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tmp" ContentType="image/png"/>
  <Default Extension="vml" ContentType="application/vnd.openxmlformats-officedocument.vmlDrawing"/>
  <Default Extension="vsdx" ContentType="application/vnd.ms-visio.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3.xml" ContentType="application/inkml+xml"/>
  <Override PartName="/ppt/notesSlides/notesSlide13.xml" ContentType="application/vnd.openxmlformats-officedocument.presentationml.notesSlide+xml"/>
  <Override PartName="/ppt/ink/ink4.xml" ContentType="application/inkml+xml"/>
  <Override PartName="/ppt/notesSlides/notesSlide14.xml" ContentType="application/vnd.openxmlformats-officedocument.presentationml.notesSlide+xml"/>
  <Override PartName="/ppt/ink/ink5.xml" ContentType="application/inkml+xml"/>
  <Override PartName="/ppt/notesSlides/notesSlide15.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16.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7.xml" ContentType="application/vnd.openxmlformats-officedocument.presentationml.notesSlide+xml"/>
  <Override PartName="/ppt/ink/ink13.xml" ContentType="application/inkml+xml"/>
  <Override PartName="/ppt/notesSlides/notesSlide18.xml" ContentType="application/vnd.openxmlformats-officedocument.presentationml.notesSlide+xml"/>
  <Override PartName="/ppt/ink/ink14.xml" ContentType="application/inkml+xml"/>
  <Override PartName="/ppt/ink/ink1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7.xml" ContentType="application/inkml+xml"/>
  <Override PartName="/ppt/notesSlides/notesSlide25.xml" ContentType="application/vnd.openxmlformats-officedocument.presentationml.notesSlide+xml"/>
  <Override PartName="/ppt/ink/ink18.xml" ContentType="application/inkml+xml"/>
  <Override PartName="/ppt/ink/ink19.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0.xml" ContentType="application/inkml+xml"/>
  <Override PartName="/ppt/notesSlides/notesSlide28.xml" ContentType="application/vnd.openxmlformats-officedocument.presentationml.notesSlide+xml"/>
  <Override PartName="/ppt/ink/ink21.xml" ContentType="application/inkml+xml"/>
  <Override PartName="/ppt/notesSlides/notesSlide29.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30.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31.xml" ContentType="application/vnd.openxmlformats-officedocument.presentationml.notesSlide+xml"/>
  <Override PartName="/ppt/ink/ink32.xml" ContentType="application/inkml+xml"/>
  <Override PartName="/ppt/ink/ink33.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ink/ink34.xml" ContentType="application/inkml+xml"/>
  <Override PartName="/ppt/ink/ink35.xml" ContentType="application/inkml+xml"/>
  <Override PartName="/ppt/notesSlides/notesSlide33.xml" ContentType="application/vnd.openxmlformats-officedocument.presentationml.notesSlide+xml"/>
  <Override PartName="/ppt/ink/ink36.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7.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104"/>
  </p:notesMasterIdLst>
  <p:handoutMasterIdLst>
    <p:handoutMasterId r:id="rId105"/>
  </p:handoutMasterIdLst>
  <p:sldIdLst>
    <p:sldId id="273" r:id="rId8"/>
    <p:sldId id="375" r:id="rId9"/>
    <p:sldId id="274" r:id="rId10"/>
    <p:sldId id="275" r:id="rId11"/>
    <p:sldId id="277" r:id="rId12"/>
    <p:sldId id="278" r:id="rId13"/>
    <p:sldId id="279" r:id="rId14"/>
    <p:sldId id="280" r:id="rId15"/>
    <p:sldId id="281" r:id="rId16"/>
    <p:sldId id="282" r:id="rId17"/>
    <p:sldId id="283" r:id="rId18"/>
    <p:sldId id="284" r:id="rId19"/>
    <p:sldId id="285" r:id="rId20"/>
    <p:sldId id="287" r:id="rId21"/>
    <p:sldId id="288" r:id="rId22"/>
    <p:sldId id="289" r:id="rId23"/>
    <p:sldId id="290" r:id="rId24"/>
    <p:sldId id="291" r:id="rId25"/>
    <p:sldId id="292" r:id="rId26"/>
    <p:sldId id="293" r:id="rId27"/>
    <p:sldId id="367" r:id="rId28"/>
    <p:sldId id="376" r:id="rId29"/>
    <p:sldId id="377" r:id="rId30"/>
    <p:sldId id="378" r:id="rId31"/>
    <p:sldId id="379" r:id="rId32"/>
    <p:sldId id="380" r:id="rId33"/>
    <p:sldId id="381" r:id="rId34"/>
    <p:sldId id="382" r:id="rId35"/>
    <p:sldId id="299" r:id="rId36"/>
    <p:sldId id="300" r:id="rId37"/>
    <p:sldId id="301" r:id="rId38"/>
    <p:sldId id="302" r:id="rId39"/>
    <p:sldId id="303" r:id="rId40"/>
    <p:sldId id="305" r:id="rId41"/>
    <p:sldId id="368" r:id="rId42"/>
    <p:sldId id="307" r:id="rId43"/>
    <p:sldId id="308" r:id="rId44"/>
    <p:sldId id="309" r:id="rId45"/>
    <p:sldId id="310" r:id="rId46"/>
    <p:sldId id="311" r:id="rId47"/>
    <p:sldId id="369" r:id="rId48"/>
    <p:sldId id="313" r:id="rId49"/>
    <p:sldId id="314" r:id="rId50"/>
    <p:sldId id="315" r:id="rId51"/>
    <p:sldId id="316" r:id="rId52"/>
    <p:sldId id="317" r:id="rId53"/>
    <p:sldId id="318" r:id="rId54"/>
    <p:sldId id="370" r:id="rId55"/>
    <p:sldId id="320" r:id="rId56"/>
    <p:sldId id="321" r:id="rId57"/>
    <p:sldId id="371"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72" r:id="rId82"/>
    <p:sldId id="347" r:id="rId83"/>
    <p:sldId id="348" r:id="rId84"/>
    <p:sldId id="349" r:id="rId85"/>
    <p:sldId id="350" r:id="rId86"/>
    <p:sldId id="351" r:id="rId87"/>
    <p:sldId id="352" r:id="rId88"/>
    <p:sldId id="374" r:id="rId89"/>
    <p:sldId id="354" r:id="rId90"/>
    <p:sldId id="355" r:id="rId91"/>
    <p:sldId id="373" r:id="rId92"/>
    <p:sldId id="357" r:id="rId93"/>
    <p:sldId id="358" r:id="rId94"/>
    <p:sldId id="359" r:id="rId95"/>
    <p:sldId id="360" r:id="rId96"/>
    <p:sldId id="361" r:id="rId97"/>
    <p:sldId id="362" r:id="rId98"/>
    <p:sldId id="363" r:id="rId99"/>
    <p:sldId id="364" r:id="rId100"/>
    <p:sldId id="365" r:id="rId101"/>
    <p:sldId id="366" r:id="rId102"/>
    <p:sldId id="270" r:id="rId103"/>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53" userDrawn="1">
          <p15:clr>
            <a:srgbClr val="A4A3A4"/>
          </p15:clr>
        </p15:guide>
        <p15:guide id="2" pos="642" userDrawn="1">
          <p15:clr>
            <a:srgbClr val="A4A3A4"/>
          </p15:clr>
        </p15:guide>
      </p15:sldGuideLst>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404040"/>
    <a:srgbClr val="EBEBEB"/>
    <a:srgbClr val="151515"/>
    <a:srgbClr val="575756"/>
    <a:srgbClr val="FFFFFF"/>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91"/>
  </p:normalViewPr>
  <p:slideViewPr>
    <p:cSldViewPr snapToGrid="0" snapToObjects="1">
      <p:cViewPr>
        <p:scale>
          <a:sx n="80" d="100"/>
          <a:sy n="80" d="100"/>
        </p:scale>
        <p:origin x="30" y="30"/>
      </p:cViewPr>
      <p:guideLst>
        <p:guide orient="horz" pos="1253"/>
        <p:guide pos="64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6668"/>
    </p:cViewPr>
  </p:sorterViewPr>
  <p:notesViewPr>
    <p:cSldViewPr snapToGrid="0" snapToObjects="1">
      <p:cViewPr varScale="1">
        <p:scale>
          <a:sx n="49" d="100"/>
          <a:sy n="49" d="100"/>
        </p:scale>
        <p:origin x="2640" y="64"/>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viewProps" Target="view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theme" Target="theme/theme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ableStyles" Target="tableStyle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microsoft.com/office/2016/11/relationships/changesInfo" Target="changesInfos/changesInfo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胡 哲诚" userId="3fe23cfde0e3700c" providerId="LiveId" clId="{A8DFA6C4-4BCE-0147-AFEA-506A1BA3F082}"/>
    <pc:docChg chg="custSel modSld">
      <pc:chgData name="胡 哲诚" userId="3fe23cfde0e3700c" providerId="LiveId" clId="{A8DFA6C4-4BCE-0147-AFEA-506A1BA3F082}" dt="2022-05-25T03:49:31.263" v="0" actId="7634"/>
      <pc:docMkLst>
        <pc:docMk/>
      </pc:docMkLst>
      <pc:sldChg chg="addSp">
        <pc:chgData name="胡 哲诚" userId="3fe23cfde0e3700c" providerId="LiveId" clId="{A8DFA6C4-4BCE-0147-AFEA-506A1BA3F082}" dt="2022-05-25T03:49:31.263" v="0" actId="7634"/>
        <pc:sldMkLst>
          <pc:docMk/>
          <pc:sldMk cId="289665671" sldId="277"/>
        </pc:sldMkLst>
        <pc:inkChg chg="add">
          <ac:chgData name="胡 哲诚" userId="3fe23cfde0e3700c" providerId="LiveId" clId="{A8DFA6C4-4BCE-0147-AFEA-506A1BA3F082}" dt="2022-05-25T03:49:31.263" v="0" actId="7634"/>
          <ac:inkMkLst>
            <pc:docMk/>
            <pc:sldMk cId="289665671" sldId="277"/>
            <ac:inkMk id="2" creationId="{25AA4D2F-744F-27D6-AA94-46991232523C}"/>
          </ac:inkMkLst>
        </pc:inkChg>
      </pc:sldChg>
      <pc:sldChg chg="addSp">
        <pc:chgData name="胡 哲诚" userId="3fe23cfde0e3700c" providerId="LiveId" clId="{A8DFA6C4-4BCE-0147-AFEA-506A1BA3F082}" dt="2022-05-25T03:49:31.263" v="0" actId="7634"/>
        <pc:sldMkLst>
          <pc:docMk/>
          <pc:sldMk cId="1922298807" sldId="284"/>
        </pc:sldMkLst>
        <pc:inkChg chg="add">
          <ac:chgData name="胡 哲诚" userId="3fe23cfde0e3700c" providerId="LiveId" clId="{A8DFA6C4-4BCE-0147-AFEA-506A1BA3F082}" dt="2022-05-25T03:49:31.263" v="0" actId="7634"/>
          <ac:inkMkLst>
            <pc:docMk/>
            <pc:sldMk cId="1922298807" sldId="284"/>
            <ac:inkMk id="2" creationId="{A7721360-32D9-B6E3-A3E8-7567E6193951}"/>
          </ac:inkMkLst>
        </pc:inkChg>
      </pc:sldChg>
      <pc:sldChg chg="addSp">
        <pc:chgData name="胡 哲诚" userId="3fe23cfde0e3700c" providerId="LiveId" clId="{A8DFA6C4-4BCE-0147-AFEA-506A1BA3F082}" dt="2022-05-25T03:49:31.263" v="0" actId="7634"/>
        <pc:sldMkLst>
          <pc:docMk/>
          <pc:sldMk cId="3847720449" sldId="287"/>
        </pc:sldMkLst>
        <pc:inkChg chg="add">
          <ac:chgData name="胡 哲诚" userId="3fe23cfde0e3700c" providerId="LiveId" clId="{A8DFA6C4-4BCE-0147-AFEA-506A1BA3F082}" dt="2022-05-25T03:49:31.263" v="0" actId="7634"/>
          <ac:inkMkLst>
            <pc:docMk/>
            <pc:sldMk cId="3847720449" sldId="287"/>
            <ac:inkMk id="2" creationId="{7D3A4C2F-FCB0-D73E-7CF5-3A272CD6D1CF}"/>
          </ac:inkMkLst>
        </pc:inkChg>
      </pc:sldChg>
      <pc:sldChg chg="addSp">
        <pc:chgData name="胡 哲诚" userId="3fe23cfde0e3700c" providerId="LiveId" clId="{A8DFA6C4-4BCE-0147-AFEA-506A1BA3F082}" dt="2022-05-25T03:49:31.263" v="0" actId="7634"/>
        <pc:sldMkLst>
          <pc:docMk/>
          <pc:sldMk cId="4196616630" sldId="288"/>
        </pc:sldMkLst>
        <pc:inkChg chg="add">
          <ac:chgData name="胡 哲诚" userId="3fe23cfde0e3700c" providerId="LiveId" clId="{A8DFA6C4-4BCE-0147-AFEA-506A1BA3F082}" dt="2022-05-25T03:49:31.263" v="0" actId="7634"/>
          <ac:inkMkLst>
            <pc:docMk/>
            <pc:sldMk cId="4196616630" sldId="288"/>
            <ac:inkMk id="5" creationId="{16C24F23-CBF2-7F12-5460-0579CA8E3118}"/>
          </ac:inkMkLst>
        </pc:inkChg>
      </pc:sldChg>
      <pc:sldChg chg="addSp">
        <pc:chgData name="胡 哲诚" userId="3fe23cfde0e3700c" providerId="LiveId" clId="{A8DFA6C4-4BCE-0147-AFEA-506A1BA3F082}" dt="2022-05-25T03:49:31.263" v="0" actId="7634"/>
        <pc:sldMkLst>
          <pc:docMk/>
          <pc:sldMk cId="1486824621" sldId="291"/>
        </pc:sldMkLst>
        <pc:inkChg chg="add">
          <ac:chgData name="胡 哲诚" userId="3fe23cfde0e3700c" providerId="LiveId" clId="{A8DFA6C4-4BCE-0147-AFEA-506A1BA3F082}" dt="2022-05-25T03:49:31.263" v="0" actId="7634"/>
          <ac:inkMkLst>
            <pc:docMk/>
            <pc:sldMk cId="1486824621" sldId="291"/>
            <ac:inkMk id="3" creationId="{BCAFA6D9-41D6-54CE-80ED-619EDC851826}"/>
          </ac:inkMkLst>
        </pc:inkChg>
      </pc:sldChg>
      <pc:sldChg chg="addSp">
        <pc:chgData name="胡 哲诚" userId="3fe23cfde0e3700c" providerId="LiveId" clId="{A8DFA6C4-4BCE-0147-AFEA-506A1BA3F082}" dt="2022-05-25T03:49:31.263" v="0" actId="7634"/>
        <pc:sldMkLst>
          <pc:docMk/>
          <pc:sldMk cId="1234374285" sldId="305"/>
        </pc:sldMkLst>
        <pc:inkChg chg="add">
          <ac:chgData name="胡 哲诚" userId="3fe23cfde0e3700c" providerId="LiveId" clId="{A8DFA6C4-4BCE-0147-AFEA-506A1BA3F082}" dt="2022-05-25T03:49:31.263" v="0" actId="7634"/>
          <ac:inkMkLst>
            <pc:docMk/>
            <pc:sldMk cId="1234374285" sldId="305"/>
            <ac:inkMk id="2" creationId="{A5E7704E-B1D2-B829-1ACB-676CF6CED6A2}"/>
          </ac:inkMkLst>
        </pc:inkChg>
      </pc:sldChg>
      <pc:sldChg chg="addSp">
        <pc:chgData name="胡 哲诚" userId="3fe23cfde0e3700c" providerId="LiveId" clId="{A8DFA6C4-4BCE-0147-AFEA-506A1BA3F082}" dt="2022-05-25T03:49:31.263" v="0" actId="7634"/>
        <pc:sldMkLst>
          <pc:docMk/>
          <pc:sldMk cId="3756209168" sldId="307"/>
        </pc:sldMkLst>
        <pc:inkChg chg="add">
          <ac:chgData name="胡 哲诚" userId="3fe23cfde0e3700c" providerId="LiveId" clId="{A8DFA6C4-4BCE-0147-AFEA-506A1BA3F082}" dt="2022-05-25T03:49:31.263" v="0" actId="7634"/>
          <ac:inkMkLst>
            <pc:docMk/>
            <pc:sldMk cId="3756209168" sldId="307"/>
            <ac:inkMk id="3" creationId="{8E42460B-F006-F1C1-5B5F-FF1F17BED83E}"/>
          </ac:inkMkLst>
        </pc:inkChg>
      </pc:sldChg>
      <pc:sldChg chg="addSp">
        <pc:chgData name="胡 哲诚" userId="3fe23cfde0e3700c" providerId="LiveId" clId="{A8DFA6C4-4BCE-0147-AFEA-506A1BA3F082}" dt="2022-05-25T03:49:31.263" v="0" actId="7634"/>
        <pc:sldMkLst>
          <pc:docMk/>
          <pc:sldMk cId="388317370" sldId="309"/>
        </pc:sldMkLst>
        <pc:inkChg chg="add">
          <ac:chgData name="胡 哲诚" userId="3fe23cfde0e3700c" providerId="LiveId" clId="{A8DFA6C4-4BCE-0147-AFEA-506A1BA3F082}" dt="2022-05-25T03:49:31.263" v="0" actId="7634"/>
          <ac:inkMkLst>
            <pc:docMk/>
            <pc:sldMk cId="388317370" sldId="309"/>
            <ac:inkMk id="12" creationId="{0468AE54-29B6-F21A-D098-8E28BE8A2BC7}"/>
          </ac:inkMkLst>
        </pc:inkChg>
      </pc:sldChg>
      <pc:sldChg chg="addSp">
        <pc:chgData name="胡 哲诚" userId="3fe23cfde0e3700c" providerId="LiveId" clId="{A8DFA6C4-4BCE-0147-AFEA-506A1BA3F082}" dt="2022-05-25T03:49:31.263" v="0" actId="7634"/>
        <pc:sldMkLst>
          <pc:docMk/>
          <pc:sldMk cId="3183193044" sldId="313"/>
        </pc:sldMkLst>
        <pc:inkChg chg="add">
          <ac:chgData name="胡 哲诚" userId="3fe23cfde0e3700c" providerId="LiveId" clId="{A8DFA6C4-4BCE-0147-AFEA-506A1BA3F082}" dt="2022-05-25T03:49:31.263" v="0" actId="7634"/>
          <ac:inkMkLst>
            <pc:docMk/>
            <pc:sldMk cId="3183193044" sldId="313"/>
            <ac:inkMk id="3" creationId="{981C73D1-C2BE-ADA1-6D2A-D69AE681E75B}"/>
          </ac:inkMkLst>
        </pc:inkChg>
      </pc:sldChg>
      <pc:sldChg chg="addSp">
        <pc:chgData name="胡 哲诚" userId="3fe23cfde0e3700c" providerId="LiveId" clId="{A8DFA6C4-4BCE-0147-AFEA-506A1BA3F082}" dt="2022-05-25T03:49:31.263" v="0" actId="7634"/>
        <pc:sldMkLst>
          <pc:docMk/>
          <pc:sldMk cId="4271832164" sldId="316"/>
        </pc:sldMkLst>
        <pc:inkChg chg="add">
          <ac:chgData name="胡 哲诚" userId="3fe23cfde0e3700c" providerId="LiveId" clId="{A8DFA6C4-4BCE-0147-AFEA-506A1BA3F082}" dt="2022-05-25T03:49:31.263" v="0" actId="7634"/>
          <ac:inkMkLst>
            <pc:docMk/>
            <pc:sldMk cId="4271832164" sldId="316"/>
            <ac:inkMk id="8" creationId="{C51995D2-519E-78C8-521A-22BF0FEC2534}"/>
          </ac:inkMkLst>
        </pc:inkChg>
      </pc:sldChg>
      <pc:sldChg chg="addSp">
        <pc:chgData name="胡 哲诚" userId="3fe23cfde0e3700c" providerId="LiveId" clId="{A8DFA6C4-4BCE-0147-AFEA-506A1BA3F082}" dt="2022-05-25T03:49:31.263" v="0" actId="7634"/>
        <pc:sldMkLst>
          <pc:docMk/>
          <pc:sldMk cId="3212111392" sldId="317"/>
        </pc:sldMkLst>
        <pc:inkChg chg="add">
          <ac:chgData name="胡 哲诚" userId="3fe23cfde0e3700c" providerId="LiveId" clId="{A8DFA6C4-4BCE-0147-AFEA-506A1BA3F082}" dt="2022-05-25T03:49:31.263" v="0" actId="7634"/>
          <ac:inkMkLst>
            <pc:docMk/>
            <pc:sldMk cId="3212111392" sldId="317"/>
            <ac:inkMk id="7" creationId="{E0E34A8B-6851-0D87-E1FE-8A0D413A25FE}"/>
          </ac:inkMkLst>
        </pc:inkChg>
      </pc:sldChg>
      <pc:sldChg chg="addSp">
        <pc:chgData name="胡 哲诚" userId="3fe23cfde0e3700c" providerId="LiveId" clId="{A8DFA6C4-4BCE-0147-AFEA-506A1BA3F082}" dt="2022-05-25T03:49:31.263" v="0" actId="7634"/>
        <pc:sldMkLst>
          <pc:docMk/>
          <pc:sldMk cId="4031376110" sldId="318"/>
        </pc:sldMkLst>
        <pc:inkChg chg="add">
          <ac:chgData name="胡 哲诚" userId="3fe23cfde0e3700c" providerId="LiveId" clId="{A8DFA6C4-4BCE-0147-AFEA-506A1BA3F082}" dt="2022-05-25T03:49:31.263" v="0" actId="7634"/>
          <ac:inkMkLst>
            <pc:docMk/>
            <pc:sldMk cId="4031376110" sldId="318"/>
            <ac:inkMk id="3" creationId="{264397EE-AAFF-3B28-71E3-02D35168FA34}"/>
          </ac:inkMkLst>
        </pc:inkChg>
      </pc:sldChg>
      <pc:sldChg chg="addSp">
        <pc:chgData name="胡 哲诚" userId="3fe23cfde0e3700c" providerId="LiveId" clId="{A8DFA6C4-4BCE-0147-AFEA-506A1BA3F082}" dt="2022-05-25T03:49:31.263" v="0" actId="7634"/>
        <pc:sldMkLst>
          <pc:docMk/>
          <pc:sldMk cId="1824046338" sldId="320"/>
        </pc:sldMkLst>
        <pc:inkChg chg="add">
          <ac:chgData name="胡 哲诚" userId="3fe23cfde0e3700c" providerId="LiveId" clId="{A8DFA6C4-4BCE-0147-AFEA-506A1BA3F082}" dt="2022-05-25T03:49:31.263" v="0" actId="7634"/>
          <ac:inkMkLst>
            <pc:docMk/>
            <pc:sldMk cId="1824046338" sldId="320"/>
            <ac:inkMk id="4" creationId="{8A25A2EA-5372-2FF0-D4EB-7257F8C3B80B}"/>
          </ac:inkMkLst>
        </pc:inkChg>
      </pc:sldChg>
      <pc:sldChg chg="addSp">
        <pc:chgData name="胡 哲诚" userId="3fe23cfde0e3700c" providerId="LiveId" clId="{A8DFA6C4-4BCE-0147-AFEA-506A1BA3F082}" dt="2022-05-25T03:49:31.263" v="0" actId="7634"/>
        <pc:sldMkLst>
          <pc:docMk/>
          <pc:sldMk cId="3313329334" sldId="324"/>
        </pc:sldMkLst>
        <pc:inkChg chg="add">
          <ac:chgData name="胡 哲诚" userId="3fe23cfde0e3700c" providerId="LiveId" clId="{A8DFA6C4-4BCE-0147-AFEA-506A1BA3F082}" dt="2022-05-25T03:49:31.263" v="0" actId="7634"/>
          <ac:inkMkLst>
            <pc:docMk/>
            <pc:sldMk cId="3313329334" sldId="324"/>
            <ac:inkMk id="3" creationId="{F3231E58-1981-77DF-9401-DC1B73FD0A9D}"/>
          </ac:inkMkLst>
        </pc:inkChg>
      </pc:sldChg>
      <pc:sldChg chg="addSp">
        <pc:chgData name="胡 哲诚" userId="3fe23cfde0e3700c" providerId="LiveId" clId="{A8DFA6C4-4BCE-0147-AFEA-506A1BA3F082}" dt="2022-05-25T03:49:31.263" v="0" actId="7634"/>
        <pc:sldMkLst>
          <pc:docMk/>
          <pc:sldMk cId="3599618764" sldId="329"/>
        </pc:sldMkLst>
        <pc:inkChg chg="add">
          <ac:chgData name="胡 哲诚" userId="3fe23cfde0e3700c" providerId="LiveId" clId="{A8DFA6C4-4BCE-0147-AFEA-506A1BA3F082}" dt="2022-05-25T03:49:31.263" v="0" actId="7634"/>
          <ac:inkMkLst>
            <pc:docMk/>
            <pc:sldMk cId="3599618764" sldId="329"/>
            <ac:inkMk id="4" creationId="{AAACCA0B-F921-BD15-283E-CD697B696927}"/>
          </ac:inkMkLst>
        </pc:inkChg>
      </pc:sldChg>
      <pc:sldChg chg="addSp">
        <pc:chgData name="胡 哲诚" userId="3fe23cfde0e3700c" providerId="LiveId" clId="{A8DFA6C4-4BCE-0147-AFEA-506A1BA3F082}" dt="2022-05-25T03:49:31.263" v="0" actId="7634"/>
        <pc:sldMkLst>
          <pc:docMk/>
          <pc:sldMk cId="3869582822" sldId="330"/>
        </pc:sldMkLst>
        <pc:inkChg chg="add">
          <ac:chgData name="胡 哲诚" userId="3fe23cfde0e3700c" providerId="LiveId" clId="{A8DFA6C4-4BCE-0147-AFEA-506A1BA3F082}" dt="2022-05-25T03:49:31.263" v="0" actId="7634"/>
          <ac:inkMkLst>
            <pc:docMk/>
            <pc:sldMk cId="3869582822" sldId="330"/>
            <ac:inkMk id="3" creationId="{F15E526E-32E8-7E1D-63DD-BE75C6D05A7C}"/>
          </ac:inkMkLst>
        </pc:inkChg>
      </pc:sldChg>
      <pc:sldChg chg="addSp">
        <pc:chgData name="胡 哲诚" userId="3fe23cfde0e3700c" providerId="LiveId" clId="{A8DFA6C4-4BCE-0147-AFEA-506A1BA3F082}" dt="2022-05-25T03:49:31.263" v="0" actId="7634"/>
        <pc:sldMkLst>
          <pc:docMk/>
          <pc:sldMk cId="2704730372" sldId="331"/>
        </pc:sldMkLst>
        <pc:inkChg chg="add">
          <ac:chgData name="胡 哲诚" userId="3fe23cfde0e3700c" providerId="LiveId" clId="{A8DFA6C4-4BCE-0147-AFEA-506A1BA3F082}" dt="2022-05-25T03:49:31.263" v="0" actId="7634"/>
          <ac:inkMkLst>
            <pc:docMk/>
            <pc:sldMk cId="2704730372" sldId="331"/>
            <ac:inkMk id="2" creationId="{82C2D435-7D2B-831F-1755-977A70A47F11}"/>
          </ac:inkMkLst>
        </pc:inkChg>
      </pc:sldChg>
      <pc:sldChg chg="addSp">
        <pc:chgData name="胡 哲诚" userId="3fe23cfde0e3700c" providerId="LiveId" clId="{A8DFA6C4-4BCE-0147-AFEA-506A1BA3F082}" dt="2022-05-25T03:49:31.263" v="0" actId="7634"/>
        <pc:sldMkLst>
          <pc:docMk/>
          <pc:sldMk cId="2884191161" sldId="332"/>
        </pc:sldMkLst>
        <pc:inkChg chg="add">
          <ac:chgData name="胡 哲诚" userId="3fe23cfde0e3700c" providerId="LiveId" clId="{A8DFA6C4-4BCE-0147-AFEA-506A1BA3F082}" dt="2022-05-25T03:49:31.263" v="0" actId="7634"/>
          <ac:inkMkLst>
            <pc:docMk/>
            <pc:sldMk cId="2884191161" sldId="332"/>
            <ac:inkMk id="4" creationId="{2D5FE521-8685-D060-1C0B-50F599CBE68B}"/>
          </ac:inkMkLst>
        </pc:inkChg>
      </pc:sldChg>
      <pc:sldChg chg="addSp">
        <pc:chgData name="胡 哲诚" userId="3fe23cfde0e3700c" providerId="LiveId" clId="{A8DFA6C4-4BCE-0147-AFEA-506A1BA3F082}" dt="2022-05-25T03:49:31.263" v="0" actId="7634"/>
        <pc:sldMkLst>
          <pc:docMk/>
          <pc:sldMk cId="729354244" sldId="333"/>
        </pc:sldMkLst>
        <pc:inkChg chg="add">
          <ac:chgData name="胡 哲诚" userId="3fe23cfde0e3700c" providerId="LiveId" clId="{A8DFA6C4-4BCE-0147-AFEA-506A1BA3F082}" dt="2022-05-25T03:49:31.263" v="0" actId="7634"/>
          <ac:inkMkLst>
            <pc:docMk/>
            <pc:sldMk cId="729354244" sldId="333"/>
            <ac:inkMk id="3" creationId="{9D62DF7E-1D88-E66F-69DF-776D8E8042BA}"/>
          </ac:inkMkLst>
        </pc:inkChg>
      </pc:sldChg>
      <pc:sldChg chg="addSp">
        <pc:chgData name="胡 哲诚" userId="3fe23cfde0e3700c" providerId="LiveId" clId="{A8DFA6C4-4BCE-0147-AFEA-506A1BA3F082}" dt="2022-05-25T03:49:31.263" v="0" actId="7634"/>
        <pc:sldMkLst>
          <pc:docMk/>
          <pc:sldMk cId="3330647424" sldId="334"/>
        </pc:sldMkLst>
        <pc:inkChg chg="add">
          <ac:chgData name="胡 哲诚" userId="3fe23cfde0e3700c" providerId="LiveId" clId="{A8DFA6C4-4BCE-0147-AFEA-506A1BA3F082}" dt="2022-05-25T03:49:31.263" v="0" actId="7634"/>
          <ac:inkMkLst>
            <pc:docMk/>
            <pc:sldMk cId="3330647424" sldId="334"/>
            <ac:inkMk id="4" creationId="{064A36B7-70A1-6025-92B0-49DBA1B818C2}"/>
          </ac:inkMkLst>
        </pc:inkChg>
      </pc:sldChg>
      <pc:sldChg chg="addSp">
        <pc:chgData name="胡 哲诚" userId="3fe23cfde0e3700c" providerId="LiveId" clId="{A8DFA6C4-4BCE-0147-AFEA-506A1BA3F082}" dt="2022-05-25T03:49:31.263" v="0" actId="7634"/>
        <pc:sldMkLst>
          <pc:docMk/>
          <pc:sldMk cId="3029815939" sldId="335"/>
        </pc:sldMkLst>
        <pc:inkChg chg="add">
          <ac:chgData name="胡 哲诚" userId="3fe23cfde0e3700c" providerId="LiveId" clId="{A8DFA6C4-4BCE-0147-AFEA-506A1BA3F082}" dt="2022-05-25T03:49:31.263" v="0" actId="7634"/>
          <ac:inkMkLst>
            <pc:docMk/>
            <pc:sldMk cId="3029815939" sldId="335"/>
            <ac:inkMk id="2" creationId="{08991C14-1474-066C-B8CC-1EB9E6DE1163}"/>
          </ac:inkMkLst>
        </pc:inkChg>
      </pc:sldChg>
      <pc:sldChg chg="addSp">
        <pc:chgData name="胡 哲诚" userId="3fe23cfde0e3700c" providerId="LiveId" clId="{A8DFA6C4-4BCE-0147-AFEA-506A1BA3F082}" dt="2022-05-25T03:49:31.263" v="0" actId="7634"/>
        <pc:sldMkLst>
          <pc:docMk/>
          <pc:sldMk cId="4163319246" sldId="342"/>
        </pc:sldMkLst>
        <pc:inkChg chg="add">
          <ac:chgData name="胡 哲诚" userId="3fe23cfde0e3700c" providerId="LiveId" clId="{A8DFA6C4-4BCE-0147-AFEA-506A1BA3F082}" dt="2022-05-25T03:49:31.263" v="0" actId="7634"/>
          <ac:inkMkLst>
            <pc:docMk/>
            <pc:sldMk cId="4163319246" sldId="342"/>
            <ac:inkMk id="15" creationId="{65E8C07D-F6CF-CD31-60B9-571053336793}"/>
          </ac:inkMkLst>
        </pc:inkChg>
      </pc:sldChg>
      <pc:sldChg chg="addSp">
        <pc:chgData name="胡 哲诚" userId="3fe23cfde0e3700c" providerId="LiveId" clId="{A8DFA6C4-4BCE-0147-AFEA-506A1BA3F082}" dt="2022-05-25T03:49:31.263" v="0" actId="7634"/>
        <pc:sldMkLst>
          <pc:docMk/>
          <pc:sldMk cId="3479790787" sldId="344"/>
        </pc:sldMkLst>
        <pc:inkChg chg="add">
          <ac:chgData name="胡 哲诚" userId="3fe23cfde0e3700c" providerId="LiveId" clId="{A8DFA6C4-4BCE-0147-AFEA-506A1BA3F082}" dt="2022-05-25T03:49:31.263" v="0" actId="7634"/>
          <ac:inkMkLst>
            <pc:docMk/>
            <pc:sldMk cId="3479790787" sldId="344"/>
            <ac:inkMk id="4" creationId="{6E6812A2-2A5E-F88F-2068-B546D8D71628}"/>
          </ac:inkMkLst>
        </pc:inkChg>
      </pc:sldChg>
      <pc:sldChg chg="addSp">
        <pc:chgData name="胡 哲诚" userId="3fe23cfde0e3700c" providerId="LiveId" clId="{A8DFA6C4-4BCE-0147-AFEA-506A1BA3F082}" dt="2022-05-25T03:49:31.263" v="0" actId="7634"/>
        <pc:sldMkLst>
          <pc:docMk/>
          <pc:sldMk cId="3447795855" sldId="345"/>
        </pc:sldMkLst>
        <pc:inkChg chg="add">
          <ac:chgData name="胡 哲诚" userId="3fe23cfde0e3700c" providerId="LiveId" clId="{A8DFA6C4-4BCE-0147-AFEA-506A1BA3F082}" dt="2022-05-25T03:49:31.263" v="0" actId="7634"/>
          <ac:inkMkLst>
            <pc:docMk/>
            <pc:sldMk cId="3447795855" sldId="345"/>
            <ac:inkMk id="3" creationId="{0CE70137-FF9D-38E9-076F-E241D50F3EB8}"/>
          </ac:inkMkLst>
        </pc:inkChg>
      </pc:sldChg>
      <pc:sldChg chg="addSp">
        <pc:chgData name="胡 哲诚" userId="3fe23cfde0e3700c" providerId="LiveId" clId="{A8DFA6C4-4BCE-0147-AFEA-506A1BA3F082}" dt="2022-05-25T03:49:31.263" v="0" actId="7634"/>
        <pc:sldMkLst>
          <pc:docMk/>
          <pc:sldMk cId="438083151" sldId="347"/>
        </pc:sldMkLst>
        <pc:inkChg chg="add">
          <ac:chgData name="胡 哲诚" userId="3fe23cfde0e3700c" providerId="LiveId" clId="{A8DFA6C4-4BCE-0147-AFEA-506A1BA3F082}" dt="2022-05-25T03:49:31.263" v="0" actId="7634"/>
          <ac:inkMkLst>
            <pc:docMk/>
            <pc:sldMk cId="438083151" sldId="347"/>
            <ac:inkMk id="2" creationId="{0164B074-3510-9243-3390-ACCF8B2D55BA}"/>
          </ac:inkMkLst>
        </pc:inkChg>
      </pc:sldChg>
      <pc:sldChg chg="addSp">
        <pc:chgData name="胡 哲诚" userId="3fe23cfde0e3700c" providerId="LiveId" clId="{A8DFA6C4-4BCE-0147-AFEA-506A1BA3F082}" dt="2022-05-25T03:49:31.263" v="0" actId="7634"/>
        <pc:sldMkLst>
          <pc:docMk/>
          <pc:sldMk cId="3808031218" sldId="348"/>
        </pc:sldMkLst>
        <pc:inkChg chg="add">
          <ac:chgData name="胡 哲诚" userId="3fe23cfde0e3700c" providerId="LiveId" clId="{A8DFA6C4-4BCE-0147-AFEA-506A1BA3F082}" dt="2022-05-25T03:49:31.263" v="0" actId="7634"/>
          <ac:inkMkLst>
            <pc:docMk/>
            <pc:sldMk cId="3808031218" sldId="348"/>
            <ac:inkMk id="3" creationId="{3263C467-7B0E-D379-9413-23AFF6D8E2B5}"/>
          </ac:inkMkLst>
        </pc:inkChg>
      </pc:sldChg>
      <pc:sldChg chg="addSp">
        <pc:chgData name="胡 哲诚" userId="3fe23cfde0e3700c" providerId="LiveId" clId="{A8DFA6C4-4BCE-0147-AFEA-506A1BA3F082}" dt="2022-05-25T03:49:31.263" v="0" actId="7634"/>
        <pc:sldMkLst>
          <pc:docMk/>
          <pc:sldMk cId="1754935800" sldId="350"/>
        </pc:sldMkLst>
        <pc:inkChg chg="add">
          <ac:chgData name="胡 哲诚" userId="3fe23cfde0e3700c" providerId="LiveId" clId="{A8DFA6C4-4BCE-0147-AFEA-506A1BA3F082}" dt="2022-05-25T03:49:31.263" v="0" actId="7634"/>
          <ac:inkMkLst>
            <pc:docMk/>
            <pc:sldMk cId="1754935800" sldId="350"/>
            <ac:inkMk id="3" creationId="{4819B161-F4D1-A975-A799-CDBD7BB22AF0}"/>
          </ac:inkMkLst>
        </pc:inkChg>
      </pc:sldChg>
      <pc:sldChg chg="addSp">
        <pc:chgData name="胡 哲诚" userId="3fe23cfde0e3700c" providerId="LiveId" clId="{A8DFA6C4-4BCE-0147-AFEA-506A1BA3F082}" dt="2022-05-25T03:49:31.263" v="0" actId="7634"/>
        <pc:sldMkLst>
          <pc:docMk/>
          <pc:sldMk cId="554988956" sldId="351"/>
        </pc:sldMkLst>
        <pc:inkChg chg="add">
          <ac:chgData name="胡 哲诚" userId="3fe23cfde0e3700c" providerId="LiveId" clId="{A8DFA6C4-4BCE-0147-AFEA-506A1BA3F082}" dt="2022-05-25T03:49:31.263" v="0" actId="7634"/>
          <ac:inkMkLst>
            <pc:docMk/>
            <pc:sldMk cId="554988956" sldId="351"/>
            <ac:inkMk id="3" creationId="{62FF7496-B6A8-8376-15F1-7FAE748E932C}"/>
          </ac:inkMkLst>
        </pc:inkChg>
      </pc:sldChg>
      <pc:sldChg chg="addSp">
        <pc:chgData name="胡 哲诚" userId="3fe23cfde0e3700c" providerId="LiveId" clId="{A8DFA6C4-4BCE-0147-AFEA-506A1BA3F082}" dt="2022-05-25T03:49:31.263" v="0" actId="7634"/>
        <pc:sldMkLst>
          <pc:docMk/>
          <pc:sldMk cId="2584458412" sldId="354"/>
        </pc:sldMkLst>
        <pc:inkChg chg="add">
          <ac:chgData name="胡 哲诚" userId="3fe23cfde0e3700c" providerId="LiveId" clId="{A8DFA6C4-4BCE-0147-AFEA-506A1BA3F082}" dt="2022-05-25T03:49:31.263" v="0" actId="7634"/>
          <ac:inkMkLst>
            <pc:docMk/>
            <pc:sldMk cId="2584458412" sldId="354"/>
            <ac:inkMk id="3" creationId="{AB8C25F2-D88B-01B4-E2A3-574B0EC6C969}"/>
          </ac:inkMkLst>
        </pc:inkChg>
      </pc:sldChg>
      <pc:sldChg chg="addSp">
        <pc:chgData name="胡 哲诚" userId="3fe23cfde0e3700c" providerId="LiveId" clId="{A8DFA6C4-4BCE-0147-AFEA-506A1BA3F082}" dt="2022-05-25T03:49:31.263" v="0" actId="7634"/>
        <pc:sldMkLst>
          <pc:docMk/>
          <pc:sldMk cId="1563701504" sldId="362"/>
        </pc:sldMkLst>
        <pc:inkChg chg="add">
          <ac:chgData name="胡 哲诚" userId="3fe23cfde0e3700c" providerId="LiveId" clId="{A8DFA6C4-4BCE-0147-AFEA-506A1BA3F082}" dt="2022-05-25T03:49:31.263" v="0" actId="7634"/>
          <ac:inkMkLst>
            <pc:docMk/>
            <pc:sldMk cId="1563701504" sldId="362"/>
            <ac:inkMk id="3" creationId="{1E77E2B9-110F-2EFF-BC95-77976107FADF}"/>
          </ac:inkMkLst>
        </pc:inkChg>
      </pc:sldChg>
      <pc:sldChg chg="addSp">
        <pc:chgData name="胡 哲诚" userId="3fe23cfde0e3700c" providerId="LiveId" clId="{A8DFA6C4-4BCE-0147-AFEA-506A1BA3F082}" dt="2022-05-25T03:49:31.263" v="0" actId="7634"/>
        <pc:sldMkLst>
          <pc:docMk/>
          <pc:sldMk cId="3152815877" sldId="376"/>
        </pc:sldMkLst>
        <pc:inkChg chg="add">
          <ac:chgData name="胡 哲诚" userId="3fe23cfde0e3700c" providerId="LiveId" clId="{A8DFA6C4-4BCE-0147-AFEA-506A1BA3F082}" dt="2022-05-25T03:49:31.263" v="0" actId="7634"/>
          <ac:inkMkLst>
            <pc:docMk/>
            <pc:sldMk cId="3152815877" sldId="376"/>
            <ac:inkMk id="2" creationId="{9FC84F07-F90C-E133-2DC0-E062222029A5}"/>
          </ac:inkMkLst>
        </pc:inkChg>
      </pc:sldChg>
      <pc:sldChg chg="addSp">
        <pc:chgData name="胡 哲诚" userId="3fe23cfde0e3700c" providerId="LiveId" clId="{A8DFA6C4-4BCE-0147-AFEA-506A1BA3F082}" dt="2022-05-25T03:49:31.263" v="0" actId="7634"/>
        <pc:sldMkLst>
          <pc:docMk/>
          <pc:sldMk cId="2251810519" sldId="377"/>
        </pc:sldMkLst>
        <pc:inkChg chg="add">
          <ac:chgData name="胡 哲诚" userId="3fe23cfde0e3700c" providerId="LiveId" clId="{A8DFA6C4-4BCE-0147-AFEA-506A1BA3F082}" dt="2022-05-25T03:49:31.263" v="0" actId="7634"/>
          <ac:inkMkLst>
            <pc:docMk/>
            <pc:sldMk cId="2251810519" sldId="377"/>
            <ac:inkMk id="2" creationId="{6C817D77-F1A2-B3DE-E87F-5096AF1820DA}"/>
          </ac:inkMkLst>
        </pc:inkChg>
      </pc:sldChg>
      <pc:sldChg chg="addSp">
        <pc:chgData name="胡 哲诚" userId="3fe23cfde0e3700c" providerId="LiveId" clId="{A8DFA6C4-4BCE-0147-AFEA-506A1BA3F082}" dt="2022-05-25T03:49:31.263" v="0" actId="7634"/>
        <pc:sldMkLst>
          <pc:docMk/>
          <pc:sldMk cId="2266230005" sldId="378"/>
        </pc:sldMkLst>
        <pc:inkChg chg="add">
          <ac:chgData name="胡 哲诚" userId="3fe23cfde0e3700c" providerId="LiveId" clId="{A8DFA6C4-4BCE-0147-AFEA-506A1BA3F082}" dt="2022-05-25T03:49:31.263" v="0" actId="7634"/>
          <ac:inkMkLst>
            <pc:docMk/>
            <pc:sldMk cId="2266230005" sldId="378"/>
            <ac:inkMk id="2" creationId="{4EEF17E1-86E1-0AA2-41CE-32B8E4A69D18}"/>
          </ac:inkMkLst>
        </pc:inkChg>
      </pc:sldChg>
      <pc:sldChg chg="addSp">
        <pc:chgData name="胡 哲诚" userId="3fe23cfde0e3700c" providerId="LiveId" clId="{A8DFA6C4-4BCE-0147-AFEA-506A1BA3F082}" dt="2022-05-25T03:49:31.263" v="0" actId="7634"/>
        <pc:sldMkLst>
          <pc:docMk/>
          <pc:sldMk cId="4032155920" sldId="379"/>
        </pc:sldMkLst>
        <pc:inkChg chg="add">
          <ac:chgData name="胡 哲诚" userId="3fe23cfde0e3700c" providerId="LiveId" clId="{A8DFA6C4-4BCE-0147-AFEA-506A1BA3F082}" dt="2022-05-25T03:49:31.263" v="0" actId="7634"/>
          <ac:inkMkLst>
            <pc:docMk/>
            <pc:sldMk cId="4032155920" sldId="379"/>
            <ac:inkMk id="2" creationId="{0088B3C2-5B93-C077-8708-F058C6DF179B}"/>
          </ac:inkMkLst>
        </pc:inkChg>
      </pc:sldChg>
      <pc:sldChg chg="addSp">
        <pc:chgData name="胡 哲诚" userId="3fe23cfde0e3700c" providerId="LiveId" clId="{A8DFA6C4-4BCE-0147-AFEA-506A1BA3F082}" dt="2022-05-25T03:49:31.263" v="0" actId="7634"/>
        <pc:sldMkLst>
          <pc:docMk/>
          <pc:sldMk cId="3186867500" sldId="380"/>
        </pc:sldMkLst>
        <pc:inkChg chg="add">
          <ac:chgData name="胡 哲诚" userId="3fe23cfde0e3700c" providerId="LiveId" clId="{A8DFA6C4-4BCE-0147-AFEA-506A1BA3F082}" dt="2022-05-25T03:49:31.263" v="0" actId="7634"/>
          <ac:inkMkLst>
            <pc:docMk/>
            <pc:sldMk cId="3186867500" sldId="380"/>
            <ac:inkMk id="2" creationId="{EBC81390-824C-9DB3-6367-DF78B20836BE}"/>
          </ac:inkMkLst>
        </pc:inkChg>
      </pc:sldChg>
      <pc:sldChg chg="addSp">
        <pc:chgData name="胡 哲诚" userId="3fe23cfde0e3700c" providerId="LiveId" clId="{A8DFA6C4-4BCE-0147-AFEA-506A1BA3F082}" dt="2022-05-25T03:49:31.263" v="0" actId="7634"/>
        <pc:sldMkLst>
          <pc:docMk/>
          <pc:sldMk cId="2101958327" sldId="381"/>
        </pc:sldMkLst>
        <pc:inkChg chg="add">
          <ac:chgData name="胡 哲诚" userId="3fe23cfde0e3700c" providerId="LiveId" clId="{A8DFA6C4-4BCE-0147-AFEA-506A1BA3F082}" dt="2022-05-25T03:49:31.263" v="0" actId="7634"/>
          <ac:inkMkLst>
            <pc:docMk/>
            <pc:sldMk cId="2101958327" sldId="381"/>
            <ac:inkMk id="2" creationId="{AAC65290-AEC9-B8FF-F0BC-FF41F16C7EDE}"/>
          </ac:inkMkLst>
        </pc:inkChg>
      </pc:sldChg>
      <pc:sldChg chg="addSp">
        <pc:chgData name="胡 哲诚" userId="3fe23cfde0e3700c" providerId="LiveId" clId="{A8DFA6C4-4BCE-0147-AFEA-506A1BA3F082}" dt="2022-05-25T03:49:31.263" v="0" actId="7634"/>
        <pc:sldMkLst>
          <pc:docMk/>
          <pc:sldMk cId="3771664275" sldId="382"/>
        </pc:sldMkLst>
        <pc:inkChg chg="add">
          <ac:chgData name="胡 哲诚" userId="3fe23cfde0e3700c" providerId="LiveId" clId="{A8DFA6C4-4BCE-0147-AFEA-506A1BA3F082}" dt="2022-05-25T03:49:31.263" v="0" actId="7634"/>
          <ac:inkMkLst>
            <pc:docMk/>
            <pc:sldMk cId="3771664275" sldId="382"/>
            <ac:inkMk id="2" creationId="{7F3EBAFB-D9E3-ED34-FBC7-C9B696135F56}"/>
          </ac:inkMkLst>
        </pc:ink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55"/>
        <c:axId val="-1209655632"/>
        <c:axId val="-1209655088"/>
      </c:barChart>
      <c:catAx>
        <c:axId val="-1209655632"/>
        <c:scaling>
          <c:orientation val="minMax"/>
        </c:scaling>
        <c:delete val="1"/>
        <c:axPos val="l"/>
        <c:numFmt formatCode="General" sourceLinked="1"/>
        <c:majorTickMark val="none"/>
        <c:minorTickMark val="none"/>
        <c:tickLblPos val="nextTo"/>
        <c:crossAx val="-1209655088"/>
        <c:crosses val="autoZero"/>
        <c:auto val="1"/>
        <c:lblAlgn val="ctr"/>
        <c:lblOffset val="100"/>
        <c:noMultiLvlLbl val="0"/>
      </c:catAx>
      <c:valAx>
        <c:axId val="-1209655088"/>
        <c:scaling>
          <c:orientation val="minMax"/>
        </c:scaling>
        <c:delete val="1"/>
        <c:axPos val="b"/>
        <c:numFmt formatCode="General" sourceLinked="1"/>
        <c:majorTickMark val="none"/>
        <c:minorTickMark val="none"/>
        <c:tickLblPos val="nextTo"/>
        <c:crossAx val="-120965563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FFFF00"/>
            </a:solidFill>
            <a:ln>
              <a:noFill/>
            </a:ln>
            <a:effectLst/>
          </c:spPr>
          <c:invertIfNegative val="0"/>
          <c:dPt>
            <c:idx val="0"/>
            <c:invertIfNegative val="0"/>
            <c:bubble3D val="0"/>
          </c:dPt>
          <c:dPt>
            <c:idx val="1"/>
            <c:invertIfNegative val="0"/>
            <c:bubble3D val="0"/>
            <c:spPr>
              <a:solidFill>
                <a:srgbClr val="00B050"/>
              </a:solidFill>
              <a:ln>
                <a:noFill/>
              </a:ln>
              <a:effectLst/>
            </c:spPr>
          </c:dPt>
          <c:dPt>
            <c:idx val="2"/>
            <c:invertIfNegative val="0"/>
            <c:bubble3D val="0"/>
          </c:dPt>
          <c:dPt>
            <c:idx val="3"/>
            <c:invertIfNegative val="0"/>
            <c:bubble3D val="0"/>
            <c:spPr>
              <a:solidFill>
                <a:srgbClr val="00B0F0"/>
              </a:solidFill>
              <a:ln>
                <a:noFill/>
              </a:ln>
              <a:effectLst/>
            </c:spPr>
          </c:dPt>
          <c:dPt>
            <c:idx val="4"/>
            <c:invertIfNegative val="0"/>
            <c:bubble3D val="0"/>
            <c:spPr>
              <a:solidFill>
                <a:srgbClr val="00B0F0"/>
              </a:solidFill>
              <a:ln>
                <a:noFill/>
              </a:ln>
              <a:effectLst/>
            </c:spPr>
          </c:dPt>
          <c:dPt>
            <c:idx val="5"/>
            <c:invertIfNegative val="0"/>
            <c:bubble3D val="0"/>
          </c:dPt>
          <c:dPt>
            <c:idx val="6"/>
            <c:invertIfNegative val="0"/>
            <c:bubble3D val="0"/>
            <c:spPr>
              <a:solidFill>
                <a:srgbClr val="FF0000"/>
              </a:solidFill>
              <a:ln>
                <a:noFill/>
              </a:ln>
              <a:effectLst/>
            </c:spPr>
          </c:dPt>
          <c:dPt>
            <c:idx val="19"/>
            <c:invertIfNegative val="0"/>
            <c:bubble3D val="0"/>
          </c:dPt>
          <c:dPt>
            <c:idx val="20"/>
            <c:invertIfNegative val="0"/>
            <c:bubble3D val="0"/>
          </c:dPt>
          <c:dPt>
            <c:idx val="28"/>
            <c:invertIfNegative val="0"/>
            <c:bubble3D val="0"/>
          </c:dPt>
          <c:dPt>
            <c:idx val="29"/>
            <c:invertIfNegative val="0"/>
            <c:bubble3D val="0"/>
          </c:dPt>
          <c:dPt>
            <c:idx val="30"/>
            <c:invertIfNegative val="0"/>
            <c:bubble3D val="0"/>
          </c:dPt>
          <c:dPt>
            <c:idx val="31"/>
            <c:invertIfNegative val="0"/>
            <c:bubble3D val="0"/>
          </c:dPt>
          <c:dLbls>
            <c:dLbl>
              <c:idx val="0"/>
              <c:layout>
                <c:manualLayout>
                  <c:x val="-0.11161636926561984"/>
                  <c:y val="0"/>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0.10812835772606921"/>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manualLayout>
                  <c:x val="-0.10812835772606916"/>
                  <c:y val="0"/>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3"/>
              <c:layout>
                <c:manualLayout>
                  <c:x val="-0.10464034618651853"/>
                  <c:y val="0"/>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Lst>
            </c:dLbl>
            <c:dLbl>
              <c:idx val="4"/>
              <c:layout>
                <c:manualLayout>
                  <c:x val="-0.10812835772606916"/>
                  <c:y val="-3.7914261157403531E-17"/>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Lst>
            </c:dLbl>
            <c:dLbl>
              <c:idx val="5"/>
              <c:layout>
                <c:manualLayout>
                  <c:x val="-0.10464034618651853"/>
                  <c:y val="-3.7914261157403531E-17"/>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6"/>
              <c:layout>
                <c:manualLayout>
                  <c:x val="-8.371227694921482E-2"/>
                  <c:y val="-9.4785652893508828E-18"/>
                </c:manualLayout>
              </c:layout>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'[1]和SKYLAKE对比（营销对外口径）'!$C$4:$C$10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'[1]和SKYLAKE对比（营销对外口径）'!$K$4:$K$10</c:f>
              <c:numCache>
                <c:formatCode>0</c:formatCode>
                <c:ptCount val="7"/>
                <c:pt idx="0">
                  <c:v>270.4652307692308</c:v>
                </c:pt>
                <c:pt idx="1">
                  <c:v>290</c:v>
                </c:pt>
                <c:pt idx="2" formatCode="General">
                  <c:v>545</c:v>
                </c:pt>
                <c:pt idx="3" formatCode="General">
                  <c:v>542</c:v>
                </c:pt>
                <c:pt idx="4" formatCode="General">
                  <c:v>754</c:v>
                </c:pt>
                <c:pt idx="5">
                  <c:v>750</c:v>
                </c:pt>
                <c:pt idx="6">
                  <c:v>938</c:v>
                </c:pt>
              </c:numCache>
            </c:numRef>
          </c:val>
          <c:extLst>
            <c:ext xmlns:c16="http://schemas.microsoft.com/office/drawing/2014/chart" uri="{C3380CC4-5D6E-409C-BE32-E72D297353CC}">
              <c16:uniqueId val="{00000000-C941-A048-94D1-DCC5D1C7E2E4}"/>
            </c:ext>
          </c:extLst>
        </c:ser>
        <c:dLbls>
          <c:dLblPos val="outEnd"/>
          <c:showLegendKey val="0"/>
          <c:showVal val="1"/>
          <c:showCatName val="0"/>
          <c:showSerName val="0"/>
          <c:showPercent val="0"/>
          <c:showBubbleSize val="0"/>
        </c:dLbls>
        <c:gapWidth val="59"/>
        <c:axId val="-1209654544"/>
        <c:axId val="-1209654000"/>
      </c:barChart>
      <c:catAx>
        <c:axId val="-1209654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zh-CN" altLang="en-US" sz="1200" b="0" i="0" u="none" strike="noStrike" kern="1200" baseline="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crossAx val="-1209654000"/>
        <c:crosses val="autoZero"/>
        <c:auto val="1"/>
        <c:lblAlgn val="ctr"/>
        <c:lblOffset val="100"/>
        <c:noMultiLvlLbl val="0"/>
      </c:catAx>
      <c:valAx>
        <c:axId val="-1209654000"/>
        <c:scaling>
          <c:orientation val="minMax"/>
        </c:scaling>
        <c:delete val="1"/>
        <c:axPos val="b"/>
        <c:numFmt formatCode="0" sourceLinked="1"/>
        <c:majorTickMark val="none"/>
        <c:minorTickMark val="none"/>
        <c:tickLblPos val="nextTo"/>
        <c:crossAx val="-1209654544"/>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dPt>
          <c:dPt>
            <c:idx val="1"/>
            <c:invertIfNegative val="0"/>
            <c:bubble3D val="0"/>
            <c:spPr>
              <a:solidFill>
                <a:srgbClr val="00B050"/>
              </a:solidFill>
              <a:ln>
                <a:noFill/>
              </a:ln>
              <a:effectLst/>
            </c:spPr>
          </c:dPt>
          <c:dPt>
            <c:idx val="2"/>
            <c:invertIfNegative val="0"/>
            <c:bubble3D val="0"/>
            <c:spPr>
              <a:solidFill>
                <a:srgbClr val="FFFF00"/>
              </a:solidFill>
              <a:ln>
                <a:noFill/>
              </a:ln>
              <a:effectLst/>
            </c:spPr>
          </c:dPt>
          <c:dPt>
            <c:idx val="3"/>
            <c:invertIfNegative val="0"/>
            <c:bubble3D val="0"/>
            <c:spPr>
              <a:solidFill>
                <a:srgbClr val="00B0F0"/>
              </a:solidFill>
              <a:ln>
                <a:noFill/>
              </a:ln>
              <a:effectLst/>
            </c:spPr>
          </c:dPt>
          <c:dPt>
            <c:idx val="4"/>
            <c:invertIfNegative val="0"/>
            <c:bubble3D val="0"/>
            <c:spPr>
              <a:solidFill>
                <a:srgbClr val="00B0F0"/>
              </a:solidFill>
              <a:ln>
                <a:noFill/>
              </a:ln>
              <a:effectLst/>
            </c:spPr>
          </c:dPt>
          <c:dPt>
            <c:idx val="5"/>
            <c:invertIfNegative val="0"/>
            <c:bubble3D val="0"/>
            <c:spPr>
              <a:solidFill>
                <a:srgbClr val="FFFF00"/>
              </a:solidFill>
              <a:ln>
                <a:noFill/>
              </a:ln>
              <a:effectLst/>
            </c:spPr>
          </c:dPt>
          <c:dPt>
            <c:idx val="6"/>
            <c:invertIfNegative val="0"/>
            <c:bubble3D val="0"/>
            <c:spPr>
              <a:solidFill>
                <a:srgbClr val="FF0000"/>
              </a:solidFill>
              <a:ln>
                <a:noFill/>
              </a:ln>
              <a:effectLst/>
            </c:spPr>
          </c:dPt>
          <c:dPt>
            <c:idx val="19"/>
            <c:invertIfNegative val="0"/>
            <c:bubble3D val="0"/>
            <c:spPr>
              <a:solidFill>
                <a:srgbClr val="C00000"/>
              </a:solidFill>
              <a:ln>
                <a:noFill/>
              </a:ln>
              <a:effectLst/>
            </c:spPr>
          </c:dPt>
          <c:dPt>
            <c:idx val="20"/>
            <c:invertIfNegative val="0"/>
            <c:bubble3D val="0"/>
            <c:spPr>
              <a:solidFill>
                <a:srgbClr val="C00000"/>
              </a:solidFill>
              <a:ln>
                <a:noFill/>
              </a:ln>
              <a:effectLst/>
            </c:spPr>
          </c:dPt>
          <c:dPt>
            <c:idx val="28"/>
            <c:invertIfNegative val="0"/>
            <c:bubble3D val="0"/>
            <c:spPr>
              <a:solidFill>
                <a:srgbClr val="C00000"/>
              </a:solidFill>
              <a:ln>
                <a:noFill/>
              </a:ln>
              <a:effectLst/>
            </c:spPr>
          </c:dPt>
          <c:dPt>
            <c:idx val="29"/>
            <c:invertIfNegative val="0"/>
            <c:bubble3D val="0"/>
            <c:spPr>
              <a:solidFill>
                <a:srgbClr val="C00000"/>
              </a:solidFill>
              <a:ln>
                <a:noFill/>
              </a:ln>
              <a:effectLst/>
            </c:spPr>
          </c:dPt>
          <c:dPt>
            <c:idx val="30"/>
            <c:invertIfNegative val="0"/>
            <c:bubble3D val="0"/>
            <c:spPr>
              <a:solidFill>
                <a:srgbClr val="C00000"/>
              </a:solidFill>
              <a:ln>
                <a:noFill/>
              </a:ln>
              <a:effectLst/>
            </c:spPr>
          </c:dPt>
          <c:dPt>
            <c:idx val="31"/>
            <c:invertIfNegative val="0"/>
            <c:bubble3D val="0"/>
            <c:spPr>
              <a:solidFill>
                <a:srgbClr val="C00000"/>
              </a:solidFill>
              <a:ln>
                <a:noFill/>
              </a:ln>
              <a:effectLst/>
            </c:spPr>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对比!$I$4:$I$10</c:f>
              <c:numCache>
                <c:formatCode>0.00_ </c:formatCode>
                <c:ptCount val="7"/>
                <c:pt idx="0">
                  <c:v>3.1819438914027152</c:v>
                </c:pt>
                <c:pt idx="1">
                  <c:v>3.8666666666666667</c:v>
                </c:pt>
                <c:pt idx="2">
                  <c:v>3.6333333333333333</c:v>
                </c:pt>
                <c:pt idx="3">
                  <c:v>4.5166666666666666</c:v>
                </c:pt>
                <c:pt idx="4">
                  <c:v>5.0266666666666664</c:v>
                </c:pt>
                <c:pt idx="5">
                  <c:v>3.6585365853658538</c:v>
                </c:pt>
                <c:pt idx="6">
                  <c:v>5.2111111111111112</c:v>
                </c:pt>
              </c:numCache>
            </c:numRef>
          </c:val>
          <c:extLst>
            <c:ext xmlns:c16="http://schemas.microsoft.com/office/drawing/2014/chart" uri="{C3380CC4-5D6E-409C-BE32-E72D297353CC}">
              <c16:uniqueId val="{00000000-6AD0-434E-99D9-788F453ECA4F}"/>
            </c:ext>
          </c:extLst>
        </c:ser>
        <c:dLbls>
          <c:dLblPos val="outEnd"/>
          <c:showLegendKey val="0"/>
          <c:showVal val="1"/>
          <c:showCatName val="0"/>
          <c:showSerName val="0"/>
          <c:showPercent val="0"/>
          <c:showBubbleSize val="0"/>
        </c:dLbls>
        <c:gapWidth val="59"/>
        <c:axId val="-1209653456"/>
        <c:axId val="-1209659440"/>
      </c:barChart>
      <c:catAx>
        <c:axId val="-1209653456"/>
        <c:scaling>
          <c:orientation val="minMax"/>
        </c:scaling>
        <c:delete val="1"/>
        <c:axPos val="l"/>
        <c:numFmt formatCode="General" sourceLinked="1"/>
        <c:majorTickMark val="none"/>
        <c:minorTickMark val="none"/>
        <c:tickLblPos val="nextTo"/>
        <c:crossAx val="-1209659440"/>
        <c:crosses val="autoZero"/>
        <c:auto val="1"/>
        <c:lblAlgn val="ctr"/>
        <c:lblOffset val="100"/>
        <c:noMultiLvlLbl val="0"/>
      </c:catAx>
      <c:valAx>
        <c:axId val="-1209659440"/>
        <c:scaling>
          <c:orientation val="minMax"/>
        </c:scaling>
        <c:delete val="1"/>
        <c:axPos val="b"/>
        <c:numFmt formatCode="0.00_ " sourceLinked="1"/>
        <c:majorTickMark val="none"/>
        <c:minorTickMark val="none"/>
        <c:tickLblPos val="nextTo"/>
        <c:crossAx val="-1209653456"/>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FF00"/>
              </a:solidFill>
              <a:ln>
                <a:noFill/>
              </a:ln>
              <a:effectLst/>
            </c:spPr>
          </c:dPt>
          <c:dPt>
            <c:idx val="1"/>
            <c:invertIfNegative val="0"/>
            <c:bubble3D val="0"/>
            <c:spPr>
              <a:solidFill>
                <a:srgbClr val="00B050"/>
              </a:solidFill>
              <a:ln>
                <a:noFill/>
              </a:ln>
              <a:effectLst/>
            </c:spPr>
          </c:dPt>
          <c:dPt>
            <c:idx val="2"/>
            <c:invertIfNegative val="0"/>
            <c:bubble3D val="0"/>
            <c:spPr>
              <a:solidFill>
                <a:srgbClr val="FFFF00"/>
              </a:solidFill>
              <a:ln>
                <a:noFill/>
              </a:ln>
              <a:effectLst/>
            </c:spPr>
          </c:dPt>
          <c:dPt>
            <c:idx val="3"/>
            <c:invertIfNegative val="0"/>
            <c:bubble3D val="0"/>
            <c:spPr>
              <a:solidFill>
                <a:srgbClr val="00B0F0"/>
              </a:solidFill>
              <a:ln>
                <a:noFill/>
              </a:ln>
              <a:effectLst/>
            </c:spPr>
          </c:dPt>
          <c:dPt>
            <c:idx val="4"/>
            <c:invertIfNegative val="0"/>
            <c:bubble3D val="0"/>
            <c:spPr>
              <a:solidFill>
                <a:srgbClr val="00B0F0"/>
              </a:solidFill>
              <a:ln>
                <a:noFill/>
              </a:ln>
              <a:effectLst/>
            </c:spPr>
          </c:dPt>
          <c:dPt>
            <c:idx val="5"/>
            <c:invertIfNegative val="0"/>
            <c:bubble3D val="0"/>
            <c:spPr>
              <a:solidFill>
                <a:srgbClr val="FFFF00"/>
              </a:solidFill>
              <a:ln>
                <a:noFill/>
              </a:ln>
              <a:effectLst/>
            </c:spPr>
          </c:dPt>
          <c:dPt>
            <c:idx val="6"/>
            <c:invertIfNegative val="0"/>
            <c:bubble3D val="0"/>
            <c:spPr>
              <a:solidFill>
                <a:srgbClr val="FF0000"/>
              </a:solidFill>
              <a:ln>
                <a:noFill/>
              </a:ln>
              <a:effectLst/>
            </c:spPr>
          </c:dPt>
          <c:dPt>
            <c:idx val="19"/>
            <c:invertIfNegative val="0"/>
            <c:bubble3D val="0"/>
            <c:spPr>
              <a:solidFill>
                <a:srgbClr val="C00000"/>
              </a:solidFill>
              <a:ln>
                <a:noFill/>
              </a:ln>
              <a:effectLst/>
            </c:spPr>
          </c:dPt>
          <c:dPt>
            <c:idx val="20"/>
            <c:invertIfNegative val="0"/>
            <c:bubble3D val="0"/>
            <c:spPr>
              <a:solidFill>
                <a:srgbClr val="C00000"/>
              </a:solidFill>
              <a:ln>
                <a:noFill/>
              </a:ln>
              <a:effectLst/>
            </c:spPr>
          </c:dPt>
          <c:dPt>
            <c:idx val="28"/>
            <c:invertIfNegative val="0"/>
            <c:bubble3D val="0"/>
            <c:spPr>
              <a:solidFill>
                <a:srgbClr val="C00000"/>
              </a:solidFill>
              <a:ln>
                <a:noFill/>
              </a:ln>
              <a:effectLst/>
            </c:spPr>
          </c:dPt>
          <c:dPt>
            <c:idx val="29"/>
            <c:invertIfNegative val="0"/>
            <c:bubble3D val="0"/>
            <c:spPr>
              <a:solidFill>
                <a:srgbClr val="C00000"/>
              </a:solidFill>
              <a:ln>
                <a:noFill/>
              </a:ln>
              <a:effectLst/>
            </c:spPr>
          </c:dPt>
          <c:dPt>
            <c:idx val="30"/>
            <c:invertIfNegative val="0"/>
            <c:bubble3D val="0"/>
            <c:spPr>
              <a:solidFill>
                <a:srgbClr val="C00000"/>
              </a:solidFill>
              <a:ln>
                <a:noFill/>
              </a:ln>
              <a:effectLst/>
            </c:spPr>
          </c:dPt>
          <c:dPt>
            <c:idx val="31"/>
            <c:invertIfNegative val="0"/>
            <c:bubble3D val="0"/>
            <c:spPr>
              <a:solidFill>
                <a:srgbClr val="C00000"/>
              </a:solidFill>
              <a:ln>
                <a:noFill/>
              </a:ln>
              <a:effectLst/>
            </c:spPr>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Arial Unicode MS" panose="020B0604020202020204" pitchFamily="34" charset="-122"/>
                    <a:cs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对比!$C$4:$C$10</c:f>
              <c:strCache>
                <c:ptCount val="7"/>
                <c:pt idx="0">
                  <c:v>Skylake Gold 5115</c:v>
                </c:pt>
                <c:pt idx="1">
                  <c:v>鲲鹏916</c:v>
                </c:pt>
                <c:pt idx="2">
                  <c:v>Skylake Gold 6148</c:v>
                </c:pt>
                <c:pt idx="3">
                  <c:v>鲲鹏920-3226</c:v>
                </c:pt>
                <c:pt idx="4">
                  <c:v>鲲鹏920-4826</c:v>
                </c:pt>
                <c:pt idx="5">
                  <c:v>Skylake Platinum 8180</c:v>
                </c:pt>
                <c:pt idx="6">
                  <c:v>鲲鹏920-6426</c:v>
                </c:pt>
              </c:strCache>
            </c:strRef>
          </c:cat>
          <c:val>
            <c:numRef>
              <c:f>对比!$H$4:$H$10</c:f>
              <c:numCache>
                <c:formatCode>General</c:formatCode>
                <c:ptCount val="7"/>
                <c:pt idx="0">
                  <c:v>85</c:v>
                </c:pt>
                <c:pt idx="1">
                  <c:v>75</c:v>
                </c:pt>
                <c:pt idx="2">
                  <c:v>150</c:v>
                </c:pt>
                <c:pt idx="3">
                  <c:v>120</c:v>
                </c:pt>
                <c:pt idx="4">
                  <c:v>150</c:v>
                </c:pt>
                <c:pt idx="5">
                  <c:v>205</c:v>
                </c:pt>
                <c:pt idx="6">
                  <c:v>180</c:v>
                </c:pt>
              </c:numCache>
            </c:numRef>
          </c:val>
          <c:extLst>
            <c:ext xmlns:c16="http://schemas.microsoft.com/office/drawing/2014/chart" uri="{C3380CC4-5D6E-409C-BE32-E72D297353CC}">
              <c16:uniqueId val="{00000000-426F-FF43-9D67-037C0B3C8B99}"/>
            </c:ext>
          </c:extLst>
        </c:ser>
        <c:dLbls>
          <c:dLblPos val="outEnd"/>
          <c:showLegendKey val="0"/>
          <c:showVal val="1"/>
          <c:showCatName val="0"/>
          <c:showSerName val="0"/>
          <c:showPercent val="0"/>
          <c:showBubbleSize val="0"/>
        </c:dLbls>
        <c:gapWidth val="59"/>
        <c:axId val="-1209658352"/>
        <c:axId val="-1524338880"/>
      </c:barChart>
      <c:catAx>
        <c:axId val="-1209658352"/>
        <c:scaling>
          <c:orientation val="minMax"/>
        </c:scaling>
        <c:delete val="1"/>
        <c:axPos val="l"/>
        <c:numFmt formatCode="General" sourceLinked="1"/>
        <c:majorTickMark val="none"/>
        <c:minorTickMark val="none"/>
        <c:tickLblPos val="nextTo"/>
        <c:crossAx val="-1524338880"/>
        <c:crosses val="autoZero"/>
        <c:auto val="1"/>
        <c:lblAlgn val="ctr"/>
        <c:lblOffset val="100"/>
        <c:noMultiLvlLbl val="0"/>
      </c:catAx>
      <c:valAx>
        <c:axId val="-1524338880"/>
        <c:scaling>
          <c:orientation val="minMax"/>
        </c:scaling>
        <c:delete val="1"/>
        <c:axPos val="b"/>
        <c:numFmt formatCode="General" sourceLinked="1"/>
        <c:majorTickMark val="none"/>
        <c:minorTickMark val="none"/>
        <c:tickLblPos val="nextTo"/>
        <c:crossAx val="-1209658352"/>
        <c:crosses val="autoZero"/>
        <c:crossBetween val="between"/>
      </c:valAx>
      <c:spPr>
        <a:noFill/>
        <a:ln>
          <a:noFill/>
        </a:ln>
        <a:effectLst/>
      </c:spPr>
    </c:plotArea>
    <c:plotVisOnly val="1"/>
    <c:dispBlanksAs val="gap"/>
    <c:showDLblsOverMax val="0"/>
  </c:chart>
  <c:spPr>
    <a:noFill/>
    <a:ln>
      <a:noFill/>
    </a:ln>
    <a:effectLst/>
  </c:spPr>
  <c:txPr>
    <a:bodyPr/>
    <a:lstStyle/>
    <a:p>
      <a:pPr>
        <a:defRPr sz="1200" b="1">
          <a:latin typeface="Arial" panose="020B0604020202020204" pitchFamily="34" charset="0"/>
          <a:ea typeface="Arial Unicode MS" panose="020B0604020202020204" pitchFamily="34" charset="-122"/>
          <a:cs typeface="Arial" panose="020B0604020202020204" pitchFamily="34"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Arial" panose="020B0604020202020204" pitchFamily="34" charset="0"/>
              </a:rPr>
              <a:t>lmbench Latency (L1/L2/L3)</a:t>
            </a:r>
            <a:endParaRPr lang="zh-CN" dirty="0">
              <a:solidFill>
                <a:schemeClr val="tx1"/>
              </a:solidFill>
              <a:latin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zh-CN"/>
        </a:p>
      </c:txPr>
    </c:title>
    <c:autoTitleDeleted val="0"/>
    <c:plotArea>
      <c:layout/>
      <c:barChart>
        <c:barDir val="col"/>
        <c:grouping val="clustered"/>
        <c:varyColors val="0"/>
        <c:ser>
          <c:idx val="0"/>
          <c:order val="0"/>
          <c:tx>
            <c:strRef>
              <c:f>Sheet1!$C$1</c:f>
              <c:strCache>
                <c:ptCount val="1"/>
                <c:pt idx="0">
                  <c:v>Kunpeng 916 1core</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stride</c:v>
                  </c:pt>
                  <c:pt idx="1">
                    <c:v>thrash</c:v>
                  </c:pt>
                  <c:pt idx="2">
                    <c:v>stride</c:v>
                  </c:pt>
                  <c:pt idx="3">
                    <c:v>thrash</c:v>
                  </c:pt>
                  <c:pt idx="4">
                    <c:v>stride</c:v>
                  </c:pt>
                  <c:pt idx="5">
                    <c:v>thrash</c:v>
                  </c:pt>
                </c:lvl>
                <c:lvl>
                  <c:pt idx="0">
                    <c:v>L1 Cache</c:v>
                  </c:pt>
                  <c:pt idx="2">
                    <c:v>L2 Cache</c:v>
                  </c:pt>
                  <c:pt idx="4">
                    <c:v>L3 Cache</c:v>
                  </c:pt>
                </c:lvl>
              </c:multiLvlStrCache>
            </c:multiLvlStrRef>
          </c:cat>
          <c:val>
            <c:numRef>
              <c:f>Sheet1!$C$2:$C$7</c:f>
              <c:numCache>
                <c:formatCode>General</c:formatCode>
                <c:ptCount val="6"/>
                <c:pt idx="0">
                  <c:v>4</c:v>
                </c:pt>
                <c:pt idx="1">
                  <c:v>4</c:v>
                </c:pt>
                <c:pt idx="2">
                  <c:v>18</c:v>
                </c:pt>
                <c:pt idx="3">
                  <c:v>21</c:v>
                </c:pt>
                <c:pt idx="4">
                  <c:v>57</c:v>
                </c:pt>
                <c:pt idx="5">
                  <c:v>60</c:v>
                </c:pt>
              </c:numCache>
            </c:numRef>
          </c:val>
          <c:extLst>
            <c:ext xmlns:c16="http://schemas.microsoft.com/office/drawing/2014/chart" uri="{C3380CC4-5D6E-409C-BE32-E72D297353CC}">
              <c16:uniqueId val="{00000000-F299-474B-B38C-2E948A1790DB}"/>
            </c:ext>
          </c:extLst>
        </c:ser>
        <c:ser>
          <c:idx val="1"/>
          <c:order val="1"/>
          <c:tx>
            <c:strRef>
              <c:f>Sheet1!$D$1</c:f>
              <c:strCache>
                <c:ptCount val="1"/>
                <c:pt idx="0">
                  <c:v>Kunpeng 920 1core</c:v>
                </c:pt>
              </c:strCache>
            </c:strRef>
          </c:tx>
          <c:spPr>
            <a:solidFill>
              <a:srgbClr val="0070C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stride</c:v>
                  </c:pt>
                  <c:pt idx="1">
                    <c:v>thrash</c:v>
                  </c:pt>
                  <c:pt idx="2">
                    <c:v>stride</c:v>
                  </c:pt>
                  <c:pt idx="3">
                    <c:v>thrash</c:v>
                  </c:pt>
                  <c:pt idx="4">
                    <c:v>stride</c:v>
                  </c:pt>
                  <c:pt idx="5">
                    <c:v>thrash</c:v>
                  </c:pt>
                </c:lvl>
                <c:lvl>
                  <c:pt idx="0">
                    <c:v>L1 Cache</c:v>
                  </c:pt>
                  <c:pt idx="2">
                    <c:v>L2 Cache</c:v>
                  </c:pt>
                  <c:pt idx="4">
                    <c:v>L3 Cache</c:v>
                  </c:pt>
                </c:lvl>
              </c:multiLvlStrCache>
            </c:multiLvlStrRef>
          </c:cat>
          <c:val>
            <c:numRef>
              <c:f>Sheet1!$D$2:$D$7</c:f>
              <c:numCache>
                <c:formatCode>General</c:formatCode>
                <c:ptCount val="6"/>
                <c:pt idx="0">
                  <c:v>4</c:v>
                </c:pt>
                <c:pt idx="1">
                  <c:v>4</c:v>
                </c:pt>
                <c:pt idx="2">
                  <c:v>8</c:v>
                </c:pt>
                <c:pt idx="3">
                  <c:v>8</c:v>
                </c:pt>
                <c:pt idx="4">
                  <c:v>37</c:v>
                </c:pt>
                <c:pt idx="5">
                  <c:v>40</c:v>
                </c:pt>
              </c:numCache>
            </c:numRef>
          </c:val>
          <c:extLst>
            <c:ext xmlns:c16="http://schemas.microsoft.com/office/drawing/2014/chart" uri="{C3380CC4-5D6E-409C-BE32-E72D297353CC}">
              <c16:uniqueId val="{00000001-F299-474B-B38C-2E948A1790DB}"/>
            </c:ext>
          </c:extLst>
        </c:ser>
        <c:ser>
          <c:idx val="2"/>
          <c:order val="2"/>
          <c:tx>
            <c:strRef>
              <c:f>Sheet1!$E$1</c:f>
              <c:strCache>
                <c:ptCount val="1"/>
                <c:pt idx="0">
                  <c:v>Skylake Gold 6148 1core</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Sheet1!$A$2:$B$7</c:f>
              <c:multiLvlStrCache>
                <c:ptCount val="6"/>
                <c:lvl>
                  <c:pt idx="0">
                    <c:v>stride</c:v>
                  </c:pt>
                  <c:pt idx="1">
                    <c:v>thrash</c:v>
                  </c:pt>
                  <c:pt idx="2">
                    <c:v>stride</c:v>
                  </c:pt>
                  <c:pt idx="3">
                    <c:v>thrash</c:v>
                  </c:pt>
                  <c:pt idx="4">
                    <c:v>stride</c:v>
                  </c:pt>
                  <c:pt idx="5">
                    <c:v>thrash</c:v>
                  </c:pt>
                </c:lvl>
                <c:lvl>
                  <c:pt idx="0">
                    <c:v>L1 Cache</c:v>
                  </c:pt>
                  <c:pt idx="2">
                    <c:v>L2 Cache</c:v>
                  </c:pt>
                  <c:pt idx="4">
                    <c:v>L3 Cache</c:v>
                  </c:pt>
                </c:lvl>
              </c:multiLvlStrCache>
            </c:multiLvlStrRef>
          </c:cat>
          <c:val>
            <c:numRef>
              <c:f>Sheet1!$E$2:$E$7</c:f>
              <c:numCache>
                <c:formatCode>General</c:formatCode>
                <c:ptCount val="6"/>
                <c:pt idx="0">
                  <c:v>3</c:v>
                </c:pt>
                <c:pt idx="1">
                  <c:v>3</c:v>
                </c:pt>
                <c:pt idx="2">
                  <c:v>11</c:v>
                </c:pt>
                <c:pt idx="3">
                  <c:v>17</c:v>
                </c:pt>
                <c:pt idx="4">
                  <c:v>51</c:v>
                </c:pt>
                <c:pt idx="5">
                  <c:v>54</c:v>
                </c:pt>
              </c:numCache>
            </c:numRef>
          </c:val>
          <c:extLst>
            <c:ext xmlns:c16="http://schemas.microsoft.com/office/drawing/2014/chart" uri="{C3380CC4-5D6E-409C-BE32-E72D297353CC}">
              <c16:uniqueId val="{00000002-F299-474B-B38C-2E948A1790DB}"/>
            </c:ext>
          </c:extLst>
        </c:ser>
        <c:dLbls>
          <c:dLblPos val="outEnd"/>
          <c:showLegendKey val="0"/>
          <c:showVal val="1"/>
          <c:showCatName val="0"/>
          <c:showSerName val="0"/>
          <c:showPercent val="0"/>
          <c:showBubbleSize val="0"/>
        </c:dLbls>
        <c:gapWidth val="219"/>
        <c:overlap val="-27"/>
        <c:axId val="-1524341056"/>
        <c:axId val="-1524336160"/>
      </c:barChart>
      <c:catAx>
        <c:axId val="-1524341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nSpc>
                <a:spcPts val="1000"/>
              </a:lnSpc>
              <a:defRPr sz="1200" b="0" i="0" u="none" strike="noStrike" kern="1200" baseline="0">
                <a:solidFill>
                  <a:schemeClr val="tx1"/>
                </a:solidFill>
                <a:latin typeface="+mn-lt"/>
                <a:ea typeface="+mn-ea"/>
                <a:cs typeface="+mn-cs"/>
              </a:defRPr>
            </a:pPr>
            <a:endParaRPr lang="zh-CN"/>
          </a:p>
        </c:txPr>
        <c:crossAx val="-1524336160"/>
        <c:crosses val="autoZero"/>
        <c:auto val="1"/>
        <c:lblAlgn val="ctr"/>
        <c:lblOffset val="100"/>
        <c:noMultiLvlLbl val="0"/>
      </c:catAx>
      <c:valAx>
        <c:axId val="-1524336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524341056"/>
        <c:crosses val="autoZero"/>
        <c:crossBetween val="between"/>
      </c:valAx>
      <c:spPr>
        <a:noFill/>
        <a:ln>
          <a:noFill/>
        </a:ln>
        <a:effectLst/>
      </c:spPr>
    </c:plotArea>
    <c:legend>
      <c:legendPos val="b"/>
      <c:layout>
        <c:manualLayout>
          <c:xMode val="edge"/>
          <c:yMode val="edge"/>
          <c:x val="1.643284976665282E-2"/>
          <c:y val="0.8550513329996714"/>
          <c:w val="0.97248188934090118"/>
          <c:h val="0.142359154549937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Arial" panose="020B0604020202020204" pitchFamily="34" charset="0"/>
              </a:rPr>
              <a:t>lmbench Latency(DDR)</a:t>
            </a:r>
            <a:endParaRPr lang="zh-CN" dirty="0">
              <a:solidFill>
                <a:schemeClr val="tx1"/>
              </a:solidFill>
              <a:latin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6.5346239299760717E-2"/>
          <c:y val="0.14045346524615876"/>
          <c:w val="0.9094581611468705"/>
          <c:h val="0.66728299535144453"/>
        </c:manualLayout>
      </c:layout>
      <c:barChart>
        <c:barDir val="col"/>
        <c:grouping val="clustered"/>
        <c:varyColors val="0"/>
        <c:ser>
          <c:idx val="0"/>
          <c:order val="0"/>
          <c:tx>
            <c:strRef>
              <c:f>'[Microsoft PowerPoint 中的图表]Sheet1'!$C$1</c:f>
              <c:strCache>
                <c:ptCount val="1"/>
                <c:pt idx="0">
                  <c:v>Kunpeng 916 1core</c:v>
                </c:pt>
              </c:strCache>
            </c:strRef>
          </c:tx>
          <c:spPr>
            <a:solidFill>
              <a:srgbClr val="FFC000"/>
            </a:solidFill>
            <a:ln>
              <a:noFill/>
            </a:ln>
            <a:effectLst/>
          </c:spPr>
          <c:invertIfNegative val="0"/>
          <c:dPt>
            <c:idx val="0"/>
            <c:invertIfNegative val="0"/>
            <c:bubble3D val="0"/>
          </c:dPt>
          <c:cat>
            <c:multiLvlStrRef>
              <c:f>'[Microsoft PowerPoint 中的图表]Sheet1'!$A$8:$B$13</c:f>
              <c:multiLvlStrCache>
                <c:ptCount val="6"/>
                <c:lvl>
                  <c:pt idx="0">
                    <c:v>stride</c:v>
                  </c:pt>
                  <c:pt idx="1">
                    <c:v>thrash</c:v>
                  </c:pt>
                  <c:pt idx="2">
                    <c:v>stride</c:v>
                  </c:pt>
                  <c:pt idx="3">
                    <c:v>thrash</c:v>
                  </c:pt>
                  <c:pt idx="4">
                    <c:v>stride</c:v>
                  </c:pt>
                  <c:pt idx="5">
                    <c:v>thrash</c:v>
                  </c:pt>
                </c:lvl>
                <c:lvl>
                  <c:pt idx="0">
                    <c:v>Local memory</c:v>
                  </c:pt>
                  <c:pt idx="2">
                    <c:v>Cross-DIE memory</c:v>
                  </c:pt>
                  <c:pt idx="4">
                    <c:v>Cross-Chip memory</c:v>
                  </c:pt>
                </c:lvl>
              </c:multiLvlStrCache>
            </c:multiLvlStrRef>
          </c:cat>
          <c:val>
            <c:numRef>
              <c:f>'[Microsoft PowerPoint 中的图表]Sheet1'!$C$8:$C$13</c:f>
              <c:numCache>
                <c:formatCode>General</c:formatCode>
                <c:ptCount val="6"/>
                <c:pt idx="0">
                  <c:v>122</c:v>
                </c:pt>
                <c:pt idx="1">
                  <c:v>122</c:v>
                </c:pt>
                <c:pt idx="2">
                  <c:v>146</c:v>
                </c:pt>
                <c:pt idx="3">
                  <c:v>146</c:v>
                </c:pt>
                <c:pt idx="4">
                  <c:v>310</c:v>
                </c:pt>
                <c:pt idx="5">
                  <c:v>310</c:v>
                </c:pt>
              </c:numCache>
            </c:numRef>
          </c:val>
          <c:extLst>
            <c:ext xmlns:c16="http://schemas.microsoft.com/office/drawing/2014/chart" uri="{C3380CC4-5D6E-409C-BE32-E72D297353CC}">
              <c16:uniqueId val="{00000000-29F9-3F4D-8B2D-7F6798EE94EC}"/>
            </c:ext>
          </c:extLst>
        </c:ser>
        <c:ser>
          <c:idx val="1"/>
          <c:order val="1"/>
          <c:tx>
            <c:strRef>
              <c:f>'[Microsoft PowerPoint 中的图表]Sheet1'!$D$1</c:f>
              <c:strCache>
                <c:ptCount val="1"/>
                <c:pt idx="0">
                  <c:v>Kunpeng 920 1core</c:v>
                </c:pt>
              </c:strCache>
            </c:strRef>
          </c:tx>
          <c:spPr>
            <a:solidFill>
              <a:srgbClr val="0070C0"/>
            </a:solidFill>
            <a:ln>
              <a:noFill/>
            </a:ln>
            <a:effectLst/>
          </c:spPr>
          <c:invertIfNegative val="0"/>
          <c:cat>
            <c:multiLvlStrRef>
              <c:f>'[Microsoft PowerPoint 中的图表]Sheet1'!$A$8:$B$13</c:f>
              <c:multiLvlStrCache>
                <c:ptCount val="6"/>
                <c:lvl>
                  <c:pt idx="0">
                    <c:v>stride</c:v>
                  </c:pt>
                  <c:pt idx="1">
                    <c:v>thrash</c:v>
                  </c:pt>
                  <c:pt idx="2">
                    <c:v>stride</c:v>
                  </c:pt>
                  <c:pt idx="3">
                    <c:v>thrash</c:v>
                  </c:pt>
                  <c:pt idx="4">
                    <c:v>stride</c:v>
                  </c:pt>
                  <c:pt idx="5">
                    <c:v>thrash</c:v>
                  </c:pt>
                </c:lvl>
                <c:lvl>
                  <c:pt idx="0">
                    <c:v>Local memory</c:v>
                  </c:pt>
                  <c:pt idx="2">
                    <c:v>Cross-DIE memory</c:v>
                  </c:pt>
                  <c:pt idx="4">
                    <c:v>Cross-Chip memory</c:v>
                  </c:pt>
                </c:lvl>
              </c:multiLvlStrCache>
            </c:multiLvlStrRef>
          </c:cat>
          <c:val>
            <c:numRef>
              <c:f>'[Microsoft PowerPoint 中的图表]Sheet1'!$D$8:$D$13</c:f>
              <c:numCache>
                <c:formatCode>General</c:formatCode>
                <c:ptCount val="6"/>
                <c:pt idx="0">
                  <c:v>81.7</c:v>
                </c:pt>
                <c:pt idx="1">
                  <c:v>87.5</c:v>
                </c:pt>
                <c:pt idx="2">
                  <c:v>98.4</c:v>
                </c:pt>
                <c:pt idx="3">
                  <c:v>110.3</c:v>
                </c:pt>
                <c:pt idx="4">
                  <c:v>201.4</c:v>
                </c:pt>
                <c:pt idx="5">
                  <c:v>202.6</c:v>
                </c:pt>
              </c:numCache>
            </c:numRef>
          </c:val>
          <c:extLst>
            <c:ext xmlns:c16="http://schemas.microsoft.com/office/drawing/2014/chart" uri="{C3380CC4-5D6E-409C-BE32-E72D297353CC}">
              <c16:uniqueId val="{00000001-29F9-3F4D-8B2D-7F6798EE94EC}"/>
            </c:ext>
          </c:extLst>
        </c:ser>
        <c:ser>
          <c:idx val="2"/>
          <c:order val="2"/>
          <c:tx>
            <c:strRef>
              <c:f>'[Microsoft PowerPoint 中的图表]Sheet1'!$E$1</c:f>
              <c:strCache>
                <c:ptCount val="1"/>
                <c:pt idx="0">
                  <c:v>Skylake Gold 6148 1core</c:v>
                </c:pt>
              </c:strCache>
            </c:strRef>
          </c:tx>
          <c:spPr>
            <a:solidFill>
              <a:srgbClr val="FF0000"/>
            </a:solidFill>
            <a:ln>
              <a:noFill/>
            </a:ln>
            <a:effectLst/>
          </c:spPr>
          <c:invertIfNegative val="0"/>
          <c:dPt>
            <c:idx val="5"/>
            <c:invertIfNegative val="0"/>
            <c:bubble3D val="0"/>
          </c:dPt>
          <c:cat>
            <c:multiLvlStrRef>
              <c:f>'[Microsoft PowerPoint 中的图表]Sheet1'!$A$8:$B$13</c:f>
              <c:multiLvlStrCache>
                <c:ptCount val="6"/>
                <c:lvl>
                  <c:pt idx="0">
                    <c:v>stride</c:v>
                  </c:pt>
                  <c:pt idx="1">
                    <c:v>thrash</c:v>
                  </c:pt>
                  <c:pt idx="2">
                    <c:v>stride</c:v>
                  </c:pt>
                  <c:pt idx="3">
                    <c:v>thrash</c:v>
                  </c:pt>
                  <c:pt idx="4">
                    <c:v>stride</c:v>
                  </c:pt>
                  <c:pt idx="5">
                    <c:v>thrash</c:v>
                  </c:pt>
                </c:lvl>
                <c:lvl>
                  <c:pt idx="0">
                    <c:v>Local memory</c:v>
                  </c:pt>
                  <c:pt idx="2">
                    <c:v>Cross-DIE memory</c:v>
                  </c:pt>
                  <c:pt idx="4">
                    <c:v>Cross-Chip memory</c:v>
                  </c:pt>
                </c:lvl>
              </c:multiLvlStrCache>
            </c:multiLvlStrRef>
          </c:cat>
          <c:val>
            <c:numRef>
              <c:f>'[Microsoft PowerPoint 中的图表]Sheet1'!$E$8:$E$13</c:f>
              <c:numCache>
                <c:formatCode>General</c:formatCode>
                <c:ptCount val="6"/>
                <c:pt idx="0">
                  <c:v>83</c:v>
                </c:pt>
                <c:pt idx="1">
                  <c:v>81</c:v>
                </c:pt>
                <c:pt idx="2">
                  <c:v>90</c:v>
                </c:pt>
                <c:pt idx="3">
                  <c:v>89</c:v>
                </c:pt>
                <c:pt idx="4">
                  <c:v>134</c:v>
                </c:pt>
                <c:pt idx="5">
                  <c:v>135</c:v>
                </c:pt>
              </c:numCache>
            </c:numRef>
          </c:val>
          <c:extLst>
            <c:ext xmlns:c16="http://schemas.microsoft.com/office/drawing/2014/chart" uri="{C3380CC4-5D6E-409C-BE32-E72D297353CC}">
              <c16:uniqueId val="{00000002-29F9-3F4D-8B2D-7F6798EE94EC}"/>
            </c:ext>
          </c:extLst>
        </c:ser>
        <c:dLbls>
          <c:showLegendKey val="0"/>
          <c:showVal val="0"/>
          <c:showCatName val="0"/>
          <c:showSerName val="0"/>
          <c:showPercent val="0"/>
          <c:showBubbleSize val="0"/>
        </c:dLbls>
        <c:gapWidth val="219"/>
        <c:overlap val="-27"/>
        <c:axId val="-1524343232"/>
        <c:axId val="-1524340512"/>
      </c:barChart>
      <c:catAx>
        <c:axId val="-152434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nSpc>
                <a:spcPts val="1000"/>
              </a:lnSpc>
              <a:defRPr sz="1200" b="0" i="0" u="none" strike="noStrike" kern="1200" baseline="0">
                <a:solidFill>
                  <a:schemeClr val="tx1"/>
                </a:solidFill>
                <a:latin typeface="+mn-lt"/>
                <a:ea typeface="+mn-ea"/>
                <a:cs typeface="+mn-cs"/>
              </a:defRPr>
            </a:pPr>
            <a:endParaRPr lang="zh-CN"/>
          </a:p>
        </c:txPr>
        <c:crossAx val="-1524340512"/>
        <c:crosses val="autoZero"/>
        <c:auto val="1"/>
        <c:lblAlgn val="ctr"/>
        <c:lblOffset val="100"/>
        <c:noMultiLvlLbl val="0"/>
      </c:catAx>
      <c:valAx>
        <c:axId val="-152434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52434323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Entry>
      <c:layout>
        <c:manualLayout>
          <c:xMode val="edge"/>
          <c:yMode val="edge"/>
          <c:x val="0"/>
          <c:y val="0.93926541859743173"/>
          <c:w val="0.99843256440023609"/>
          <c:h val="6.073477890077091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bg1"/>
          </a:solidFill>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2.wmf"/></Relationships>
</file>

<file path=ppt/drawings/drawing1.xml><?xml version="1.0" encoding="utf-8"?>
<c:userShapes xmlns:c="http://schemas.openxmlformats.org/drawingml/2006/chart">
  <cdr:relSizeAnchor xmlns:cdr="http://schemas.openxmlformats.org/drawingml/2006/chartDrawing">
    <cdr:from>
      <cdr:x>0.09691</cdr:x>
      <cdr:y>0.14234</cdr:y>
    </cdr:from>
    <cdr:to>
      <cdr:x>0.35334</cdr:x>
      <cdr:y>0.22084</cdr:y>
    </cdr:to>
    <cdr:sp macro="" textlink="">
      <cdr:nvSpPr>
        <cdr:cNvPr id="2" name="文本框 17"/>
        <cdr:cNvSpPr txBox="1"/>
      </cdr:nvSpPr>
      <cdr:spPr>
        <a:xfrm xmlns:a="http://schemas.openxmlformats.org/drawingml/2006/main">
          <a:off x="537118" y="502079"/>
          <a:ext cx="1421251" cy="27689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xmlns:a="http://schemas.openxmlformats.org/drawingml/2006/main">
          <a:r>
            <a:rPr lang="zh-CN" altLang="en-US" sz="1200" dirty="0">
              <a:solidFill>
                <a:schemeClr val="tx1"/>
              </a:solidFill>
              <a:latin typeface="Arial" panose="020B0604020202020204" pitchFamily="34" charset="0"/>
              <a:ea typeface="微软雅黑" panose="020B0503020204020204" pitchFamily="34" charset="-122"/>
              <a:cs typeface="Calibri" panose="020F0502020204030204" pitchFamily="34" charset="0"/>
            </a:rPr>
            <a:t>越低越好</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5/25/22</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17559 12653 7806,'12'-61'-171,"0"0"0,0-3 0,0 0 0,-3 2 0,1 1 106,1-3 0,1 0 0,3 1 0,0 1-639,3-2 1,2 0 0,9-3-1,2 0 1,3-1 0,-1 0-1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10934 8956 8307,'0'-8'1466,"-2"2"-909,-2 6-266,2 6 0,-6 7-138,3 6 0,4 2-108,-4-2 1,2-2-370,-2 7 1,4-5 259,-4 4 0,2-5-600,-2 1 1,3 1 344,-2-1 0,2 0-211,2-5 1,0 0-24,0 1 553,0-7 0,0 4 0,0-4 0</inkml:trace>
  <inkml:trace contextRef="#ctx0" brushRef="#br0">10962 8985 7849,'7'14'-504,"-6"0"433,4 0 629,3 1-291,-7-1 0,10 0-116,-6 0 1,5-4-140,-6-1-312,8 1 78,-5-2-402,8 4 0,-1-10 624,0 3 0,0-10 0,0-3 0</inkml:trace>
  <inkml:trace contextRef="#ctx0" brushRef="#br0">11104 8985 7849,'0'14'-376,"0"-5"313,0 1 1,0-5 573,0 4 0,-4-4-127,-1 4 1,-1-1-318,1 2-70,3 2 1,-6-5-375,4 2-146,2 4 1,-6-12 29,4 4-374,2 3 867,-4-6 0,-1-2 0,-1-8 0</inkml:trace>
  <inkml:trace contextRef="#ctx0" brushRef="#br0">11104 8985 7849,'15'6'0,"-6"2"0,1 6 358,-7 0-200,9 1 1,-5-1 158,2 0 225,4 0-280,-12 1 1,11-1-151,-8 0 1,7-5-265,-1 1-1042,-4-7 843,7 3 1,-10-6 158,6 0 192,-5 0 0,8-6 0,-4-2 0</inkml:trace>
  <inkml:trace contextRef="#ctx0" brushRef="#br0">11289 8885 7755,'8'7'880,"5"-6"1,-5 5-995,6-6 0,-5 0-55,1 0 1,-1 0-334,6 0 0,-6 0-141,1 0 0,-6 0 84,6 0 559,-7 0 0,10 7 0,-5 1 0</inkml:trace>
  <inkml:trace contextRef="#ctx0" brushRef="#br0">11318 8899 7849,'-7'8'-490,"6"0"343,-4-3 0,4-2 1520,1 7-885,0-1 0,0 5-220,0 1 1,0 0-365,0 4 1,0-3 104,0 3 1,0-3-534,0-2 0,0 5 288,0 0 1,0 0-1089,0-5 1324,6-6 0,-5 11 0,6-3 0</inkml:trace>
  <inkml:trace contextRef="#ctx0" brushRef="#br0">11318 9099 8237,'-8'7'2165,"2"0"-2157,6-7 0,1 0 48,4 0 1,3 0-706,6 0 0,-5-2 197,1-3 1,-1 4-467,6-4 918,-1 4 0,0-6 0,0-1 0</inkml:trace>
  <inkml:trace contextRef="#ctx0" brushRef="#br0">11375 9198 7849,'-15'14'0,"1"-4"356,0-1 107,6-6 451,-5 10-228,12-11-309,-5 4 0,7-6-40,4 0 0,-2-2-319,7-2 0,4 0 129,5-5 1,1-1-586,-1-4 0,-3 2-99,3 2 1,1-1-476,-1 6 1,0-6-220,-4 2 1231,-1 2 0,6-11 0,2 2 0</inkml:trace>
  <inkml:trace contextRef="#ctx0" brushRef="#br0">11574 8985 7849,'0'14'1268,"0"-5"-806,0 1 1,0-5-173,0 4 0,0 1-45,0 4 1,0 0-176,0 0 1,0 1 85,0-1 0,0 0-974,0 0 741,0 7 1,0-6-1978,0 4 2054,0-3 0,-7-2 0,-1 1 0</inkml:trace>
  <inkml:trace contextRef="#ctx0" brushRef="#br0">11588 9027 9032,'8'0'451,"0"0"-255,-4 0-430,-2 7 253,11-6-733,-5 6 0,6-7 714,0 0 0,0 0 0,0 0 0</inkml:trace>
  <inkml:trace contextRef="#ctx0" brushRef="#br0">11744 8942 7849,'0'8'0,"0"0"0,0-3 0,0-2 753,0 6-412,0-6 0,0 10 67,0-3 0,0 2-147,0 2 1,0 1-318,0-1 0,-1 0 112,-4 0 0,3 1-632,-2-1 0,2 0 361,2 0 0,0-4-608,0-1 366,-6-6 457,4 4 0,-10-7 0,4 0 0</inkml:trace>
  <inkml:trace contextRef="#ctx0" brushRef="#br0">11759 8956 7846,'7'8'201,"6"5"0,-7-5 409,4 6 1,2-5-190,-2 1 0,-2-2-299,1 1 0,-4 4 54,5-4 0,-6 2-636,6-1 0,-5 3 293,4-4 1,-4-1 166,4 1 0,1 1 0,4 4 0</inkml:trace>
  <inkml:trace contextRef="#ctx0" brushRef="#br0">9754 9013 7924,'-2'13'349,"-3"-4"0,4 4 76,-4-4 0,4 4-139,1 1 1,-5 5-315,0 0 0,0 0 126,5-5 0,0 1-488,0-1 1,0 0 125,0 0-368,0 0 332,0 1 300,0-1 0,7-6 0,1-2 0</inkml:trace>
  <inkml:trace contextRef="#ctx0" brushRef="#br0">9725 9070 8786,'8'6'547,"0"1"-618,-3 2 0,-2 4 103,7-4 0,-6 2-395,6-1 0,-1 2 105,5-2 0,1-4-16,-1-1 1,-5 1 124,1-1 149,-1 0 0,6-5 0,-1 0 0</inkml:trace>
  <inkml:trace contextRef="#ctx0" brushRef="#br0">9896 9099 7924,'-6'7'-338,"4"6"896,-4-5-627,-1 6-40,6 0 1,-5-4-185,6-1 1,0-4-97,0 5 389,0-7 0,-7 9 0,-1-4 0</inkml:trace>
  <inkml:trace contextRef="#ctx0" brushRef="#br0">9896 9099 7924,'14'14'145,"-6"-6"111,5 4-20,-5-4 0,1 0-254,1-3 1,-6 1-591,6-1 245,-1 6 1,6-10 362,-1 4 0,0-3 0,0-2 0</inkml:trace>
  <inkml:trace contextRef="#ctx0" brushRef="#br0">10024 9042 8060,'-8'0'579,"2"0"-600,18 0 1,-2 0 132,9 0-493,-3-7 0,-2 1 113,0-3 1,-4 2-49,-1 7 0,-4-5-127,4 1 218,-6-1 389,4 5 1,-7 2-78,0 2 0,0-1 39,0 7 0,0-1-13,0 6 1,-5-1 69,0 0 0,-1 0 1,1 1 1,4-1-190,-4 0 1,2-1-65,-2-4 0,3 4-393,-2-4 204,2-3 1,0 6-89,-2-8 154,2 1-4,-4 1 181,-1-4 61,6 4 382,-5 1-257,6-6 259,0 5-435,0-6 1,1 0 63,4 0 1,1-1-360,4-4 1,2 2 299,-2-6 0,2-1 0,3-4 0</inkml:trace>
  <inkml:trace contextRef="#ctx0" brushRef="#br0">10223 9042 7915,'-2'9'202,"-2"1"1,2-6 112,-3 6 0,4-5-97,1 4 0,0 1-133,0 4 0,0 0 98,0 0 0,0 5-422,0 0 0,0 0 81,0-5 0,0 0-67,0 1 0,5-6-365,-1 1 590,1-1 0,1 5 0,2 1 0</inkml:trace>
  <inkml:trace contextRef="#ctx0" brushRef="#br0">10223 9084 7914,'0'-8'-403,"0"-4"0,0 9 822,0-7 0,2 7 257,2-2-138,-2 4-417,11-6 1,-10 6-155,6-4 1,-6 5 93,2 5 1,1-2-142,-1 6 0,0-4-68,-5 5 1,0-6 110,0 6 1,0-1-545,0 6 0,0-6 21,0 0 560,0 1 0,-6 4 0,-2 0 0</inkml:trace>
  <inkml:trace contextRef="#ctx0" brushRef="#br0">10408 9127 7914,'0'-10'148,"0"1"1,0 4 0,0-4 0,0 4 310,0-4 1,0 4-108,0-5 0,-2 6-519,-2-6-173,2 7-323,-4-10 323,-1 12 113,6-6 0,-6 14 51,7 2 1,0-1 105,0 2 0,0-1-19,0 5 0,0 1-11,0-1 1,0 0 28,0 0 0,2-4-14,3-1 0,-4 1 20,4 4 0,1-5 76,-1 1 1,0-5-140,-5 4 260,0-6-184,0 10 1,0-10 243,0 6-169,0-5 1,-2 2 32,-2-6 0,0 0-88,-5 0 0,4 0 7,-4 0 1,4 0-297,-5 0 0,6 0 321,-6 0 0,1 0 0,-5 0 0</inkml:trace>
  <inkml:trace contextRef="#ctx0" brushRef="#br0">10607 9113 7044,'14'0'0</inkml:trace>
  <inkml:trace contextRef="#ctx0" brushRef="#br0">10607 9198 7871,'-8'0'723,"2"6"-438,-1-4 1,6 6 133,-4-3-334,3-4 148,2 5-233,0-6 0,7 7 0,1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7849 7051 7442,'8'-9'487,"-4"-1"0,-2 6 21,-2-6-286,6 7 0,2-8 49,6 6 0,-3-4-62,4 4 0,-3 0-109,12 5 0,1 0 117,8 0 1,5 2-243,10 3 1,9-2 127,9 6 1,13-4-338,-35 0 1,2-1 0,0-2 0,1 0 246,5 0 0,0 0 1,1 1-1,0 1-33,-1-2 1,0 0 0,4 1 0,-1-1 1,0-2 1,-1 0 0,-1 0 0,0 0 46,-1 0 1,0 0 0,-3 0 0,-1 0-104,-1 0 1,0 0 0,-1 0 0,0 0-122,4 0 1,-1 0 0,-6 0 0,0-1 46,2-2 1,0 1 0,-4 1 0,0 0 29,-1-1 0,1-1 1,38-3-396,-4 1 1,-8-4 258,-1 4 1,-11-4 112,-3 4 0,-6-1-22,2 1 1,-10 3 478,-5-2 1,-8-3-371,-1 3 312,-7-1 1,2 6-211,-9 4 1,-4-2 194,-6 7 0,0-5-392,0 4 0,-2-1-23,-2 1 1,-4 2-172,-7-6 1,-4 6 342,1-1 0,-8 2 0,4 3 0</inkml:trace>
  <inkml:trace contextRef="#ctx0" brushRef="#br0">9171 7122 7827,'0'-14'-1142,"-2"2"1461,-2 2-78,2-3 1,-4 10 626,6-6-500,0 6 0,0-2-171,0 10 0,1 4-92,4 10 0,-3 3 86,2 7 1,-2 7-244,-2 7 0,1-1 101,4 6 1,-3 1-51,3-2 0,-4 2-43,-1-2 0,0-4-171,0 0 0,0-2-164,0-8 1,0 0 157,0-4 1,0-7-86,0-3 1,0-4-159,0 0-107,0-8 305,0 0 0,-1-9 266,-4-3 0,3-2 0,-3-8 0,-2 0 0,-3-4 0,4 3 0,1-3 0,-1 2 0,1-2 0,-5 3-148,6-3 1,-6 3 58,6 2 35,-1 6 66,5-5 1,0 13 597,0 0 0,0 7-217,0 7 1,5 2-183,-1 3 1,6-2-219,-6 7 0,6-7 98,-5 2 1,4-2-160,-4 2 1,4-8 77,-4 4 0,6-11-120,-1 1 0,-2-3-255,1-2 122,1 0 0,4-7-112,0-2 0,-5-9 123,1-1 1,-1-4 231,6 4 0,-1-6 0,0 2 0</inkml:trace>
  <inkml:trace contextRef="#ctx0" brushRef="#br0">8332 8302 7848,'-5'10'77,"1"-1"0,-3-4 87,2 5 0,4-1 723,-4 5-495,4 0 0,1 5-569,0 0 1,0 0 130,0-4-597,0-1 0,0 0 362,0 0 1,0-4 280,0-1 0,6-6 0,2 4 0</inkml:trace>
  <inkml:trace contextRef="#ctx0" brushRef="#br0">8503 8217 7848,'8'-8'573,"-1"-3"-39,-2 6-434,-3 1 1,6 4 227,-4 0-499,-2 0 1,4 6 30,-6 3 1,0 4 53,0 1 1,0 2-172,0 3 1,-4-3 133,-1 3 1,-5-3-6,6-2 1,-6 0 5,5 0 0,1 0 261,4 1 0,0-6 142,0 1 74,0-7-245,0 9 1,6-8 103,3 5-20,4-6 0,1 4 111,1-7-248,-1 6 1,-2-3 46,-2 7 0,1-6-96,-6 6 0,-1-1-9,-4 5 0,0-4-245,0-1 121,0 1 0,0 4-472,0 0-19,-6-6 401,-2-1 0,-1-7-281,-1 0 1,7-7 209,-2-2 0,2-4 286,-2-1 0,4 0 0,-4-1 0,2 1 0,-2 0 0,4 5 4,-4-1 55,3 7 121,2-3 0,-4 7 14,-1 4 0,0 3 212,5 6 1,0 5-113,0 0 0,0 6-100,0-1 1,-1 1-184,-4-1 1,3-4-216,-3-5 1,4-1-963,1 0 1166,0 0 0,0-6 0,0-2 0</inkml:trace>
  <inkml:trace contextRef="#ctx0" brushRef="#br0">8759 8302 7860,'9'-4'-581,"1"-1"1123,-7 0 0,9 4-197,-2-4 1,-2 3-332,1-2 0,-4-3 105,4 2-325,1 1 0,4 2-205,0-3 1,-4 4 410,-1-4 0,1-3 0,4 0 0</inkml:trace>
  <inkml:trace contextRef="#ctx0" brushRef="#br0">8844 8146 7860,'0'14'361,"0"0"1,0 1-91,0-1 1,0-5 107,0 1 0,0-1-40,0 6 1,0-1-256,0 0 0,0 0 30,0 0 0,-5 1-43,0-1 0,1 0-346,4 0 0,0 0 194,0 1 1,0-6-279,0 1 1,-5-6-51,0 6-273,0-7 432,5 3 1,2-6-233,3 0 389,-4-6 0,10-2-107,-6-6 148,6 6 1,-4 0 253,2 3 302,4 4-265,-5-6 11,6 14 0,-5-1-67,1 4 1,-7 2 56,2-2 0,-4 2 2,-1 3-193,0-1 0,-1 0-9,-4 0 1,2-1-146,-7-4 1,1 2-230,-5-6 1,4 5 139,1-6 1,-1 1-181,-4-5 0,0 0-136,-1 0 432,1 0 1,2-6 17,2-4 1,4 2 329,6-1-113,0 6 1,1-8-48,4 6 0,3 0 241,6 5 1,5 0-132,0 0 0,5 2-99,-5 3 0,6-2-138,-1 6 0,-2-6-217,2 2 1,-5 1-26,4-1 1,-5 1-750,1-1 1008,-4-3 0,0 4 0,-1-6 0</inkml:trace>
  <inkml:trace contextRef="#ctx0" brushRef="#br0">9128 8132 7877,'10'-10'-169,"-1"1"0,-4 6 623,4-2 0,-4 3-79,5 2 0,-6 0 107,6 0-311,-1 0 0,6 0-88,-1 0 0,-5 0-4,1 0 1,-6 0-243,6 0 1,-7 2-823,2 3 537,-4-4-194,-1 12 0,0-5 277,0 6 1,-1-5 76,-4 1 0,-3-1 288,-6 6 0,1-6 0,4 1 0,-4-2 0,4 1 0,1 2 0,-2-6 0,6 4-22,-6-4 16,7 6 0,-8-8 487,6 7-108,0-7-120,5 3-253,7-6 0,1-5-330,6 1 226,0-7 0,0 4 130,1-2-177,-1-4 72,0 12 388,0-6-244,-6 7 285,-2 0-61,1 0 126,-6 0-7,6 0-138,-7 0-110,0 7 1,-2-1-31,-3 3 1,4-1 51,-4-3-59,3 3 0,2 6-198,0 0 1,0-4 35,0-1 1,0 1-65,0 4 1,2 0 51,3 0 0,-2-4-107,6-1 1,-5 1 36,0 4 0,-1-4-37,2-1-306,-3 1 32,4 4 201,-6-6 0,0 0-38,0-4 166,0-2 0,-6 4 161,-4-6 0,-1-1-105,2-4 0,-4 3 422,4-2 0,1-3 19,-2 3-185,1-8 0,-1 11 104,1-4 238,6 4-318,-4 1 0,7 6-78,0 3 0,5 6-188,0 4 1,6 4 48,-2 10 0,-1-3-93,2 4 0,-1 2 35,5 2 0,-4-2-73,-1 2 1,-5-6 75,0 1 0,3-8-271,-3-1 0,1-2-28,-5 2 0,0-9-326,0-5 239,0-7 0,-2 2 425,-2-10 0,2-3 0,-3-6 0,-2-7 0,-1-1 0</inkml:trace>
  <inkml:trace contextRef="#ctx0" brushRef="#br0">9455 8075 7336,'0'8'829,"0"-2"1,0-4-1403,0 2 221,0-2-395,0 4 313,0-6-154,0 0 182,7 7 453,-6-6-157,5 12 110,-6-12 663,0 12-491,-6-5 0,5 6 198,-4 0 0,-2-4 111,3-1-257,-1 1 1,0 4 94,1 0-449,-1 1-62,5-1-146,0 0 12,0 0 190,0-6-135,0-2 167,0-6 1,1 0-26,4 0 0,-3-1 46,2-4 0,0 2 177,0-7-153,-2 7 0,6-8 109,-3 6 1,-2 1-21,6 4-54,-6-7-7,10 6 0,-10-5-5,7 6-245,-7 0 228,9 0-165,-10 0 115,4 0 73,-6 0 0,0 1 32,0 4 0,0-2 131,0 6 1,-1-4-13,-4 5 0,2-2-76,-7 1 0,6 2 188,-6-6 1,5 4 164,-4-4-254,6 6 1,-8-8 77,6 7-255,0-7 0,5 5 123,0-3-172,0-4 1,0 7-98,0-3 209,0-4 1,0 7-173,0-3 0,0-2 69,0 7 1,2-7 53,3 2-53,-4 2 1,7-3-1,-3 5 1,-2-6-42,6 2 1,-4-3-137,5-2 1,-6-5 248,6 0 0,-1-12 0,6 1 0</inkml:trace>
  <inkml:trace contextRef="#ctx0" brushRef="#br0">9654 8089 7858,'0'8'-1108,"0"0"1175,0-3-26,0-4-263,0 6 142,0-7 80,0 0 0,7 6 0,1 2 0</inkml:trace>
  <inkml:trace contextRef="#ctx0" brushRef="#br0">9640 8160 7857,'2'10'0,"2"-1"0,-2-4 269,3 4 0,1-4-62,-1 5 0,1-2-148,-1 1 0,-2 4-257,6-4 194,-5 4 1,7 1-37,-7 0 1,3-1 60,-3-4-148,-2 4 1,4-5 6,-6 6 1,0-4-17,0-1 1,0-4 158,0 4 2,0-6-133,0 4 103,0-7 0,0-7-146,0-2 1,5-5 93,0-5 0,0-3-268,-5-7 1,4 1 45,1-1 0,5-4 112,-6 0 0,6 1 179,-5 9 1,1-4 7,-1 3 1,-2 5 474,6 5-256,-6 0 111,4 12 1,-3 7-125,1 9 0,0 5 37,-5 0 1,0 2-171,0 2 0,0 3 3,0-8 1,0 1-338,0-4 0,0-6 51,0 1-809,0-7 507,6 3 236,-4-6 0,9-6 256,-6-4 0,1-2 0,-1-3 0,-4 1 0,4 0 0,-2 5 0,2-1-47,-4 1 86,12 1 453,-11 1-297,4 7 0,-6 2-14,0 3 0,0-2-77,0 6 0,0-4-135,0 5 29,0-1 22,0 5 0,0-4-223,0-1 0,0-4 72,0 4 0,0-4-27,0 5 0,0-6 60,0 6 123,0-7-74,0 10 0,0-10 316,0 6-194,0-6 171,0 4-189,0-7 14,0 0-168,0-7 1,5 0 124,-1-8 0,6 1-135,-5 0 1,1 4 60,-1 1 1,-2 1 70,6-1 1,-5-4-85,0 3 395,4 4-79,-6-7 129,10 12 80,-10-5-148,4 12-652,1 2 281,-6 6 0,7-6-721,-3-3 776,-4 3 0,12-7 0,-5 5 0</inkml:trace>
  <inkml:trace contextRef="#ctx0" brushRef="#br0">10123 8018 6934,'0'8'1560,"0"5"-1326,0-4-101,0 10 1,0-2-76,0 7 0,0-5 83,0 5 0,5-7-348,0 2 0,0-3 115,-5-2 0,0 0-783,0 1 875,0-8 0,6 6 0,2-5 0</inkml:trace>
  <inkml:trace contextRef="#ctx0" brushRef="#br0">7678 5402 8012,'-14'-6'0,"4"3"-461,1-7 0,1 6 230,-2-6 1,-1 1 502,7-6 1,-6 6-26,5-1 1,1 1-112,4-5 1,0-5-81,0 0 1,0-2 50,0 2 0,6 2-116,4-7 0,4 5 70,5-4 0,-2 0-93,7 0 1,-5-2 76,4 6 0,1-5-116,5 5 1,-6 5 73,1 4 1,-2 7 50,2-2 0,3 4-19,-4 1 1,4 6-5,2 4 1,-1 4-30,0 5 0,6-3 30,-1 2 0,0-3-72,-5-6 0,-1 4 72,-3-4 1,6-2-78,-6-3 0,6-2 12,-7-2 0,-2 0-11,-2 0 1,1-2-35,-1-2 1,0-3-5,-4-2 0,-1-4 54,0 4 1,-1 1-28,-4-2 86,4 7 1,-10-5-99,6 4 174,1 2 1,4-4-122,0 6 0,1 0 59,-1 0 1,0 0-66,0 0 1,0-2-2,1-3 0,0 2-28,4-6 0,-3 4 49,3-5 1,2 1-14,-2-5 0,1 0-9,-1-1 1,-3 3 64,3 2 1,-3 2-61,-2 4 1,0 2 112,0-3 1,4 5-5,-4 5 0,3 3 156,-7 6 0,7 5-77,2 0 1,2 2-101,-2-3 0,-2-3-56,7-1 0,-5-1 87,4-9 1,1 1-226,4-5 0,1-2 60,-1-2 0,2-4-253,4-6 1,-3-7 80,7-3 1,-6-2-42,1-3 1,-3 2 243,-2 4 0,-4-3-29,0 7 0,-7 0 166,2 5 1,-3 0-66,-2 0 0,0 6 183,0 3-114,1 4 0,-1 1 124,0 0 0,0 0-25,1 0 0,-1 0-102,0 0 1,0 0-132,0 0 1,1 0 62,-1 0 1,0 0-98,0 0 1,0 0 62,1 0 0,-6 0-59,1 0 0,-6 0 56,6 0 0,-5-2-119,4-3 0,-4 4 103,4-4 1,-4-1-3,5 1 0,-6 0 145,6 5 1,-6 0-84,6 0 1,-1 6 120,6 4 0,-1 9-84,0 5 1,2 9 87,3 5 0,1 4-100,4 6 1,3 2-52,-3 7 0,2 0-139,3 0 0,-1-8-36,1-7 0,-6-1-52,1-7 1,-2-8 62,2-7 1,1-3-292,-6-2 0,-1 1 133,-9-1 1,2-5-647,-6 1 949,0-1 0,-5 6 0,0-1 0</inkml:trace>
  <inkml:trace contextRef="#ctx0" brushRef="#br0">8545 4265 8006,'0'8'-1150,"-1"-2"576,-4-6 1095,3 6-199,-4 2 1,6 8-32,0 3 1,0-2-105,0 7 1,0-5 29,0 5 1,2 0-243,2 4 1,0-4 114,5-1 0,1-10-38,4 1 0,2-4 52,2-1 0,-2-3-280,3-6 1,2-6 60,-2-3 1,4-10-324,-4-5 0,0-8 104,-4-1 0,-1 0-34,0 5 0,-6-1 301,-3 1 1,-4 6-70,-1 3 0,-1 5 324,-4 4 1,-3 4-94,-6 6 1,0 12 111,-1 7 1,1 13-25,0 6 0,6 8 360,3 1 0,4 0-301,1-4 0,1 0-137,4-1 0,8-1-646,6-3 0,6-3 133,-1-7 408,2-5 0,9-3 0,2-6 0</inkml:trace>
  <inkml:trace contextRef="#ctx0" brushRef="#br0">9114 4265 8097,'0'9'-145,"0"1"0,0-5-475,0 4 803,0 1 1,2 4-7,2 0 0,-1-5-197,7 1 0,-7-1 73,2 6 1,1-6-251,-1 1 0,4-1-32,-4 5-171,0-6 4,-5 5 288,0-5 1,0 1 106,0 1 1,-2-7-76,-2 2 0,0 1 177,-5-1 1,4-1-74,-4-4 547,6 7-105,-10-6-296,11 6-173,-4-7 1,6-7-10,0-2 1,2-4-280,2-1 0,4-2 101,6-3 1,-4 2-124,-1-7 0,1 5 309,4-5 0,-1 6 0,-4-6 0,4 2 0,-4-2 0,2 2 0,-1 3-32,3 3-31,-6-4 1,3 12 461,-1 3 1,-5 5-140,0 5 1,-2 3 63,-2 6 0,0 5-122,0 0 1,-5 0-88,0-5 1,1 0 212,4 0-409,0 1-422,0-1 288,0 0-63,0-6 0,1-2 75,4-6 1,-2-5-3,7 1 0,-6-7 61,6 1 1,-2-2-16,1-3 0,4 6 26,-4-1 50,-2 1 49,5-5 34,-10 6 0,10-5 0,-10 12 0,4-6 0,-6 7 0</inkml:trace>
  <inkml:trace contextRef="#ctx0" brushRef="#br0">9370 4251 6819,'8'0'286,"-2"0"-349,-6 0 54,0 0 82,0 6-197,0 2 5,0 6 126,0 0 0,0-4-139,0-1 122,0-6-251,0 4 121,0-7-159,0 0 192,6 0 94,-4 0 84,11-7 0,-10 1-154,6-3 250,-6-4 0,5 7-51,-3-4-41,-3 4 0,6 4-5,-4-2-40,-2 2 0,6-4 16,-3 6 1,-2 0-3,6 0 3,-6 0-14,10 0 38,-5 6 0,5 2-48,-4 6 0,4 0-8,-4 1 1,-3-1 20,-1 0 0,1 0 27,-1 0 0,0 5-25,-5 0 0,0 0-117,0-4 65,0-1 1,-2 0-11,-2 0 1,0-4-147,-5-1 1,0-4 102,-6 4 1,1-5-32,0 0 1,0-2 57,-1-2 1,1 0 9,0 0-76,0 0 275,0-6-3,6-2 0,3-5-173,10 3-1,4-1 168,10 7 0,2-1-77,2 5 1,4 0-122,-3 0 1,4 2 87,6 2 0,-4-1-131,3 7 0,-3-5-8,-2 4 0,-4-1-226,0 2 315,-7 2 0,3 2 0,-5 8 0</inkml:trace>
  <inkml:trace contextRef="#ctx0" brushRef="#br0">10237 4578 7903,'0'-8'-346,"0"-5"1,0 5 0,0-6 0</inkml:trace>
  <inkml:trace contextRef="#ctx0" brushRef="#br0">20303 1777 7985,'15'0'-1207,"-8"0"1793,6 0-360,-5 0 1,6 0-187,0 0 0,-4 0 44,-1 0 1,1 0-109,4 0 0,0 0-16,1 0 1,-1 0-195,0 0 1,0 0-122,0 0 0,1-5 135,-1 1 0,0-1 51,0 5 0,-4-2 169,-1-2 0,1-4 0,4-7 0</inkml:trace>
  <inkml:trace contextRef="#ctx0" brushRef="#br0">20488 1606 7056,'-8'0'318,"2"0"1,6 7-197,0 2 1,0-1-197,0 2 1,0-1 109,0 5 1,0 1-252,0-1 1,2 5 103,2 0 1,-2 0-236,3-5 1,-4 5 15,-1 0 330,0 0 0,0 1 0,0 2 0</inkml:trace>
  <inkml:trace contextRef="#ctx0" brushRef="#br0">20289 2019 7985,'-14'0'-344,"4"0"476,1 0 52,6 0 0,-3-2-4,6-3 277,0 4-522,0-12 1,6 7 80,3-4 0,6-1-89,3 7 0,0-7-54,6 1 0,-5-3-60,4-1 1,-4 2-51,5 2 1,-2-3 86,2 4 0,1-2 51,-6 1 1,0-2 4,-5 2 1,-1 2-65,-4-1-6,4 6 237,-12-10-13,6 12 0,-9-4 104,-3 10 1,2-1 83,-6 11 0,1-4-93,-2 8 0,-2 3 9,2 1 1,4 4-73,1 2 1,-1 4-42,1 0 1,0 0 52,5-4 1,0-1-188,0 0 0,0 1-23,0-1 0,0-6-149,0-3 1,0-3-465,0-2 250,7 1 216,1-7 0,1-7 253,1-6 0,-7-6 0,2 2 0,-4-9 0,-1-1 0,0 1 0,0 3 0,-2 1 0,-2 0 0,-3 0-50,-2-1 0,-2 1 123,6 0 0,-1 1 200,1 4 0,2-2 181,-7 6-325,7-6 0,-5 9-23,4-2-13,2 2 0,-6 2-23,3 0-35,4 6 1,-10 2-107,6 7 1,-6-6 47,2 1 1,1-1-23,-2 5 1,5-4-38,-4-1 1,-1-1 89,-4 2 0,5 2-131,-1-2 1,1-2 109,-5 1 0,1-4-118,3 4 108,-2-6 0,6 5-13,-4-3 53,4-3 1,7 4-43,4-6 1,3 0 143,6 0 1,2 0-76,3 0 1,5 0 22,9 0 0,-3 0-45,3 0 1,3 0 145,2 0 1,-1 0-44,0 0 0,1 5-32,5-1 0,-5 1-68,0-5 1,-7 2-11,3 3 1,-9-4-207,-1 4 0,-7-4 77,2-1 1,-8 0-451,-2 0 139,-5 0 155,2 0 0,-8 0 270,-2 0 0,-4 0 0,-6 0 0</inkml:trace>
  <inkml:trace contextRef="#ctx0" brushRef="#br0">20687 1791 7985,'8'10'-96,"-3"-1"1,-2-6 104,2 2 48,-4 3 1,7-5 67,-3 7 0,-2-7-168,7 2 0,-6-4 72,6-1 1,-5 5 61,4 0 0,-4-1-209,4-4 0,-6 2 61,2 3-208,3-4 92,-6 12 0,4-10 108,-6 7 0,-5-6 6,1 6 1,-8-7-232,3 2 138,-4 3 1,-1-7 102,0 4 1,0-4-436,-1-1 363,1 0 0,2-1 121,2-4 0,-2-3 0,4-6 0</inkml:trace>
  <inkml:trace contextRef="#ctx0" brushRef="#br0">20630 1919 7985,'8'7'-474,"-1"0"479,-7 8 1,4-6-375,1 1 284,0-7 1,-5 5 265,0-4-223,0-2 198,0 4-166,0 1 89,0-6 0,0 7-199,0-3 83,0-4-10,0 6 11,0-7-224,0 0 221,6 0 1,-3-2-26,7-3 1,-5 2 45,4-6 1,-4 4 4,4-4 0,-4 4 24,4-5 1,-4 7 77,5-2 0,-6 4-9,6 1 82,-7 0 1,5 1-82,-3 4 0,-4-2 17,4 7-29,-3-1 36,-2 6-98,0-1-16,0 0 0,0-5-39,0 1-26,0-7 1,-2 3 79,-3-6 0,2 0-155,-6 0 0,4 0 85,-5 0 0,6 0-94,-6 0 78,1 0 135,-6 0-98,1 7 7,6-6 136,2 6-132,6-7 63,0 0-21,6 0-127,2 0 0,6 0 103,1 0 0,-6-2-106,1-3 97,-1 4 1,5-7-31,1 3 81,-8 3-60,6-4 0,-10 6-237,7 0 212,-7 0 57,3 0 0,1 6 0,0 2 0</inkml:trace>
  <inkml:trace contextRef="#ctx0" brushRef="#br0">21014 1919 7973,'7'-8'473,"0"-3"-508,8 7 1,-1-3-161,0 2 0,0 4-57,1-4 0,-1 2 130,0-2 1,0 4-150,0-4 181,1 3-304,-1-4 235,0 4 1,-6-5 201,-3 2-96,-4 3 1,-1-6 222,0 4-151,-6 2 1,-2-9 158,-6 6 0,4-4-51,1 4 1,4-4-104,-4 4 0,4-5 133,-5 6 0,7-3-63,-1 3 0,0 2 101,0-3-82,2 4-66,-4 1 0,6 6-76,0 3 1,0 10 82,0 5 1,1 8-134,4 1 0,-2 11 108,7-1 0,-6 7-130,6-2 0,-2 9 104,1-5 0,2 6-183,-6-6 1,5-3-18,-6-1 0,6-6-63,-5-4 0,-1-5 223,-4-9-31,0-3-17,0-14 10,0 0 1,-1-9-47,-4-3 0,3 2 121,-2-6 0,1-1 0,-2-4 0,2-5 0,-7 0 0,5-6 0,-4 1 0,-1-3 0,-4-1 0</inkml:trace>
  <inkml:trace contextRef="#ctx0" brushRef="#br0">21128 1948 7919,'0'-8'-1583,"6"-5"1759,-4 12 219,4-6-290,-6 7 1,0 2 43,0 3 0,-5 2-38,1 8 0,-3-1-130,3 0 0,1 5 65,-7 0 1,7 0-14,-2-5 1,2-1-195,-2-4 1,4 4 68,-4-4 0,3-1-304,2 2 64,0-7-142,0 3 337,7-6 1,1-6 136,6-4 0,-2 3 0,-2-3 0,3 1 0,-6-12 0,8-1 0</inkml:trace>
  <inkml:trace contextRef="#ctx0" brushRef="#br0">21355 1777 7919,'8'0'-1431,"5"6"1633,-11-4-44,4 11 55,-6-12-166,0 12-5,0-5-98,0 6 1,-2-1 133,-2-4-82,-4 4 67,-7-5-44,1 6 0,5-5 14,-1 1 83,7-7-120,-3 10 4,6-12-38,6 12 0,2-12-12,6 4 0,-4 1-74,-1-1 112,1 0-126,4 1 78,0 2 97,-6 6-25,5 1 1,-12-6 9,4 0 1,-5-4-29,-5 5 0,2-7 4,-6 2 1,4-4-140,-5-1 1,6 0 129,-6 0 1,5 0-178,-4 0 126,6 0-118,-10 0 0,10-1 65,-6-4 0,5 2 115,0-7 0,2 5-54,2-4 54,-6 6 236,4-3-219,-4 6 168,0 0-169,4 0 0,-4 1 210,6 4-255,0-4 1,1 10-302,4-6 330,-3 6 0,10-9 0,-4 4 0</inkml:trace>
  <inkml:trace contextRef="#ctx0" brushRef="#br0">21483 1976 7919,'0'8'-1303,"0"5"1252,0-12 46,0 12-442,7-12 447,-6 6 0,6-1 0,-7 2 0</inkml:trace>
  <inkml:trace contextRef="#ctx0" brushRef="#br0">21640 1763 7919,'0'8'306,"0"0"-201,0-4 0,0 0 65,0 5-180,0-6 0,1 8-942,4-6 537,-3 6 415,10-3 0,-4 6 0,6 0 0</inkml:trace>
  <inkml:trace contextRef="#ctx0" brushRef="#br0">21711 1777 6827,'0'-8'1173,"0"2"-934,0 0-422,0 4 74,6-4-58,-4 6 0,6 4 161,-4 1 1,-2 1-224,3-1 0,-2-2 90,2 7 0,-4-5-57,4 4 1,-3-4 1,-2 4 1,0-4 207,0 4 0,0-4-74,0 5 1,0-6 95,0 6 1,-5-5 28,0 4-113,-6-6 142,3 10 1,-4-10-59,2 7 1,2-7 306,3 1-182,4-2 87,-6 4-229,7-4-1,0 4 0,0-4-188,0 3 148,0-4-25,0 5 0,2-6 38,3 0-201,-4 0 153,6 0 12,-1 0 40,-4 0 0,4 2 4,-6 3 56,0-4-65,0 6 1,0-6 46,0 4-42,-6-3 44,4 4 0,-4-5 60,6 4 13,0-3-105,0 4 11,0 0-90,0-4 1,0 6 96,0-3-227,0-4 191,0 6-20,6-1-29,-4-5 218,4 6-65,-6-1 95,0-4 1,0 6 85,0-4-90,0-2-196,0 4 0,0-4 136,0 2-707,0-2 354,0 4 229,6-6 0,2 0 0,6 0 0</inkml:trace>
  <inkml:trace contextRef="#ctx0" brushRef="#br0">21739 2047 6559,'8'-6'-174,"5"4"105,-12-4 169,12 6-183,-11 0 160,4 0-45,-6 0 0,0 2 87,0 2-84,0 4 1,0 6-41,0 1 0,-2-6 64,-2 1-50,2-1 25,-4 5 0,6-4-135,0-1 66,0-6-25,0 4 29,0-7 1,1 0 15,4 0 11,-3 0-5,10 0 119,-10 0-110,11 0 0,-12 1 177,4 4 98,-4-3-128,-1 4 2,0 0-32,0-4-177,0 10 167,0-10-420,0 4 109,0-6 38,0 0 0,5-1 166,0-4 0,12-9 0,-1-8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20517 8700 8544,'9'0'106,"1"0"0,-1 0-68,5 0-39,7 0 0,3-4 78,9-1 0,0 0-2,10 5 1,-2-1-135,11-4 0,0 3 94,5-2 0,-5 2-120,0 2 0,-1 0-22,1 0 1,0-5-43,-10 1 1,3-1 70,-12 5 1,5 0-59,-5 0 0,-1 0 4,-9 0 0,-1 0-99,-3 0 1,-3 0-31,3 0 1,-3 0 100,-2 0 1,-4 0 159,-1 0 0,1-7 0,4 0 0</inkml:trace>
  <inkml:trace contextRef="#ctx0" brushRef="#br0">18412 9937 7634,'8'0'0,"5"0"342,-4 0 1,-1 0-264,2 0 1,-2 2-271,1 3 0,4-4 335,-4 4 1,10-4-71,5-1 0,0 0 236,4 0 1,-1 0-95,11 0 1,6-1-158,8-4 1,5 2-35,5-6 1,2-1-254,8-4 0,2-2 197,-34 7 0,0-1 0,36-7-284,-33 5 1,0 0 0,-3 3 0,0 1 205,0-2 1,1 1 0,-2-2 0,1 0-329,35-13 0,-7 8-737,3 2 1174,-15 3 0,7 0 0,-12 0 0,-6 0 0,-2 4 0,-5 4 0</inkml:trace>
  <inkml:trace contextRef="#ctx0" brushRef="#br0">17773 10961 7614,'28'14'0,"0"0"163,1 1 0,6-6-66,3 0 1,3-5-481,1 0 0,3-2 74,2-2 1,5 0 486,10 0 0,-2 0-286,6 0 0,2 2 184,8 2 1,-36 0 0,0 0-40,5 3 0,0 0 0,2 0 0,0-1-173,2-1 1,1-1-1,-2 3 1,1-1 178,0-1 0,1 0 1,-1-2-1,0 0-13,5 0 0,1-1 1,-3-1-1,0-1-104,3 0 0,-1 0 1,-2 0-1,1 0 42,1 1 1,1-2 0,-1-1 0,1-2-70,1-1 1,1 0-1,-2 2 1,-1-1 14,1-1 0,-1 0 0,-2 1 0,1-1 51,1-2 1,1-1 0,-3 1 0,0 0-6,2 0 0,1 0 1,-4 0-1,1 0 10,0 0 1,0 0-1,-4-1 1,0 1 42,0 0 1,-1 0 0,-2 0 0,0 0-203,2 0 0,1 0 1,-5 0-1,1-1 142,-1 1 1,-1 0 0,37-7 14,-8 0 0,0 0-315,0-1 0,-12 3 75,-7 2 272,-6-2 0,-5 5 0,-3-2 0,-5 4 0,-3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3327 4620 7960,'-14'-14'301,"0"0"1,6 4-80,3 1 1,5 6-150,5-2 0,3 3 60,6 2 0,8 2 59,7 3 1,1 1-161,8 4 1,6 1 103,8-7 1,11 3-136,8-3 1,8-2-172,-34 0 0,0 1 1,4-2-1,0-1 147,3 1 0,1-2 0,1-1 0,1 0 8,-3-1 0,0 1 0,0-1 0,0 0-2,-2 0 1,0 1 0,0 1 0,1 0-9,-4-1 0,0-1 1,-1 0-1,-3 0-381,28-2 0,-6 1 74,-4 4 0,-4 0 126,-5 0 1,-9 0-94,-10 0 1,-4 0 36,-6 0 0,3 1-437,-7 4 1032,0-3-333,-5 4 0,0-6 0,0 0 0</inkml:trace>
  <inkml:trace contextRef="#ctx0" brushRef="#br0">5545 9113 7868,'-14'6'720,"0"-4"-368,0 2-84,6 4 1,3-5-139,10 7 1,14-7 209,9 2 1,10 1-136,0-1 1,9 0-128,6-5 0,-1 0-141,5 0 0,-4 0-82,9 0 0,-4 0-59,-1 0 1,0 4 86,0 1 0,-7 0-310,-2-5 0,-5 0 196,-6 0 0,-2 0-28,-6 0 1,-1 0-212,1 0 0,-6 0 470,1 0 0,0 6 0,4 2 0</inkml:trace>
  <inkml:trace contextRef="#ctx0" brushRef="#br0">6797 9056 7746,'-8'-2'-109,"3"-2"109,3 2 0,-4-11 0,-2 5 0</inkml:trace>
  <inkml:trace contextRef="#ctx0" brushRef="#br0">3185 7691 7954,'-14'0'16,"-5"-5"64,0 1 0,5-1 515,4 5-298,7-6 1,-2 4-253,10-3 1,6 8 131,13 2 0,8 6-51,15-1 0,4 1 56,5-2 0,12 4-359,3-4 0,-27-5 1,1 0 257,2 1 0,1 0 0,4-1 1,1 0-487,6 0 1,1 1-1,3-1 1,2 0 361,3-1 0,1-1 0,2-1 0,-1 1-13,1 3 1,0-1-1,-3-2 1,0-1 25,-1 2 0,-1-1 0,-4 1 1,1 1 33,-2-2 1,1 0 0,-5 3 0,-1 0-262,4-3 0,-1 1 0,-9 2 1,-1 1 264,2-2 0,-2 1 1,-4 1-1,-2-1-110,-2 0 0,-1 0 0,2 1 0,0 0 90,-2-1 1,0 0-1,38 3-194,-2 1 1,-9-4-158,0 4 0,-2-6-649,1 2 699,-3 3-255,-12-6 1,-2 4 567,-7-6 0,4 5 0,-3-1 0,-7 0 0,-4-3 0</inkml:trace>
  <inkml:trace contextRef="#ctx0" brushRef="#br0">6654 7876 7795,'0'8'122,"0"-2"-134,0-6-285,0 0 338,0 6-41,0-4 0,7 4 0,1-6 0</inkml:trace>
  <inkml:trace contextRef="#ctx0" brushRef="#br0">9612 5886 7743,'-15'0'0,"1"0"0,0 0-202,6 0 208,-5 0 1,10 0 6,-6 0 263,6-7 14,-4 6-218,7-6 0,7 7 11,2 0 1,5 5-157,5 0 118,10 6 0,7-8 2,7 7 1,6-3 4,3 3 0,14 3-460,5-4 0,7 4 411,-38-6 0,0 0 1,2 0-1,0 0-63,7 0 0,1 0 0,0 0 0,0 1 16,2-1 1,0 0 0,1 0-1,-1 0-250,-5 0 0,0 0 1,0 0-1,0 0 216,0 1 0,0-1 0,-1 0 0,0 0-5,-1 0 1,0 0 0,0 0-1,-2 0-285,33 7 0,0 2 235,-5 3 0,5-8 66,0 4 1,-7-6-23,-7 0 1,1-2 142,-1-7 1,4 0-72,-4 0 0,-1-2-171,-4-3 1,-6-2 187,-4-8 0,1 3 0,-6-1 0,-2-1 0,1-7 0,3-4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4678 4862 7972,'0'-8'-671,"0"2"1584,0 6-566,0 0 0,6 6-103,4 4 0,3 2-74,1 2 0,2 1-4,2-1 1,-2 0-138,3 0 1,3-1 135,2-4 1,-2 2-166,2-6 1,-5 5 103,5-6 0,-1 1-184,6-5 0,-6 0 38,1 0 1,-5 0-42,5 0 1,-7-1 31,2-4 1,-3 2 40,-2-7 0,0 2-49,0-1 0,-4-2 57,-1 6 1,-4-4 18,5 4 0,-6-5-17,6 6 0,-5-1 292,4 5-256,-6-6 302,10 4-47,-12-4-60,6 6 160,-7 0-200,6 0-12,-4 0-65,10 0 1,-9 4-96,7 1 0,-2 1 158,1-1-96,4-3 1,-5 9-102,6-6 0,0 4 90,1-4 0,-1 1-54,0-1 1,0-4 41,0 4 1,5-3-119,0-2 0,5 0 59,-5 0 1,6-5-138,-1 0 1,1-4 46,-1 4 1,3-6-43,-4 2 1,4 1 128,2-2 0,-6 2-25,1-1 0,-5 1 29,5 3 1,-7 4-34,2-4 0,2 2 134,-2-2 1,0 3-63,-5-2 0,0 2 96,0 2 1,0 0-30,1 0 1,-1 0-14,0 0 1,0 0-55,1 0 1,-1 0-2,0 0 1,0 0-30,0 0 0,1 0-19,-1 0 1,0 0-8,0 0 1,1 0 42,-1 0 1,0 0-148,0 0 0,-4 0 117,-1 0-26,1 0 1,4 0 26,0 0 1,-4 5 1,-1-1 1,0 3 111,6-2 0,-6-4-109,1 4 1,-2-2 59,1 2 0,4-4-39,-4 4 0,4-3-24,1-2 1,-5 0 29,1 0 1,-1 0-173,6 0 92,-1 0 1,0 0-16,0 0 0,1 0 52,-1 0 0,0 0-5,0 0 1,0-2-64,1-3 0,-1 2 56,0-6 0,0 4 9,0-5 1,5 7-12,0-1 1,2-3 39,-2 3 1,-3-1 6,3 5 1,-4-5-37,0 0 0,4 1 38,0 4 0,0 0-32,-5 0 0,0 0 28,0 0 0,0 0-19,1 0 0,-6 0 18,1 0 1,-1 0-1,5 0 0,-4 0 22,-1 0-23,1 0 0,4 0 22,0 0-42,0 0 0,1-5 22,-1 0-121,0 0 1,0 5 27,0 0-48,1-6 1,-1 4 146,0-2 0,-4-3 79,-1 3 0,1-3-210,4 3 0,-5 2 80,1-3 0,-1-1 19,5 1 1,1 1-31,-1 4 69,0-7 0,0 6-39,0-4 25,1 3 1,-1 2-28,0 0 1,-4 0 3,-1 0 1,1 0 25,4 0 0,-2 2-16,-2 3 1,3-4 1,-4 4 0,4 1-5,1-1 1,0 0 9,0-5 0,1 1-10,-1 4 1,0-3 50,0 2 0,2-2-45,3-2 1,-3 0 81,3 0 1,-4 0-60,0 0 1,4 0 7,0 0 0,1 0-53,-1 0 1,-3-5 41,3 0 1,-2 1-55,2 4 0,-3 0 46,3 0 1,-2-2-51,2-3 1,-3 4 38,3-4 1,-3 4 11,-2 1 1,0 0-19,1 0 0,0-5 2,4 0 1,-3 0-14,3 5 1,-5-1-4,-4-4 1,2 3-322,-2-2 195,2 2-72,3 2 0,-3-2 41,-2-2 1,-2 2-805,-4-3-124,-2 4-475,4 1 394,-6 0 1179,0 0 0,7 6 0,1 2 0</inkml:trace>
  <inkml:trace contextRef="#ctx0" brushRef="#br0">8332 4663 7927,'-8'0'-907,"-5"0"371,12 0 223,-12-6 313,12 4 0,-6-4 0,7 6 0</inkml:trace>
  <inkml:trace contextRef="#ctx0" brushRef="#br0">14858 4777 8083,'0'-10'-885,"0"1"628,0-1 0,6 2 286,4 4 0,6 10 378,7 8 1,3 4-154,11 10 0,6-1-134,5 11 1,7-7-132,2 3 1,1-6 160,8-4 1,-6-9 98,2-5 0,1-7-245,-1 2 0,-2-5-31,-8-5 1,-3-1 43,-6-4 1,-5-2-101,0 2 1,-2-2-66,2-3 1,3 1 87,-3 0 1,4-2-22,6-3 0,-2-3 30,6-6 0,-5-1-49,5 1 0,-3-1 57,8 1 1,-9 6 140,4 3 1,-7 9 27,-2 6 0,1 5 148,4 9 0,-6 5-66,1 14 0,0 1-87,-5 3 1,3-8-105,1 4 0,1-12 89,0-3 0,1-6-216,3-8 0,5-3 56,10-6 0,-4-2-85,4-13 1,1 5 84,-1-5 1,7 1-173,-7-6 0,3 7 358,-13 3 1,-3 8 14,-2 1 1,-3 7-64,-1-1 1,-7 5-101,-2 9 0,-4 7 302,-2 16 1,5 4 13,0 5 1,1 1 4,-6-1 1,0-5-147,1-4 1,4-5-35,0-4 0,7-5-180,-2-9 0,8-4 281,1-6 1,5-6-420,-5-4 1,6-4 76,-6-5 1,5 1-4,-5-5 1,4 4-13,-8-5 1,2 5-159,-7-5 1,-3 2-3,-2-1 1,2-3-15,-2 7 0,-1 5-105,-8 5 0,1 4 64,-6-4 1,11 5 345,-2 0 0,10-4 0,-2 0 0</inkml:trace>
  <inkml:trace contextRef="#ctx0" brushRef="#br0">25863 4748 7673,'14'0'-229,"0"0"186,0 0 0,0 0-61,1 0 1,-1 0 70,0 0 1,2 0 115,3 0 1,1 7-5,4 2 1,3 5 92,-3 5 1,4-3-128,5 3 1,-1-2 8,6 2 1,0-3-48,4 3 0,1-8 33,0-1 0,-6-7-38,1 2 1,0-4 47,5-1 1,4-8-209,1-6 0,4-2-13,-5-8 1,1 6 80,-6-6 0,6 2 108,-1-2 0,2 4-11,-2 5 1,-4 7 172,0 4 0,3 2-59,-8 2 0,1 2-8,-6 2 1,-3 0-55,3 5 0,1-1 40,-6 1 0,4 4-77,-9-3 0,4-4 23,2-1 1,-1 1-37,0-1 0,2-1-138,4-4 0,2-11-126,7-3 0,4-10 99,0 1 1,7-4 100,-2-2 0,4 3-12,0 2 1,0 0 50,-4 10 1,2 3-8,-7 11 0,-1 1 135,-8 4 0,-4 8-78,-5 6 1,-7 6 118,-3-1 1,-3 1 171,-2-1 0,0 3-128,0-4 1,1-2 71,-1-2 1,2-5-96,3-5 1,4-2-240,10-7 0,4-2 82,5-3 0,9-4-66,6-10 0,1-1-211,9-4 0,-7-1 0,1 6 0,-1 0-44,2 4 1,-12 8 100,-2 2 1,-5 5 14,-10 5 0,-6 2 75,-8 8 0,-8 4-11,-2 0 1,-6 0-35,2-5 1,-3-5-283,-2 1 546,0-1 1,-7-1-1,-1-2 1</inkml:trace>
  <inkml:trace contextRef="#ctx0" brushRef="#br0">16180 3128 7902,'0'14'0,"0"0"706,0 0-464,0 0 0,0 1 112,0-1 1,0-5-158,0 1-55,7-7 1,-4 8-521,6-6 0,-6 1 108,2-1-1144,3-4 868,0 6 546,0-7 0,4 6 0,-4 2 0</inkml:trace>
  <inkml:trace contextRef="#ctx0" brushRef="#br0">16095 3384 7844,'-8'0'767,"2"0"-848,6 0 1,4-2 78,1-3 1,6 4-440,-1-4 221,2-3 0,3 2 5,-1-4 0,0 2 89,0 4 1,0 2 63,1-3 0,-6 4 98,1 1-129,-7 0 0,3 6 297,-6 3 1,0 6 14,0 4 1,0-2 29,0 7 0,-5-2-35,1 1 0,-7 3-68,1-7 0,4 4-110,1-4 169,-3 0-489,7-11 198,-6-1 1,14-11-422,2-5 1,5-2 112,5-13 0,-3 7 56,3-2 0,-3-2 223,-2 2 1,-5 5 114,1 5 0,-5 5 0,4 0 0,-6 2 457,4 2-129,-7 0 166,0 6-244,0 2 1,4 2-522,1-1-167,0-6 0,-4 9 438,4-8 0,-3 1 0,4-5 0</inkml:trace>
  <inkml:trace contextRef="#ctx0" brushRef="#br0">16479 3241 7902,'6'8'0,"-4"0"283,2-3 178,-2-4-431,-2 12 0,2-10 163,2 7-359,-2-7 0,6 8-520,-3-6-335,-4 6 1021,5-10 0,1 12 0,1-5 0</inkml:trace>
  <inkml:trace contextRef="#ctx0" brushRef="#br0">16450 3398 7762,'2'9'301,"3"1"187,-4-7-563,6 9-22,-7-4 0,4 2-84,1-1 0,0-4-176,-5 5 365,0-7 1,5 5-333,-1-4 35,1-2 3,-5 4 196,0-6 0,0 2 248,0 3-135,0-4 29,0 5-5,0-6-45,6-6 0,2-2 27,6-6 1,-1 0-19,-3 0 1,7-1-12,-3 1 1,4 0 2,-4 0 0,0 0-19,0-1 0,5 3 19,0 2 1,-2-2-1,-7 2 1,3 2 107,-4-1 1,-1 6-22,1-2-24,-5 3 0,2 1-18,-6-4-197,0 3 181,0-4 1,-2 6-298,-2 0 225,2-6 0,-9 3-211,6-7 252,-6 1-3,3-6 1,-1 1 90,-1 0 1,7 4-72,-2 1 493,4 6-292,1-4 1,0 9 145,0 3 1,0 3-104,0 6 1,0 6 68,0 4 1,0 8-249,0 1 1,0 6-132,0-1 1,1 2-24,4-2 1,-3 3-272,2-3 0,0-4-4,0 0 0,-2-6 163,3-4 0,-4-4-841,-1-6 1024,7 1 0,-6-7 0,6-2 0</inkml:trace>
  <inkml:trace contextRef="#ctx0" brushRef="#br0">16920 3042 7881,'-5'10'38,"0"-1"12,0 1 1,4 4 122,-4 0 1,3 0-127,-2 1 0,-3-1-62,3 0 0,-3 0-188,3 0 1,2-4 75,-3-1 0,4-4-533,1 5-105,0-7 380,0 3 385,0-6 0,1 0 0,4 0 0,-3-6 0,2-4 0,3 2-23,-3-1 92,7-1 299,-3-4-202,7 0 0,-3 0-101,-2 0 0,1 4 127,-7 1-11,8 5-110,-5-8 1,3 10 242,-1-2-56,-5 2 309,2 2-117,0 0-315,-4 6 0,2 2-181,-8 6 1,1 1 115,-7-1 1,2 0-336,-1 0 203,-4 0 1,7 1-289,-4-1-59,4 0 212,6-6 34,0 5 1,2-13 51,2 0 0,-1-2-81,7-7 1,-1-1 106,6-4 0,-3-2 12,-2-3 0,2 5-31,-2 0 1,-2 0 228,1 4-92,-6 4 0,4-2-52,-7 3 64,0 3 1,0-2 356,0 8-155,0-2-177,0 11-188,0-5 0,-2 1 102,-3 1 1,4-6-235,-4 6 1,2-7-214,-2 2 255,4 3 1,-10-5 207,6 6 0,0-6 0,-1 4 0,3-3 0,-7 1 133,7 0 1,-3-4-54,6 4 390,-7-3-266,6 10 0,-7-5 292,3 2-359,4 4 0,-6-5-25,7 6 0,0 0-85,0 0 1,0 1 70,0-1 1,0-5-200,0 1 0,0-1 102,0 6 0,0-6-241,0 0 1,0-4-225,0 5 34,0-7-46,0 3 307,0-6 131,0 0 0,0-6-37,0-4 1,0-2 222,0-2-173,7-1 0,-4 1 290,6 0 1,-6 4-5,2 1 1,-2 6 220,2-2-295,-3-3-110,10 7 0,-9-6-61,7 7 166,-7 0-323,10 0 1,-12 2-61,4 3-148,-3-4-35,-2 12 276,0-5 1,0 1 59,0 1-13,0-7 1,-7 8 120,-2-6 0,1-1-102,-2-4 0,6 5 122,-6 0-97,7 0 0,-8-4 140,6 4-82,0-4 14,5 6-42,0-7-1,0 0-114,7-7 1,1 4 99,6-6 0,-5 6-121,1-2 1,-5 3-38,4 2 160,-6-6 0,5 4 0,-3-2 0,-4 2 0,6 2 0,-7 0 0</inkml:trace>
  <inkml:trace contextRef="#ctx0" brushRef="#br0">16991 3426 7881,'-15'6'0,"1"4"0,2 3-662,2 1 0,-3-2 285,4-2 614,-4 3 169,-1-6-138,6 1-52,2-1 0,7-7-61,4 0 0,-2 0-70,7 0 1,-1-2 30,6-3 0,-1 2-166,0-6 1,5 4 61,0-4 0,0 4-84,-5-5 1,0 6-141,1-6 1,-1 5 90,0-4 1,0 4-244,0-4 1,-4 5-109,-1 0 472,-6-4 0,10 0 0,-5-6 0</inkml:trace>
  <inkml:trace contextRef="#ctx0" brushRef="#br0">16991 3440 7881,'0'8'-144,"0"5"0,0-10 447,0 7-208,0-7 0,0 5-314,0-4 108,0-2 1,1 6 201,4-3-1003,-3-4 466,4 5 446,0-6 0,-4 7 0,4 1 0</inkml:trace>
  <inkml:trace contextRef="#ctx0" brushRef="#br0">17076 3412 7881,'8'2'0,"-3"2"-73,2-2 266,-5 10-103,4-4 1,-6 7-80,0-1 0,0-5-183,0 1 1,0-1-342,0 5 0,5-4 148,0-1 365,0-5 0,-5 8 0,0-4 0</inkml:trace>
  <inkml:trace contextRef="#ctx0" brushRef="#br0">17318 3426 7580,'0'8'-305,"0"0"612,0-3-298,0-4 171,0 6-665,6-7 0,-3 0 485,7 0 0,-1 6 0,5 2 0</inkml:trace>
  <inkml:trace contextRef="#ctx0" brushRef="#br0">17531 3312 7896,'-8'0'380,"2"0"79,-1 0-74,6 0 0,-4 0-174,10 0 0,-2 0-39,6 0 1,1-1-236,4-4 1,5 4 103,0-4 1,5 2-326,-5-2 0,1 3 206,-1-2 1,-3-3-483,3 3 0,-3-1-26,-2 5-502,0-7 495,0 6 593,-6-12 0,-1 12 0,-14-12 0,-1 5 0</inkml:trace>
  <inkml:trace contextRef="#ctx0" brushRef="#br0">17673 3170 7671,'0'10'426,"0"-1"0,0-4-86,0 4 0,0 1-87,0 4 1,0 0-87,0 1 1,0 0 41,0 4 1,-5-1-295,1 5 1,-7-4 145,1 5 0,2-5-574,-1 5 1,1-7-586,-2 2-332,-2-3 1430,4-2 0,-6 0 0,-1 0 0</inkml:trace>
  <inkml:trace contextRef="#ctx0" brushRef="#br0">17687 3384 7865,'7'7'0,"1"6"278,6-3 1,0-3-66,0 3 0,0-2 103,1 1 1,2 4-104,-3-4 0,4-1-371,-9 2 158,4-1 0,1 5 0,0 1 0</inkml:trace>
  <inkml:trace contextRef="#ctx0" brushRef="#br0">17943 3156 7931,'0'8'65,"0"5"550,0-6-1046,0 8-325,0-1 756,7 0 0,0 0 0,8 1 0</inkml:trace>
  <inkml:trace contextRef="#ctx0" brushRef="#br0">18100 3156 7931,'-8'0'293,"-5"6"120,12-4 0,-11 6-136,8-3 1,-3-2-31,3 6 1,-3-4-361,-2 4 1,-2-4-80,6 5 0,-6-6-72,2 6 1,-4-1 101,-1 6 1,-1-6 109,1 1 1,2-1-119,2 5 0,-3-4-102,4-1 304,3 1-209,-1 4 282,7-6-142,0-2 1,7-6-114,2 0 1,4 0-45,1 0 1,3-6 101,-2-4 0,2 2-275,-8-1 0,4 1 367,1-1 0,1-4 0,-1 5 0</inkml:trace>
  <inkml:trace contextRef="#ctx0" brushRef="#br0">18014 3128 7926,'-6'-8'-48,"4"1"1,-4 6 420,6-4 199,0 3-303,0 9 1,0 4 72,0 13 1,0-1-422,0 6 1,0-1 130,0 1 1,0-1-201,0 0 0,0-4 147,0 0 0,0-5-768,0 4 0,2-5 769,2 1 0,-2-3 0,4-2 0</inkml:trace>
  <inkml:trace contextRef="#ctx0" brushRef="#br0">18029 3298 7887,'-10'5'-448,"1"0"0,4 6 843,-5-2 1,6-1 260,-6 2-395,7-1 1,-8 5-65,6 1-358,0-1 87,5 0 1,0-5-483,0 1-236,0-7 610,7 3 0,-1-7-147,4-4 0,2-3 77,-2-6 0,2 4 252,3 1 0,-6 0 0,0-6 0,1 1 0,4 0 0,-4 0-17,-1-1 0,-4 6-49,4-1 773,-5 7-299,8-9 23,-10 10 0,4 2-152,-6 10 1,0-1 8,0 5 1,-2-3-131,-2 8 0,1-3-54,-7-2-35,7 1 1,-3-1-406,6 0-368,-7-6 540,6-2 0,-4-6-218,10 0 0,-2 0 137,6 0 0,-4-6-7,5-4 1,-1-7 132,5-2 1,-4-5 51,-1 5 0,1-4 48,4 4 0,-1-7-68,-4 3 0,4-3 199,-4 3 0,-1-2-119,2 6 180,-7 0 1,3 9 261,-6 1-221,6 5 0,-4 0-81,3 8 0,-4 4 40,-1 7 1,0-6-88,0 1 1,0-1 111,0 5-166,0 0 1,0 1 174,0-1-79,0 0 1,0 0-45,0 1 0,2-3-123,3-2 1,-4 2 51,4-2 0,-4 2-106,-1 3 0,5-1-35,0 0 1,0 0 47,-5 1 1,0-6-146,0 0 39,0 1-94,-7 4 0,-1-1 28,-6-4 1,5-2-207,-1-7 352,1 0 0,-4-2-4,4-3 0,1 2 111,3-6 0,3 4-138,-2-5 198,2 7-61,2-9 0,2 10 159,2-3 1,0 4 71,5 1 0,1 0 58,4 0 1,-5 0-192,1 0 1,-1 0-28,5 0 0,-4 4-332,-1 1 1,1 2 110,4-3 0,-4-2 150,-1 3 0,1 2 0,4 1 0</inkml:trace>
  <inkml:trace contextRef="#ctx0" brushRef="#br0">18498 3199 8243,'-8'6'1069,"2"-4"-679,6 4-196,0-6 1,6 0-92,3 0 1,-1 0-157,2 0 0,1 0-392,8 0 1,-4 0 288,4 0 0,-3 0-363,-2 0 1,1-5 204,-1 0 0,0-1-72,0 1 1,-1 2 118,-4-6 1,-1 6 266,-3-2 0,-3-3 0,4 6 0,-11-6 0,1 4 0,-8 2 0,3-3 0,-4 4 0,-1 1 0,0 0 0,4-5-18,1 0 64,6-6 1,-4 3 133,7-6 0,-4 5 49,-1-1 0,0 5-101,5-4 0,0 4 92,0-4 0,0 4 86,0-4-26,7 5-151,-6-2 0,7 6 63,-3 0 0,-4 6-117,4 4 0,1 4-23,-1 5 1,0 3-69,-5 7 1,0-1 83,0 0 0,0 2-95,0 4 0,0-6 59,0 1 0,0-1-308,0-4 1,0-4 116,0-1 0,0-3-709,0-2 218,0-6-16,0-2 605,0-6 1,-5-1-43,0-4 0,-4-3 114,4-6 1,-1 0-12,1 0 0,4-1 191,-4 1 1,3 0-102,2 0 0,0-1 210,0 1 0,0 0-97,0 0 1,0 0-115,0-1 1,7 1-238,2 0 0,-1-5 91,1 0 1,1 0-237,4 5 1,0 0 99,1-1 1,4 3 56,-1 2 1,1-2 135,-4 2 0,-1-2 0,0-3 0</inkml:trace>
  <inkml:trace contextRef="#ctx0" brushRef="#br0">18867 2985 7738,'-1'13'179,"-4"-3"0,3-3-26,-2-2 0,2-2-47,2 7-113,0-7 129,0 10 1,0-10-560,0 6 306,0-6-399,0 4 189,0-1-167,0-4 34,0 4 360,-6-6 1,3 0 84,-7 0 1,5 0-189,-4 0 420,6 0-203,-10 0 1,10 0 129,-6 0 0,5-2 50,0-2 0,2 2 1,0-4 225,-2 6-26,2 0-134,-4 0-137,6 0 0,0 6 4,0 4 0,0 2-16,0 2 1,0 2-58,0 3 1,0 3 46,0 7 1,0-1-157,0 1 1,0-6-109,0 1 1,0-2-254,0 2 1,0-4 429,0-5 0,-6-1 0,-2 0 0</inkml:trace>
  <inkml:trace contextRef="#ctx0" brushRef="#br0">18796 3184 7840,'15'0'-669,"-1"-4"995,0-1 0,0 0-16,0 5 1,-4-1-372,-1-4 0,1 3 124,4-2 0,-4 2-225,-1 2 138,0 0 0,1 5-317,-1 0 1,-5 1 72,0-1 268,4-4 0,-6 12 0,4-5 0</inkml:trace>
  <inkml:trace contextRef="#ctx0" brushRef="#br0">18910 3113 7840,'-6'15'-745,"4"-1"1248,-3 0 0,-1-4 308,1-1-526,1 0 1,4 6 73,0-1-284,0 0 1,-2 0-124,-3 1 1,4-6 110,-4 1-174,3-1 0,2 0 73,0 1-416,0-7 158,0 3-307,7-6 94,1 0 365,6 0 0,0-1-221,0-4 243,0 4 1,1-6 100,-1 7-95,0-6 1,0 4 298,1-2 162,-8 2 208,6 2-71,-11 0-264,4 0 154,-6 6-260,-6 2 1,-2 5-204,-6-4 162,-1 4 1,1-7-399,0 4 1,4-4-505,1-6 831,6 0 0,-10 0 0,5 0 0</inkml:trace>
  <inkml:trace contextRef="#ctx0" brushRef="#br0">19265 3199 6975,'0'0'0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5716 11601 7978,'-10'1'-357,"1"4"206,6-4 284,-10 6 169,12-1 323,-12-4-296,11 4-195,-4-6 0,12 0 32,4 0 1,3 0-38,1 0 1,2-2 5,3-2 0,4 2-21,10-3 1,-1 4-16,6 1 1,1 0-178,9 0 0,-1 6 115,10 4 1,-3 1-147,7-2 1,-4 4 102,-5-4 0,-1 4-82,-4 1 1,-9-4 44,0-1 1,-8-6-28,-6 2 0,1-3 45,-6-2 1,0 0 6,-5 0 0,0 0-34,1 0 0,-6 0 26,1 0-175,-1 0 160,5 0-57,-6 0 39,-1 0 91,-7 0-82,0 0 1,-2 4-108,-3 1 137,-3 0 0,-6-5-55,0 0 0,-5 0 44,0 0 1,-2 0 67,2 0 0,-1 0-69,-4 0 0,-3 0 159,4 0 0,1 5-53,-2-1 0,2 1 44,-2-5 1,-3 5-86,4-1 1,0 1 1,0-5 0,1 0-30,-2 0 1,-3 0 37,3 0 0,2 0-98,-1 0 1,5 0 68,-1 0 1,-1-5-16,1 1 1,0-6-16,5 6 0,-1-6-6,1 5 1,1-6 6,4 2 0,-4 2-231,4 3 142,3-4 58,-7 6-15,11-10-19,-4 10-135,12-4 0,2 7-1204,6 4 1419,1 3 0,-1 6 0,0 0 0</inkml:trace>
  <inkml:trace contextRef="#ctx0" brushRef="#br0">25806 11714 8036,'-24'0'-110,"0"0"1,5 0-37,-4 0 0,5 0-11,-1 0 1,2 0 138,-2 0 0,3 0 172,-3 0 1,3 0-26,2 0 1,0 0 213,0 0 35,0 0 240,6-6-286,1 4-176,7-4 0,7 6-56,2 0 0,5 0 92,5 0 0,8-1-76,6-4 1,8 3 40,2-3 1,6 2 26,8-1 0,12 0-347,7-5 0,-34 7 1,0 1 243,2-1 1,2-1 0,4 0 0,1 0-273,5 0 1,2 1 0,3-1-1,1 1 205,2 2 1,0 0-1,1 0 1,0 0-155,-6 0 0,0 0 0,0 2 1,-1 1 89,-3-1 1,-1 1 0,0 0 0,-1 0-117,-5 0 0,-1-1 0,-2-1 0,-1-1-147,27 5 1,-7-3 57,-2-2 1,-5-2 75,-5-3 0,-8 4 36,-6-4 1,-6-1-10,1 1 0,-5-1 654,-4 1-1021,-3 3 1226,-7-10-1666,-6 10 1039,-2-4 0,-12-1 0,-2 0 1</inkml:trace>
  <inkml:trace contextRef="#ctx0" brushRef="#br0">22052 10378 8513,'14'8'1032,"8"-2"-783,7-6 0,9 0-47,14 0 0,10 0-51,18 0 1,-35 2-1,2 1-409,4-1 0,2 1 1,2 1-1,1 1 313,-2-2 0,1-1 0,1 3 0,0-1 25,0-1 0,2-1 1,2 3-1,1 1-86,-1-1 1,-1 0 0,0-1 0,-1 0-65,-6 1 0,0-1 1,-2-2-1,1-1-146,1 2 1,0-1 0,-2-1 0,0 0-169,-2-1 0,-2 0 0,-2 0 0,-2 0 39,34 0 1,-10 0-374,-4 0 1,-7-5 254,-8 0 1,-2-6-64,-17 1 526,-3-2 0,-11-2 0,1-1 0</inkml:trace>
  <inkml:trace contextRef="#ctx0" brushRef="#br0">25009 10605 7770,'15'0'-25,"12"2"522,6 3 0,19-2-264,9 6 0,-19-6 0,2-1-644,3 3 0,1 0 0,3-3 0,0-1 485,1 1 1,0 1 0,-1-2 0,0-1 8,1 0 1,0 0-1,-5 0 1,-1 0-29,-3 0 0,-1 0 0,36 0 108,-12 0 1,-4-5-376,-10 1 1,0-3 322,-9 3 1,1 2-886,-11-3 1,-1 4 77,-9 1 696,4 0 0,-5-7 0,7-1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4223 5672 8268,'0'-9'0,"0"-1"114,-6 1 150,4-5 0,-4 4-529,6 1 306,0 6 0,13 3 194,5 9 0,14 8-128,6 2 0,11 0 63,8-4 0,9-3-379,-26-6 0,1-2 0,2-1 0,1-2 259,5-2 0,1-2 0,6-4 1,2-2-301,3-4 1,1-3 0,2-1 0,2-2 316,4-5 0,2 1 0,-4 3 0,1 2-403,2-2 0,0 2 0,-2 5 1,-2 2 354,-3 3 0,0 2 1,1 1-1,0 2 14,1 2 0,1 2 1,-6 2-1,1 0-234,0 2 1,-1 0 0,-2 1 0,0 1 229,1 0 1,-1 0-1,2 0 1,1 0-125,4 0 1,1 0 0,-5-2 0,-1-2 22,1 0 1,-1-1-1,0-1 1,0-1-129,-2 1 0,0-2 1,1 1-1,0-1 33,0-1 0,-1-1 0,-5 2 0,-1-1 22,0-2 1,-1-2 0,-5 0 0,-1-2 240,-6-1 0,0-1 0,3 0 0,0 0-206,33-9 1,1 3-150,-15-3 0,-2 3 81,-8 2 1,1 0 466,-5 0 1,-2 6-527,-8 3 0,-1 3 237,-8 2 0,4 0 0,-11 0 0,-1 0 0,-1 0 0</inkml:trace>
  <inkml:trace contextRef="#ctx0" brushRef="#br0">8872 5303 7917,'15'0'0</inkml:trace>
  <inkml:trace contextRef="#ctx0" brushRef="#br0">5147 7279 8051,'-8'6'457,"-4"-4"-298,10 4 0,-1-6-242,12 0 1,7 0 92,13 0 0,12-2 490,6-2 1,16-4-248,13-6 1,-33 4 0,3 1-323,7-1 1,3 1 0,3-3 0,2 0 196,4 2 0,2 1 1,3 2-1,-1 1-397,0 3 0,0 2 1,1 0-1,0 0 244,2 1 1,-1 0 0,-1 0 0,0 0 51,-1 0 1,0 0 0,-3 3 0,0 0-381,-4 2 1,0 0-1,-2 0 1,0 1 313,-3-1 1,-1-1 0,3 3 0,-1-1-298,-1-1 1,0 0-1,-2-2 1,-1 0 132,-6-1 0,-1 1 0,-1 0 0,-1 0 172,-2-1 0,0 1 0,1 1 0,0 1-103,-1-2 0,0-1 0,32 3-31,-13-5 1,-4 0-454,-1 0 0,-8-2 820,-6-3 1,-7 2-957,-7-6 754,-1 5 0,-4-7 0,0 7 0,-1-1 0</inkml:trace>
  <inkml:trace contextRef="#ctx0" brushRef="#br0">12100 7137 7775,'-14'0'-38,"4"4"184,1 1 1,4 0-104,-5-5 1,7 1-60,-2 4-197,4-3 1,9 9 200,6-6 0,3 6 89,12-2 0,-2-1 29,11 1 0,-1-4 6,6 5 0,8-6-61,6 6 0,1-7 7,8 2 1,5-4-119,5-1 0,-33 0 0,1 0 135,-1 1 1,-1-2-1,3-1 1,-1-2-88,-1 0 1,-1-1-1,1-1 1,0 1 12,-1 0 0,1 0 0,1-1 1,0-1-48,-1 2 1,0 1-1,-2 1 1,0 0-42,30-2 0,-5-1-61,1 1 1,-3 0 116,3 5 1,-4 0 37,-6 0 1,-2 0-192,-3 0 0,-3 0 49,-6 0 0,-5 0 14,0 0 0,-7 0-31,2 0 0,-3 0-155,-1 0 0,-7-2 275,-3-2 0,-8 2-429,-2-3 532,-5 4 0,2 1 0,-6 0 0</inkml:trace>
  <inkml:trace contextRef="#ctx0" brushRef="#br0">13152 5687 7759,'-8'14'0,"-5"5"177,4 0 0,1 8 221,-2 1 0,6 7 372,-6 7 0,7 1-324,-2 0 1,5-7-184,5-3 1,3-9-279,6-5 0,5-5 72,0-4 0,6-4-437,-1-6 1,3-6-1,1-4 0,-1-9-244,-3-5 1,1-2 336,-6-3 1,0-1-91,-5-3 0,1 3 209,-1-3 0,-6 3-69,-4 1 1,-2 2 540,-2 4 1,0-3-210,0 8 1,0 3 1210,0 6-968,0 6 0,0-2 360,0 10 1,0 9-167,0 10 1,0 4-50,0 5 0,0-1-339,0 6 1,0-2 20,0 2 1,0 3-235,0-3 0,5-3 93,-1-2 1,6-3-497,-5-2 1,-1-1 73,-4-3-1255,7 3 115,-6-12-316,6 0 1306,-7-9 0,0-12 548,0-4 0,0-4 0,0-5 0,-7-3 0,-1-7 0</inkml:trace>
  <inkml:trace contextRef="#ctx0" brushRef="#br0">13422 5999 7759,'0'-36'0,"0"-3"-89,0 5 0,-5-2 198,1 8 0,-1-2 449,5 11 49,6-7-371,2 11 1,6 0 78,0 11 1,1 2-114,-1 2 1,-5 0-69,1 0 0,-1 6 17,6 4 0,-8-2-109,-2 1 0,1-4 75,-1 4-210,0 1 0,-5 4-46,0 0 0,0-4 50,0-1 0,-2-1 98,-2 2 1,0 2-81,-5-2-1577,0-4 439,-6 7 23,1-12 1186,0 6 0,0-1 0,-1 2 0</inkml:trace>
  <inkml:trace contextRef="#ctx0" brushRef="#br0">13649 5715 7765,'-1'14'322,"-4"0"1,4 7 491,-4 3 0,3 3-238,2 1 89,0 7-314,0-5 0,0 9 246,0-6-356,7-6 0,-4-2-156,6-6 0,1-4-164,4-6 1,2-6-483,3 2 0,-4-5 431,4-5 0,-1-9-532,1-10 0,-5-2 275,0-3 0,-1 1 87,-8-1 1,4 1-58,-4-1 1,0 1 427,-5 0 0,0 1 144,0 3 0,0-3 220,0 3 1,-5 4 60,0 1 1,-1 8 55,1 1-748,3 7 202,-10-3 1,10 12-794,-3 4 0,4 2-386,1 3 1173,0-1 0,6 6 0,2 2 0</inkml:trace>
  <inkml:trace contextRef="#ctx0" brushRef="#br0">13991 5857 8225,'-10'0'1652,"1"0"-40,6 6-1099,-4-4 1,9 4-139,3-6 0,-2 0-134,6 0 0,5 0-372,5 0 0,2 0-218,-2 0 1,-2 0-393,7 0 0,-5 0-116,5 0 0,-5 0 857,4 0 0,1 0 0,4 0 0</inkml:trace>
  <inkml:trace contextRef="#ctx0" brushRef="#br0">14531 5758 7696,'6'-15'0,"-4"1"0,3 0 0,-4 0 452,-1 0 155,0-1 0,0 6 221,0-1-242,0 7-372,0-3 0,-1 7-6,-4 4 1,-1 3 17,-4 6 0,-3 7-18,4 3 1,-4 2-43,-1 3 1,6 4-66,3 0 1,-1 0-119,1-4 1,1-2-232,4-4 0,0 3 160,0-7 0,8-7-563,6-7 0,2-3 343,7-2 1,1-8-278,4-7 0,1-5-8,-1-9 593,1 1 0,5 0 0,3-1 0</inkml:trace>
  <inkml:trace contextRef="#ctx0" brushRef="#br0">14773 5701 7696,'-7'-8'355,"4"2"792,-6 6 1364,6-7-1887,-4 6 1,7 1-249,0 9 0,0 9-191,0 0 0,0 9 23,0 2 1,0-1-229,0 5 1,0-1 98,0 1 0,0-3-689,0 3 1,5-4 163,0-6 1,4 3-151,-4-7 1,1-5-2118,-1-5 2018,-3-5 0,5 0 695,-2-8 0,-3-4 0,4-7 0</inkml:trace>
  <inkml:trace contextRef="#ctx0" brushRef="#br0">14773 5772 7696,'0'-21'0,"0"4"431,0-7-137,0 7 324,0-4 0,1 7-224,4 0 1,-2 6 564,7 3-225,-1 4-390,5 1 1,1 0 146,-1 0-159,-6 0 1,3 6-137,-7 3 1,1 4-1,-5 1 0,0 1-319,0-1 0,0 0 147,0 0 0,-6 0-717,-4 1 1,-1-1 388,2 0 1,-4 0-909,4 1 1,1-3 14,-2-2 1197,1 2 0,1-10 0,2 4 0</inkml:trace>
  <inkml:trace contextRef="#ctx0" brushRef="#br0">14972 5729 7696,'0'22'0,"-5"5"0,0-3 0,1 3 1516,4 1 0,0 1-679,0-1 0,0-1-3,0-3 0,1-4-498,4-6 1,3-4-335,6-1 1,0-6-651,0 2 1,2-10 483,3-4 1,-3-5-376,3-5 1,1 1 287,-1-5 0,0-3-745,-4-7 0,-3 3 305,-2-3 0,1 3 302,-7 2 0,1-1 221,-5 1 0,0 4 168,0 0 1,-1 12 4,-4-2-161,-3 9 0,-6 5-365,0 9 521,-1 10 0,1 3 0,0 7 0</inkml:trace>
  <inkml:trace contextRef="#ctx0" brushRef="#br0">15725 5459 7681,'-8'8'2929,"2"-2"-2143,0 1-764,4 1 0,-4 6 33,6 0 0,1-5-151,4 1 0,-3-1-1122,2 6 0,3-6 1218,-2 1 0,6-1 0,-4 5 0</inkml:trace>
  <inkml:trace contextRef="#ctx0" brushRef="#br0">15825 5473 11107,'0'8'-196,"0"5"-324,0-4 0,0-1 310,0 2 0,-5-1-1651,0 5 1861,-6 1 0,3 5 0,-6 2 0</inkml:trace>
  <inkml:trace contextRef="#ctx0" brushRef="#br0">15583 5687 9095,'8'0'1409,"5"0"1,-10 1-1339,6 4 0,-6-2 24,2 7 0,1-6-231,-1 6 1,2-6 177,-3 6 0,-2-5-1761,3 4 1039,2 1 0,-3-1-1172,5 1 896,-6-7 956,10 3 0,-10-6-95,7 0 1,-6 0 0,6 0 508,-7-6 1,8-2-186,-6-6 199,6 6 0,-8-3-136,6 6 0,-5-1 1233,0 1-529,4 3-327,-6-4-450,4 6-291,0 0-42,-4 0 0,3 2 109,-10 2 1,2 4-15,-7 6 1,1-1-62,-5-3 0,4 2-54,1-2 0,1 2 123,-2 3 1,-1-6 2,7 0 1,-3-1-195,3 2 211,2 2 1,-4-8-218,6 5 1,1-6 63,4 2 1,3-3-83,6-2 1,0 0 41,0 0 0,1 0 139,-1 0 1,-5 0-45,1 0 269,-1 0-58,-1 0 490,-1 0-217,-7 6 0,-7 2-168,-2 6 0,-5 2 75,-5 3 0,3-3-66,-3 3 1,3-4-30,2 0 0,4-1 59,1 0-313,6 0 0,-4 0-44,7 1 1,2-7 123,3-4 1,3-1-127,6 2 1,0-3 84,0 2 1,5-2-533,0-2 0,0 0 254,-5 0 0,1-5-1433,-1 1 1082,0-7 0,-5 3 65,1-7 0,-7 6 189,2-1 1,-4 1 382,-1-5 0,0-7 0,0-1 0</inkml:trace>
  <inkml:trace contextRef="#ctx0" brushRef="#br0">15796 5928 9434,'0'10'-737,"0"-1"470,7-6 267,1 4 0,6-1 0,0 2 0</inkml:trace>
  <inkml:trace contextRef="#ctx0" brushRef="#br0">15953 5971 7162,'0'8'813,"6"-2"-1595,-4-6 782,4 0 0,0 6 0,2 2 0</inkml:trace>
  <inkml:trace contextRef="#ctx0" brushRef="#br0">16152 5687 9208,'-8'0'1263,"2"0"1,6 1-990,0 4 0,-2-2-238,-3 7 1,4-1-65,-4 5 0,2-4-193,-2-1 1,2 1-308,-7 4 1,1 0 316,-5 0 1,4 4 49,1-4 0,-1 3 47,-4-7 0,5 1 3,-1-2-161,7 4 576,-3-12 20,6 6-154,0-7 0,6-2-7,3-3 0,-1 4-57,2-4 122,-1 4 1,5 1 1,1 0-56,-7 0 1,3 6 78,-7 3 57,1 4 0,-5 1-53,0 0 0,0 1 67,0-1-307,0 0-470,0 0-676,0 1 617,0-8-232,6 0 1,-2-12 293,5 0 1,-4-7-159,4-3 1,-4 0 3,5-9 604,-1 0 0,5-11 0,0-1 0</inkml:trace>
  <inkml:trace contextRef="#ctx0" brushRef="#br0">16294 5644 8108,'0'-8'1612,"0"2"-1002,0 6 170,0 0-561,0 6 0,5 3-25,-1 10 1,1-3 12,-5 3 0,2 2 0,3-2 0,-4 4-1083,4-4 0,-4 5 470,-1-5 0,5 2-289,0-3 502,0-2 0,-5 5-449,0-7 1,0-4-378,0-1 607,-7-6 1,4 3 411,-6-6 0,4 0 0,-5 0 0,7 0 0,-9-6 0,4-2 0</inkml:trace>
  <inkml:trace contextRef="#ctx0" brushRef="#br0">16223 5843 7681,'-10'0'366,"1"0"1,4 0-50,-4 0 1,6-2 888,-2-2-792,3 2 0,2-11-245,0 4 1,7-2-61,2 1 0,4-2-117,1 2 1,6-2-319,4-3 0,-2 1 243,2 0 1,-7 5-322,2-1 1,2 7 74,-2-2 106,0 4 0,-7 2-8,-2 4 0,-4 8 181,-6 5 0,-1 6 112,-4-5 0,-3 6 221,-6-1 0,-1-2 121,1 2 0,-5-7-148,0 2 0,0-3 74,5-2 1,0 0-61,0 1 0,0-7 189,-1-4-394,1-2 0,5-4-539,-1-2 1,7-4 212,-2-7 1,4-3 0,1-1 0,0-7-233,0 3 0,0-4 159,0-2 0,0-4 43,0 0 1,1 0 78,4 4 1,-3 2 262,2 4 1,-2-2-111,-2 6 1,1 1 321,4 9 1,-3 1-65,3 3 1,-2 5 45,1 0 1,4 6 320,7 9 1,-1 5 3,0 4-355,0 3 138,0 7 0,5 8-36,0 5 0,5 2-195,-5-2 0,6 4 67,-1 6 0,-2 0-476,2-1 0,-7-3-5,2-1 1,-3-11-186,-2 1 0,0-5 36,1-4 1,-6-6-131,1-13-173,-7 0 0,5-6 277,-4-3 1,-2-12 466,3-7 0,-10-6 0,-3-9 0</inkml:trace>
  <inkml:trace contextRef="#ctx0" brushRef="#br0">16550 5886 7681,'-10'7'689,"1"-2"1,-1 3-416,-4 2 0,-2 2-79,-3 2 0,4 1-130,-4-1 0,-2 0 78,2 0 1,0-1-583,5-4 0,5 3 222,-1-8 217,7 1 0,-10 1 0,5 2 0</inkml:trace>
  <inkml:trace contextRef="#ctx0" brushRef="#br0">16536 5502 7681,'0'-14'1963,"1"6"-797,4 3-158,-3 3-312,4 2-894,-6 0 0,1 0 198,4 0 0,-3 0 0,4 0 0</inkml:trace>
  <inkml:trace contextRef="#ctx0" brushRef="#br0">24441 6980 7934,'-22'-6'0,"1"0"61,7-4 1,0 2 294,-1 4 96,8 2-178,0-4 1,9 6 7,3 0-5,9 6-119,8-4 0,14 9-36,7-7 18,6 7 1,9-7-296,4 5 1,4-1 143,10 1 0,-35-2 0,2-1 44,1-1 0,2-1 1,2 0-1,0 0-206,0 1 0,-1 0 0,2-1 1,2 0 134,0 0 1,2 1 0,2 1 0,0-1 18,2-2 0,0-1 0,-1 1 1,0-1-64,-3-2 0,-1 0 1,-3 0-1,1 0 13,0 0 1,0 0 0,-1 0 0,0 0-63,-4 0 1,0 0 0,-4 0 0,0 0 94,30 0 1,-6-5-53,-9 0 1,3 1-45,-7 4 0,-1 0 92,-18 0 0,5-2 241,-5-3 1,-5 4-213,-4-4 0,-11 3 917,1 2-962,-9 0 564,1 0-506,-6 0 18,0 0 1,-6 0-238,-4 0 1,-3 2 119,-1 3 1,5-4-247,-1 4 1,6-3-488,-6-2-116,7 6 946,-10-5 0,5 12 0,-6-5 0</inkml:trace>
  <inkml:trace contextRef="#ctx0" brushRef="#br0">14886 8942 7780,'0'-9'731,"0"-1"-198,-6 1 594,5-6-307,-12 8-374,11 0 0,-2 7 24,8 0 0,6 0 80,9 0 0,3 0-218,6 0 1,7 0-108,3 0 1,5 0-189,4 0 1,4-4 51,5-1 1,-3-6-552,-1 1 0,-7-1 343,3 2 1,-5-4-1137,-6 4 1,-7 1 327,-6-2 1,-11 5-778,1-4 1094,-9 6 610,1-3 0,-6-1 0,0-1 0</inkml:trace>
  <inkml:trace contextRef="#ctx0" brushRef="#br0">15398 8715 7780,'-8'8'2434,"2"-2"-2054,12 0 1,7-3-143,6 7 0,6-7-21,-1 2 1,3 1-133,1-1 1,-4 0 77,0-5 0,-2 4-1,1 1 1,-2 1-262,-7-1 0,-4-2 111,-1 7 1,-6-1-624,2 5 1,-10 5 295,-4 0 0,-4 2-1460,-1-2 1775,-7-3 0,6 10 0,-6-3 0</inkml:trace>
  <inkml:trace contextRef="#ctx0" brushRef="#br0">16095 8516 7756,'-8'0'651,"0"0"813,3 0-1138,4-7 1406,-6 6-473,7-6-233,0 7-545,0 0 0,7 2-851,2 3 278,-2-4 0,5 7-366,-2-3 0,2-2-620,3 7 1,-6-7-639,1 1 0,-6 3 1716,6-2 0,-1 6 0,5-3 0</inkml:trace>
  <inkml:trace contextRef="#ctx0" brushRef="#br0">15967 8715 7756,'8'-7'1635,"-2"6"1,-1-7-1388,0 3 1,6 4-22,-2-4 1,2 2-588,-1-2 0,2 3 281,-2-2 0,7 0-217,2 0 1,0 2 251,-5-3 0,5 2-1675,0-2 1719,0 4 0,-5-5 0,1 6 0</inkml:trace>
  <inkml:trace contextRef="#ctx0" brushRef="#br0">16081 8800 7756,'0'-10'529,"0"1"0,0 4 166,0-4 1190,0 6-810,0-10-931,0 11 1,1-5-76,4 2 0,-2 3-154,7-3 0,-1 2 103,5-1-84,1 2 0,-1-6-675,0 3 394,0 4 146,0-6 0,-4 3-198,-1-1 769,-5 0-58,2 5 1,-6 2 118,0 3 1,-2 2-44,-2 8 0,-3 0-102,-2 4 0,-4-1 102,4 5 1,-2-4-78,1 5 0,-1-2-295,6 2 1,-4-4 92,4-5 0,0 0-354,5 4 1,-4-7 158,-1 2 1,0-8-430,5 4 1,2-7 54,2 1 0,0-2-130,5-2 0,-4-5 140,4 1 0,-1-8 91,2 3 0,1-4-75,-7-1 0,6 5 102,-5-1 1,6 1-97,-2-6 1,-1 6 97,2 0 0,-6-1-56,6-4 0,-5 4 191,4 1 1,-6-1 176,2-4 1,1 5 17,-1-1 1,1 7-135,-1-2 1029,-3-3-730,4 7 1,-6-4 574,0 10 0,0-2-276,0 6 1,0 1-123,0 4 1,2 0-105,2 1-443,-2-1 1,4 0-1421,-6 0 1625,0 0 0,7 1 0,0-1 0</inkml:trace>
  <inkml:trace contextRef="#ctx0" brushRef="#br0">16436 8516 7978,'0'8'1014,"0"-1"-410,0-2 0,2-3 189,2 2-23,-2 4 1,4 0-298,-6 7 0,0-6-45,0 0 1,5-4-267,0 5 0,0-6-440,-5 6-459,6-1 686,-5 6 0,11-6-2434,-8 1 2485,1-7 0,1 9 0,2-4 0</inkml:trace>
  <inkml:trace contextRef="#ctx0" brushRef="#br0">16422 8757 7781,'0'-9'-33,"0"-1"1,0 6 1687,0-6-625,0 7 37,0-3-277,0 6-346,0 0-307,6 0 1,-3 6-89,7 3 0,-2 4 12,1 1 1,4 1-163,-4-1 0,-1-5 51,2 1 0,-6-1 24,6 5-319,-7 1 220,10-1 0,-12-5-17,4 1-236,-3-7-20,-2 3 1,1-7-138,4-4 0,-3-3-368,2-6 0,-2 0 239,-2-1 1,1-4 258,4 0 1,-3 1 404,3 3 0,-4 1 0,-1 0 0,0 0 0,0-1 157,6 1-81,-4 0 0,4 5 231,-6-1 0,2 7 604,3-2 1,-2 4 33,6 1 0,-4 0-409,5 0 1,-1-2-131,5-3 0,0 4-133,1-4 0,-1 2-220,0-2 0,5 3 53,0-2 0,0-3-348,-5 3 0,-4-6-41,-1 5 0,-1-1-823,1 1 420,4 4 1,-10-5 281,7 6 0,-7-2-434,2-3 447,-4 4 0,-7-6 174,-4 7 0,3-4 81,-3-1 0,1 0 90,-6 5 1,6-5 63,-1 1 0,3-3 547,-3 3 577,-3 2-621,6-4 181,-1 6 1,-3 1-276,6 4 1,0 3 22,5 6 0,0 2-85,0 3 1,0 5-32,0 9 1,2-2-161,2 7 1,-2-5-133,3 5 0,1-1-358,-1 1 0,4 1 272,-4-6 0,4-1-882,-4-9 1,5-2 460,-6-7 1,6 0-281,-5 1 1,1-7-28,-1-4 772,-4-2 0,12-15 0,-5-3 0</inkml:trace>
  <inkml:trace contextRef="#ctx0" brushRef="#br0">16934 8402 11651,'-2'9'1912,"-3"1"-1736,4-7 0,-5 10-71,6-4 1,-2 4-144,-3 1 1,4 0-986,-4 0 804,3 1-567,2-1 0,2-2 314,3-2 1,-2-4-104,6-6 0,1 0 270,4 0 1,-5-1 256,1-4 1,-1-3-21,6-6 1,-1 0 111,0-1 0,0 1 452,1 0 1,2 0-264,-3 0 0,3-1 405,-7 1 1,3 1-232,1 4 1,-5-2 144,1 6 0,-5-4 237,4 4-336,-6 0-285,3 5 0,-6 2-66,0 3 1,0-2 27,0 6 0,-1 1-191,-4 4 0,4 0-380,-4 0 1,-1-4 267,1-1 1,0-4-598,5 5 1,-5-6-502,1 6 571,-1-7 0,5 5-53,0-3 95,0-4 334,0 5 25,0-6 340,0 0-115,-7 0 1,4 0 373,-6 0 1,6 2-78,-2 3 976,-3-4-710,0 12 1,-4-5 560,2 6-733,-3 0 0,10 1-11,-6-1 1,6 0-242,-2 0 0,3 0 106,2 1 0,0-1-365,0 0 1,0-5-53,0 1 1,0-5-619,0 4 418,0-6 118,0 4 0,2-7 47,3 0 0,-4-2 118,4-3 0,-2 2 99,2-6 0,-4-1-95,4-4 0,1 0 353,-1 0-33,6-1 1,-8 3 50,7 2 0,-5-1 161,4 6-114,-6-6 1,5 10 235,-3-4-107,-4 4-158,12 1-93,-11 0 0,4 6-138,-6 3 0,0-1 143,0 2-264,0-1 1,-2 4-197,-2-4-78,2 4 316,-11-5 0,10 1-193,-6 1 259,6-7-89,-10 3 153,11-6 1,-5 0-135,2 0 566,3 0 45,-4 0 48,6 0 228,0 0-853,6 0 1,-3 0 106,7 0 0,-5 0-214,4 0 183,-6 0 1,8-1-614,-6-4 53,6 3-174,-9-4 53,10 6-137,-10 0-467,4 0 438,-6 0-43,0 0 576,-6 0 1,3 6 66,-7 4 0,-1-2 204,-8 1 1,2 1 16,-7 4 0,1 5 28,-6 0 1,5 1-41,1-1 0,1-3 571,-2 3 0,3-5-281,7-4 0,5 2 957,-1-2-720,7-4 1,3 0-41,9-6 1,6-1-156,4-4 0,3-1-122,6-4 1,1-2-233,-1 2 1,1-1 93,-1 2 1,-4-2-204,-1 6 1,-1-5 98,2 6 0,-3-6-546,-7 5 0,0-4 45,0 4 1,-4 1-882,-1 4 970,-6-7 1,2 6 455,-10-4 0,-2 3 0,-8 2 0</inkml:trace>
  <inkml:trace contextRef="#ctx0" brushRef="#br0">17048 8800 7731,'0'8'2711,"1"0"-1852,4-4-717,-4-2 1,7 9-548,-3-6-314,-3 6-111,10-9 1,-9 9-616,7-7 1445,-7 1 0,10-5 0,-5 0 0</inkml:trace>
  <inkml:trace contextRef="#ctx0" brushRef="#br0">17190 8700 7745,'0'10'1292,"0"-1"1,0 1-485,0 4 0,0 0-304,0 1 1,0-1-108,0 0 0,0 2-295,0 3 1,0-3-227,0 2 0,0-2-739,0-2 0,0 1 579,0-1 1,0 0-1400,0 0 1683,0 1 0,0-1 0,0 0 0</inkml:trace>
  <inkml:trace contextRef="#ctx0" brushRef="#br0">17588 8885 8482,'0'-14'0</inkml:trace>
  <inkml:trace contextRef="#ctx0" brushRef="#br0">11986 12909 7776,'-14'-7'514,"1"-1"104,4-6-139,-4 6 1,13 2-45,0 6 1,13 1-171,10 4 0,12 8 105,8 6 1,12 6-120,11-1 0,7-2-414,-33-10 0,1 0 0,1-3 0,3-1 277,4 2 1,1-1 0,2-3 0,0-3-220,0 0 0,1-1 0,-1-1 0,0 0 102,-2-1 1,-1 0 0,0-1 0,0 0-465,-1-1 0,-1-1 1,-2 0-1,-1-2-254,31-9 1,-7 2 184,-16 2 1,-4 4-204,-10 6 0,0 0 739,-10 0 0,5 3 0,-14 6 0,-3 7 0</inkml:trace>
  <inkml:trace contextRef="#ctx0" brushRef="#br0">10905 13079 11256,'0'10'2448,"0"-1"-2165,0 1 0,0 4-285,0 0 1,0 5-338,0 0 1,2-3-1107,3-2 0,-4-8 355,4 8 1090,3-3 0,-6 4 0,4-1 0</inkml:trace>
  <inkml:trace contextRef="#ctx0" brushRef="#br0">10806 13378 7713,'0'8'3042,"0"-2"-2720,0-6 1,6 0-463,4 0 0,4-2 162,5-2 0,-3 0-331,3-5 1,-2 4 219,2-4 1,-3 6-122,3-2 1,-3-2 51,-2 3 0,-5-1 16,1 5 0,-6 0 397,6 0-145,-7 0 789,3 0-619,-6 6 1,0 2 421,0 6 1,-4 1-280,-1-1 1,-5 2 124,6 3 0,-6-2-142,5 7 1,-4-7-156,4 2 0,-4-2-238,4 2 1,0-8 209,5 4-712,-6-4 437,4 3-1240,-4-6 953,6-2 0,0-7-986,0-4 493,0-3 413,0-6 140,0-1 228,6 1 1,-2 2 247,5 2 1,-6 2-65,2 3 98,3 4 1,-5-5 68,6 6-185,-5 0-178,2-7 1,-4 6-490,2-4 385,-2 3 0,3 9-128,-10 2 0,2-1-302,-7 2 0,1-1 192,-5 5 1,-5 0-152,0 1 1,-7 4 185,3 0 0,1-5 310,-2-5 0,2-1 7,-2 2 1,-1 1 132,6-7 0,0 1 41,5-5 293,-1 0 89,7 0-174,2 0 319,6 0 0,6 7-259,4 2 0,3-1-36,1 1 1,0 2-90,0 8 0,0-3-272,1 3 0,-3-3-412,-2-2 1,2-1 311,-2-4 1,-2 4-271,1-4 0,-4 2-50,5-1-1076,-7 3 463,3-6 1041,-6 1 0,0 5 0,0-5 0</inkml:trace>
  <inkml:trace contextRef="#ctx0" brushRef="#br0">10863 13690 7701,'5'-9'495,"-1"-1"0,3 7 77,-3-1 0,-1-3-175,7 3 0,-1-3 16,6 2 1,-1 4-162,0-4 1,2 4 73,3 1 0,-2-5-117,7 0 0,-7 0-130,2 5 0,2 2-125,-2 3 1,4-2 101,-4 6 0,0 2-170,-4 8 0,-3-1 100,-2 5 0,1-1-191,-7 2 0,6 3 18,-5-3 1,-1-4 124,-4-1 1,0-1-81,0 1 0,0-8-162,0 3 1,-4-8-1070,-1 4 587,-6-7-139,3 3 0,-6-11 925,0 1 0,-1-14 0,1 2 0</inkml:trace>
  <inkml:trace contextRef="#ctx0" brushRef="#br0">11005 13705 7701,'0'8'1382,"0"4"1,0-9-800,0 7 1,0-5 271,0 4-696,0 0 1,0 6-280,0-1 0,0-5 72,0 1-93,0-7-1121,0 3 1026,0-6 1,5-1-508,-1-4 0,8-3 197,-3-6 0,-1 0 418,1-1 1,1 6-33,4 0 0,-4 4 560,-1-5 1,-4 7 313,4-2-200,-6 4 0,5 1 153,-3 0-400,-3 6 1,4 2-259,-6 6 1,-2-4 247,-2-1-1002,2 1 0,-6-1 118,3 1 627,4-7 0,-6 3 0,7-6 0</inkml:trace>
  <inkml:trace contextRef="#ctx0" brushRef="#br0">11503 13449 7715,'-15'0'0,"6"0"1458,-1 0 1,6 0 94,-6 0-519,7 0-283,-3 0-749,18 0 0,-2-2-204,9-3 0,-2-1-244,2-3 1,-1-4 160,5 4 0,-5-3-283,1 3 1,-4-2 155,0 6 0,-1-4 114,0 4 1,-5 0 205,1 5-72,-7 0 1,3 2 167,-6 3 1,-1 2-15,-4 8 1,2-1 248,-7 0 1,1 0-54,-5 1 0,0-1 24,-1 0 1,3 0 67,2 0-212,-2 1 1,8-3-167,-5-2 142,6-4 1,-2-1-120,10 0 1,-2-1 106,6-4-122,1 0 1,4-1 111,0-4-11,1 3-26,-1-4 13,0 6-290,-6 0 176,-2 0-428,-6 0 281,0 0 1,-1-5-238,-4 1 258,-3-1 0,-5-2-151,4-2 0,-2-4 96,6-1 0,-4 0 89,4 0 1,-5-5 51,6 0 0,-3-6 158,3 1 0,2 2 372,-3-2 1,4 7 64,1-2 58,0 9-129,0 4 0,1 19 264,4 6 0,-2 7-62,7 8 1,-6-3-174,6 7 0,-7-2-221,2 2 0,1 2 5,-1-7 0,4 3-506,-4-7 1,0 1-176,-5-11 0,0 0-1526,0-5 1457,0-6 571,0-2 0,0-6 0</inkml:trace>
  <inkml:trace contextRef="#ctx0" brushRef="#br0">11588 13491 7715,'-2'13'81,"-2"-4"1,0 4 191,-5-3 0,4 2-65,-4 2 1,6 1-71,-2-1 0,-1 5-726,1 0 0,-5-5-389,6-4 977,-1-1 0,5 5 0,0 0 0</inkml:trace>
  <inkml:trace contextRef="#ctx0" brushRef="#br0">11645 13605 7715,'14'-6'0,"0"4"731,0-3-378,1-2 0,-1 5 830,0-3-582,0 4-484,1 1-22,-1 0-378,0 0 283,-6-7 0,-2 6 0,-6-6 0</inkml:trace>
  <inkml:trace contextRef="#ctx0" brushRef="#br0">11375 13491 8109,'-8'0'2881,"-5"0"-2659,12 0-24,-6 0 0,9 0-523,3 0 1,-2 0-12,6 0 0,-4 0-940,4 0 795,-5 0 85,8 7 1,-9-1 403,7 3 0,-7 4-131,2-3 0,-4 2 511,-1 2 0,0 2-213,0 3 1,0-3 106,0 3 1,0-3-30,0-2 1,5 0 49,0 0 1,1-1-120,-1-3 0,-2 1-217,6-7-207,-5 7 1,7-7 63,-7 5 37,1-6 1,0 5-59,0-3 88,-1-4 147,-10 12 1,0-10 136,-4 7 1,-2-7 47,2 2 0,2-4 256,-1-1 0,4 5 157,-4 0 12,5-1-547,-2-4 1,8 0 58,2 0 1,0 5-413,5 0 1,5 0 175,5-5 1,5 0-237,-5 0 0,5 0-205,-5 0 1,6-5-455,-2 0 1,0-4 970,0 4 0,1-6 0,4 3 0</inkml:trace>
  <inkml:trace contextRef="#ctx0" brushRef="#br0">11872 13321 7715,'8'-7'4286,"-2"6"-3293,1-5-619,-6 12 1,6 2-216,-7 6 0,0 0-65,0 0 0,0 2-174,0 3 0,0-3 104,0 3 0,0-3-345,0-2 1,-2 0 28,-3 0-1178,4 1 486,-6-1 613,7-6 0,2-2-177,3-6 298,3 0 0,6 0-147,0 0 199,0 0 0,1 0 790,-1 0 1,-5 2-235,1 2 0,-7 0-91,2 5 0,1 0-113,-1 6 0,-1-1-114,-4 0 1,-1 2-110,-4 3 0,2-3 137,-7 3 0,6-4-367,-6 0 1,1-6 125,-5 1 1,4-6-250,1 6 1,-1-7-127,-4 2 80,6-4 261,-5-1 268,12-6 0,-6-2 7,7-6 0,2 4-137,3 1 1,-2 4 202,6-4 1,1 4-48,4-5 0,0 6-54,1-6 0,4 2-158,-1-1 1,1-4-229,-4 4 1,-1 1 58,0-2 294,0 1 0,1-5 0,-1-1 0</inkml:trace>
  <inkml:trace contextRef="#ctx0" brushRef="#br0">12114 13335 7713,'0'8'919,"0"5"0,2-6-390,2 8 1,-2 0-96,3 4 0,-2 5-136,1 9 1,-2-1 199,3 6 1,1 4-140,-1 6 0,1-1-299,-1-4 0,-2-1-202,7 1 0,-7-8-881,1-7 447,4 1 0,-6-18-746,3 3 0,-4-11 1322,-1-3 0,7-12 0,0-11 0</inkml:trace>
  <inkml:trace contextRef="#ctx0" brushRef="#br0">12285 13548 8315,'0'10'1012,"0"-1"-728,6-6-196,-5 10-288,6-5 1,-2 1 199,-1 1 0,1-7 0,-5 3 0</inkml:trace>
  <inkml:trace contextRef="#ctx0" brushRef="#br0">12455 13335 7684,'0'8'0,"-1"3"0,-4-6 1078,3 6 0,-4-8-510,6 6 0,0-4-256,0 5 0,0-6-2436,0 6 1225,0-7 899,0 10 0,0-5 0,0 6 0</inkml:trace>
  <inkml:trace contextRef="#ctx0" brushRef="#br0">12398 13534 11928,'0'10'672,"0"-1"1,5 0-454,0 6 0,0-6-809,-5 1 540,6-1 0,-3 4-787,6-4 0,-4-1-743,5-3 507,-7-4 1,8 4 412,-6-10 0,4-2 660,-4-8 0,4 0 0,-4-4 0,6-4 0,-3-5 0</inkml:trace>
  <inkml:trace contextRef="#ctx0" brushRef="#br0">12569 13278 7684,'0'-20'7,"0"4"97,6-5 410,-4 13-282,4 2 1,-1 8 161,0 2 1,-1 9-56,-4 6 0,0 0-236,0-5 1,0 5 60,0 0 1,0 0 273,0-5-48,0 0 0,0 1 49,0-1-49,7-6-1739,-6-2 0,7-7 581,-3-4 1,-4 2-64,4-7 1,2 1 443,-3-6 1,6 1 323,-6 0 0,6 5 391,-5-1 518,-1 7 216,3-10-518,-6 12-259,6-6 0,-6 7 387,4 0-489,-3 7-125,4 1 0,-5 1-132,4 1 113,-3-1 1,9 5 2,-6 0 1,-1-4 233,-4-1 1,5 1-131,0 4 1,1 0 64,-1 1 1,-4 3-48,4 1 1,-3 2 17,-2-2 0,4-3-86,1 3 1,0-4-127,-5 0 1,0-1 76,0 0 1,-6 0-175,-4 1 0,2-3-243,-1-2 0,-1-4 181,-4-6 1,0 0-748,0 0 677,-1 0 0,1-6-120,0-4 0,5-7-82,-1-2 0,7-5-30,-2 5 1,4 0 52,1 5 377,0 0 16,0 0 190,6 6 1,2 3 266,6 10 0,0 1-248,0 3 1,-4 4 86,-1-3 0,1 2-112,4 2 0,0-1-177,1-3 0,-1 1 137,0-7-99,0 7 0,7-3 0,1 7 0</inkml:trace>
  <inkml:trace contextRef="#ctx0" brushRef="#br0">13067 13705 7684,'0'8'491,"1"-2"-77,4-6-746,-4 0-311,6 0 643,-7 0 0,6 6 0,2 2 0</inkml:trace>
  <inkml:trace contextRef="#ctx0" brushRef="#br0">7337 15880 8123,'-43'0'0,"7"0"-19,3 0 1,4-2 6,5-3 0,4 4 254,6-4 78,6 4 0,5 1-99,12 0 1,9 0 119,15 0 0,5 0-125,9 0 1,11 0-109,14 0 0,-31 0 0,1 0-234,5-1 0,1 2 1,2-1-1,0 1 217,1 1 1,2 1-1,4-2 1,1 1-246,5 2 1,2 1 0,7 0-1,1 0 225,5 2 1,1 0 0,-25-1 0,1 1-1,0-1-287,-1 0 1,-1 0-1,1 1 1,2 1-1,0 0 1,0 0 252,-1-2 0,0 1 1,1-1-1,1 0 1,0 1-1,1-1-73,-1-1 0,0 0 0,-1-1 0,-1-1 0,-1 0 0,-1 0 25,20 2 0,0 0 0,1-3 0,-1-1-287,-2 1 1,1 1 0,1-2 0,0-1 220,-6 0 0,-1 0 0,0 0 0,-2 0 53,-7 0 0,-1 0 1,-2 0-1,0 0-189,-2 0 1,0 0 0,-5 2 0,-1 1 71,-2-1 1,-2 1 0,35 6-245,-11-4 0,-4 6-17,-10-1 1,0 7 372,-9 2 1,-4 1-536,-10-1 564,-1 4 0,1 0 0,-1 1 0,1 1 0,-1 2 0</inkml:trace>
  <inkml:trace contextRef="#ctx0" brushRef="#br0">12654 15837 8240,'-8'-22'0,"4"-5"490,8 3 0,12-1-52,13 1 1,13 6-471,15 8 0,20 4-319,-30 5 0,1 2 0,5 1 1,2 2 339,6 0 0,1 2 0,0 0 1,1 0-148,5 1 0,1 0 0,-2-2 0,-1 0 383,3 0 0,-1-1 0,-1-2 0,1-1-25,3 2 0,0-1 0,-5 1 1,0 1-100,3-2 1,0 0-1,0 4 1,-1-1-97,1 0 1,0 0 0,2 1 0,0 0 78,2 1 1,1 1-1,-2-1 1,0 0-233,1 0 1,1 0 0,1-2 0,1-2-6,2 0 1,1-1-1,-1-1 1,2-1-60,-25 0 1,1 0 0,-2 0 0,23 0 0,-2 0 63,-1 1 1,-1-2-1,-4-1 1,-2-2-93,-5-1 0,-1 1 1,-3 0-1,-2 0-73,-3-1 0,-2 0 0,-6 1 0,-1-1 187,-3-3 0,-2 1 1,29 0-263,-6 2 0,-9-2 51,0 3 337,-14-1 0,7 10 0,-13-1 0,-1 0 0,-2-3 0</inkml:trace>
  <inkml:trace contextRef="#ctx0" brushRef="#br0">18441 15652 8335,'-14'-6'843,"6"-2"-811,3-6 0,10 6-362,4 3 1,12 4 338,7 1 0,13 4 38,11 1 1,16 5 106,8-6 1,-32 1 0,2 0-408,3-2 0,2-1 0,5 0 1,1 0 480,7-1 1,0-2 0,7 1 0,1-1-469,5-1 1,2-1 0,-3 0-1,1-2 300,-23 1 1,0-1 0,-1 0-1,1 0 1,-1 0 0,1 1-38,3-1 1,0 0 0,0 0 0,1 1 0,0-1 0,0 0-57,2 0 0,0 1 1,0-1-1,-2 0 0,0 0 1,0 1-69,2-1 0,0 0 0,0 1 1,-1-1-1,1 1 0,-1 0 55,0 0 0,-1 1 1,1 0-1,-1 1 0,1-1 1,-1 1 1,-1 0 1,0 0 0,0 1 0,22 0 0,0 0 26,-3-1 0,-1-1 0,-2 2 0,-2 1-312,-2 0 0,-1 0 0,-1 0 0,-1 0 220,-4 0 0,-1 0 0,-4 0 1,-1 0 62,-6 0 1,-1 0-1,-2 0 1,-2 0-198,35 0 0,-7 0-12,-7 0 0,-12 5-211,-2-1 0,-11 3 538,-3-3 0,-13 0-72,-1 5 0,0 1 0,-2 4 0</inkml:trace>
  <inkml:trace contextRef="#ctx0" brushRef="#br0">12114 16662 8653,'-8'0'2545,"2"0"-1664,6 0-309,0 0-536,6 0 1,-3-2 266,7-3-416,-1 4 83,5-12 1,1 12-104,-1-4-143,-6-3 11,4 6 1,-8-4-183,5 6 98,-6 0-270,3 0 379,-12 6 0,-3 7-527,-10 6 1,3 1 97,-3-1 1,3 2 668,2 3 0,-7 2 0,-1-3 0</inkml:trace>
  <inkml:trace contextRef="#ctx0" brushRef="#br0">12128 16719 8339,'8'0'1303,"-2"6"-765,-6 3 1,5-1-103,0 2 0,4 4-259,-4 5 1,5 6 37,-6-1 1,3-2-230,-3 2 0,0-2-102,5 1 0,-6-2-69,2-7 1,-2 0 28,2 1 1,-4-6-649,4 1 360,-3-7 227,-2 3 1,-2-8 59,-3-2 0,4-4-16,-4-6 0,3-5 179,2 0 1,0 0-40,0 5 1,0-1-22,0 1 1,0 0 312,0 0 526,0-1-573,7 1 1,1 6-45,6 4 0,0 2-108,0 2 0,-4 0 26,-1 0 1,-1 2 45,2 2 0,-2 4-67,-4 6 1,-2 1-8,3-1 1,-4-5-182,-1 1 1,0-1-9,0 6-362,-6-1 1,-2 0 209,-6 0 0,4-6-557,1-3-224,-1-4 1064,-4-1 0,0-12 0,0-4 0</inkml:trace>
  <inkml:trace contextRef="#ctx0" brushRef="#br0">12427 16463 7888,'8'0'838,"0"0"-495,-4 0 0,-1 0 778,7 0-439,-7 6-469,10-4 1,-7 5-1198,4-2 782,2-3 1,-6 6-1600,4-4 971,3-2-239,-6 4 1069,1 1 0,5-6 0,-5 5 0</inkml:trace>
  <inkml:trace contextRef="#ctx0" brushRef="#br0">12384 16562 7888,'0'14'558,"0"1"-213,0-1 1,0 0 110,0 0 0,0 2-129,0 3 1,2-3 45,2 3 1,0-3-315,5-2 1,-4 0 67,4 0 0,-4 0-720,4 1 545,-5-1 0,7-5-1162,-7 1 369,1-7 423,1 3 1,-4-7 130,3-4 1,-4-3 25,-1-6 0,-4 0 293,-1-1 0,0 1-78,5 0 0,0 0 332,0 0 1,0-1-148,0 1 1,2 1 172,2 4 0,0 1-93,5 3 0,1 4-85,4-4 0,0 3-73,0 2 0,0 0-4,1 0 0,-1 2-87,0 3 146,0 3 5,1 6 0,-8 0-35,-2 0-27,3-6-208,-6 5-113,-2-12 0,-8 6-166,-6-7 20,-1 0 1,1-7 63,0-2 1,1-4 34,4-1 0,-2 0 234,6 0 1,-1-1-168,1 1 0,3 5 576,-2-1 167,2 7-22,2-10 1,2 13-324,2 0 1,0 7 19,5 7 1,-6 5 307,2 0 1,1 6-152,-1-1 0,0-2-345,-5 2 0,0-2 126,0 1 0,0 3-581,0-7 1,-2 1 15,-3-1 0,2-8-182,-6 3 1,4-4-552,-4-1 1184,-1-2 0,-4-7 0,0 0 0,4-7 0,1-2 0,5-4 0,0-1 0,2 0 0,2 0 250,0-1 169,0 8 0,2-1 351,2 3 1,1 3-340,9-2 1,-2 2 37,6 2 1,-2 2-545,-2 2 0,5 0 100,0 5 1,2-6-262,-2 2 1,-2 1-200,7-1 0,-7 4 435,2-4 0,3 6 0,1-3 0</inkml:trace>
  <inkml:trace contextRef="#ctx0" brushRef="#br0">12867 16676 7832,'-6'-8'502,"5"2"0,-6 4 0,7-3-251,0 4 0,2-6-226,3 7 1,2 0 132,8 0 1,1 0-318,2 0 0,-2 0 101,3 0 1,2 0-348,-2 0 1,0 0 227,-5 0 0,0 0-288,0 0 0,1 0 136,-1 0 1,-5 0-361,1 0 186,-7 0 503,3 0 0,-7 0 0,-4 0 0,-1-1 0,-4-4 0,-3 2 0,4-7 1,-4 6-1,-1-6 0,5 2 128,-1-1 0,5-2 82,-4 6 1,4-4 51,-4 4 0,6-1 75,-2 1-49,3 3 45,2-4 1,0 12-47,0 4 0,0 7 88,0 2 1,0 8-56,0 1 1,2 1-266,3 4 1,-4-1 15,4 1 0,-4-3-181,-1 3 1,5-3 108,0-2 0,0-6-192,-5-3-329,0 4-456,0-8-422,0 0 965,0-9 0,0-12 435,0-4 0,0-9 0,0-3 0</inkml:trace>
  <inkml:trace contextRef="#ctx0" brushRef="#br0">12967 16690 7399,'0'14'-975,"-2"1"952,-2-1 1,2 0 424,-3 0 0,2 0-357,-2 1 1,4-1 34,-4 0 0,2 0-128,-2 0 94,4 1 0,-6-6-675,7 1 317,0-7-228,0 3 540,0-19 0,2 6 0,3-8 0,-2 1 35,6 5 0,-1 1 7,2-2 0,1 6 717,-7-6-275,8 7-182,-5-3 0,8 1-22,-1 0 1,-5 0-161,1 5 1,-5 0-100,4 0 0,-4 0-270,4 0 1,-4 0-43,4 0 0,-4-4 291,5-1 0,-1-6 0,5 3 0</inkml:trace>
  <inkml:trace contextRef="#ctx0" brushRef="#br0">13251 16448 9892,'0'10'350,"0"-1"0,0 1-332,0 4 1,-1 5 89,-4 0 1,2 1-221,-7-1 0,3-3 93,-3 3 0,-1-3-40,6-2 0,-4 0-87,4 1 1,-4-6-396,4 1 20,0-7-80,-1 9 347,4-10 0,-3 4 89,10-6 0,-3-1 101,2-4 0,4 3-191,2-2 115,-4-4 0,5 5 404,-6-7-116,6 7 1,-8-3 348,7 6-337,-7 0 0,5 0 236,-4 0-32,-2 0-308,4 6 117,-6 2 30,0 6 10,0 0-43,0-6-891,0 5 483,0-12 1,2 6-185,3-7 0,-2 0-95,6 0 536,-6 0 29,10 0 1,-10 0 280,7 0-90,-7-7 261,10 6-295,-12-5 1,5 7-121,-6 4 0,-1-2-70,-4 6 1,-1 1 102,-4 4 0,-2-4-326,2-1 1,-2 1-106,-3 4 0,1-5-124,0 1 1,4-5 57,1 4 1,4-6-387,-4 2 765,6-4 0,-4-1 0,7 0 0,7-4 0,2-1 0,4-4-27,1 4 1,0 0 272,0 5 1,1 0 312,-1 0 1,0 0-203,0 0 0,0 0 120,1 0 0,-1 5-553,0 0 1,0 4 89,1-4 1,-6 4-492,1-4 477,-7 6 0,9-9 0,-4 4 0</inkml:trace>
  <inkml:trace contextRef="#ctx0" brushRef="#br0">13678 16562 7657,'-8'-6'1092,"2"4"-227,6-4-155,0 6-493,-7 0 1,6 1-245,-4 4 0,-1 3-7,1 6 1,-4 1-39,4-1 0,-5 0-115,6 0 1,-6-4-909,5-1 229,-6 1 0,8 2 15,-6-2 851,5-4 0,-8-6 0,4 0 0</inkml:trace>
  <inkml:trace contextRef="#ctx0" brushRef="#br0">13578 16633 7782,'7'8'-482,"-6"-2"1,10-4 980,-6 3 1,1-2-104,-1 6 1,-3-4-253,2 5 1,0-6 291,0 6-807,-2-1-120,4 6 30,1-1 0,-4-6 209,6-4 0,-4-2 252,4-2 0,1 0 0,4 0 0</inkml:trace>
  <inkml:trace contextRef="#ctx0" brushRef="#br0">13806 16619 6911,'8'0'1773,"-2"0"-1295,-6 0-374,0 0 0,-5 2-278,1 2 0,-3-2-88,3 3 0,0-2-118,-5 2-264,-1-4 135,-4 5 102,0-6-187,0 0 594,0 0-96,-1-6 199,7-2 1,2-1 351,6-1-226,0 7 0,2-3 163,2 6 1,0 1-115,5 4 1,1 3-22,4 6 1,0 0-63,0 1 1,0 4-11,1 0 0,-1 1-223,0-1 0,0-3 65,1 3 0,-1-3 69,0-2 1,0 0-1025,0 0-231,-6-6 322,5 5 837,-11-12 0,4-1 0,-6-8 0</inkml:trace>
  <inkml:trace contextRef="#ctx0" brushRef="#br0">13877 16406 7782,'0'8'401,"0"4"-751,0-10 322,0 10 0,0-8 28,0 5 0,6-6 0,2 4 0</inkml:trace>
  <inkml:trace contextRef="#ctx0" brushRef="#br0">14119 16406 10318,'9'1'-43,"1"4"0,-6-3-14,6 2 1,-2 0-569,1 0 408,4-2-502,-5 4 1,1-4-288,1 2 591,-7-2 0,3 6 415,-6-3 0,0-4 0,-1 10-139,-4-6 139,-3 6 0,-6-5 464,0 4 1,-1 3-233,1-4 0,1-1 537,4 1-185,-4 1-267,12 4 1,-6-4-38,7-1-320,0-6 0,7 4-335,2-7 0,4 0 260,1 0 1,0 0-453,1 0 1,-1-5 68,0 0 498,-6-6 0,5 3 0,-6-6 0</inkml:trace>
  <inkml:trace contextRef="#ctx0" brushRef="#br0">14218 16363 7832,'0'14'54,"0"1"97,0-1 1,0-5 300,0 1 1,0 1-84,0 8 1,-1-3-343,-4 2 0,2 3-79,-7-2 1,5 5-237,-4-5 1,4 0 121,-4-5 0,4 3-67,-4-3 0,4 4-93,-5-9 0,6-1 326,-6 2 0,1-7 0,-6 3 0</inkml:trace>
  <inkml:trace contextRef="#ctx0" brushRef="#br0">14161 16605 7832,'8'0'0,"5"0"249,-4 0 66,4 0-62,1 0 1,0 0-31,1 0 0,-1 0-242,0 0 0,-4 0 94,-1 0 0,0 0-604,6 0 0,-6 0 280,1 0 1,-6 0 248,6 0 0,-7 0 0,3 0 0</inkml:trace>
  <inkml:trace contextRef="#ctx0" brushRef="#br0">14346 16406 7832,'8'0'0,"3"-2"337,-6-3-4,6 4-26,-3-5 1,6 6-145,0 0-518,-6 0 60,5 0-302,-5 0 186,0 0 357,-2 6 1,-6 2-103,0 6 1,-6-5-5,-4 1 1,-1-1 260,2 6 0,-3-1 16,8 0 0,-6-4 113,6-1 0,-6-4-83,5 4 0,1-4-54,4 4-651,0-5 393,0 2 0,6-6-89,3 0 0,4 0 254,1 0 0,0-13 0,1-3 0</inkml:trace>
  <inkml:trace contextRef="#ctx0" brushRef="#br0">14446 16320 7832,'-8'0'188,"0"0"367,3 0-246,4 7 1,-7 1-67,3 6 0,3 0-238,-2 0 1,-3 2 65,3 3 1,-3-2-342,2 7 1,4-2 131,-4 2 1,-1 1-56,1-6 1,0 0 27,5-5 0,0-4-725,0-1 313,0 1 196,0-2 442,7-2-175,1-6-113,6 0 375,0 0 349,0 0-348,0 0 1,-4 0 11,-1 0-374,-5 0 183,2 0 1,-6 2-95,0 2 1,-2-2-5,-2 3 129,-4 3 1,-7-5 55,1 6 1,0-4 183,0 4 0,0-4-123,-1 5 1,1-6 84,0 6 1,0-1 37,-1 6 0,6-6 146,0 0 1,5 3-112,0 6 0,-3-2-86,3 3 1,-1-3-233,5-2 1,0 0-112,0 1 1,0-1-186,0 0 1,1-4-28,4-1-279,-3-6 448,10 4 0,-8-7-18,5 0 0,-6-2-317,2-3 1,-2 2 530,2-6 0,-4-1 0,4-4 0,-2-2 0,2-3 0,-3 3-102,2-3 0,0 4 59,0 0 1,-1 3 37,7 2 0,-7-2 774,2 2 1,3 2-298,1-1 1,-1 6-138,2-2 1,-3 2-68,3-2 0,3 3-321,-4-2 1,2 4-8,-1 4 1,1 0-75,-7 5 0,6-4 51,-5 4-19,-1 1 1,-4 4 11,0 0 1,-1-1 69,-4-4 0,-1 4-5,-4-4 1,-2-2 3,2-3 165,-3 4 0,-1-6 66,0 3 119,6-4-127,-5-1-97,12 0 1,-4-4-353,10-1 0,-2-6 121,7 1 0,1-2-131,8-3 1,-4 0 256,4-4 0,3 3 0,1-5 0</inkml:trace>
  <inkml:trace contextRef="#ctx0" brushRef="#br0">14716 16519 7786,'8'8'291,"0"-1"17,-4-7-276,-2 0 9,11 6 1,-10-4-12,6 2-26,1-2 1,4-2 16,0 0 0,0 0-256,1 0 0,-6-5 148,1 0 87,-1 1 0,5-3 0,0-1 0</inkml:trace>
  <inkml:trace contextRef="#ctx0" brushRef="#br0">14844 16463 7786,'-10'6'22,"1"3"0,6 4 139,-2 1 0,2 0-38,-2 1 0,3-1 276,-2 0-212,-4 0 0,6 1-193,-3-1 0,-1 0 153,1 0-510,1-6 337,4 5 0,0-10-180,0 6 1,1-5 66,4 0 0,-2-1-12,7 2 0,-7-2 58,2 7 1,1-5 11,-1 4 0,1-4 50,-1 4 0,-2-4 11,6 4 1,-6-4 159,2 5-155,-3-1 0,3 5 194,-1 1-189,1-1 154,-5 0-22,0 0 26,0-6-116,0 5 0,-2-12 34,-2 4-129,2-3 94,-11-9 0,10-1-62,-6-6 1,6 5 47,-2-1 1,3 1-128,2-5 1,0 4 8,0 1 1,0-1-183,0-4 1,2 0 28,3 0 1,-2-1-464,6 1 717,1 0 0,4-7 0,0-1 0</inkml:trace>
  <inkml:trace contextRef="#ctx0" brushRef="#br0">15057 16448 7249,'-8'7'274,"0"-6"311,3 4-299,4 3 0,-5-5-186,6 7 0,-2-6-138,-3 6 1,4-5-32,-4 4 1,2 0 35,-2 6-46,3-1 0,-5 0 103,2 0 0,3 1-131,-2-1 4,2 0-275,2 0 242,0 0 0,0-4-96,0-1 1,2-5 67,2 0 0,-1-2-34,7-2 0,-5 0 164,4 0 0,-4 0-87,4 0 0,-4 0 142,5 0-125,-7 0 155,3 0-48,-6 0 0,0 1 198,0 4-244,0-3 1,0 6-63,0-4-161,-6-2 205,-2 4 0,-6-1 61,-1 0 0,7 0 0,-4-5 0,4 0 0,-2 0 0,1 0 61,6 6 0,-5 2 337,3 6 180,4 0 0,-6 0-187,7 1 1,0-1-772,0 0-198,0 0-343,0 0 921,0-6 0,0 5 0,0-5 0</inkml:trace>
  <inkml:trace contextRef="#ctx0" brushRef="#br0">15057 16761 7230,'14'0'1741,"0"0"-1640,1 0 0,-3 2-922,-2 2 821,2-2 0,-4 11 0,7-5 0</inkml:trace>
  <inkml:trace contextRef="#ctx0" brushRef="#br0">15270 16534 10214,'15'0'-3,"-1"0"1,5 0-225,0 0 1,0 0 160,-5 0 1,5 0-149,0 0 0,0-5-322,-5 0-395,0-6 302,0 10 219,1-12 0,-8 10-66,-2-7 476,-3 7 0,-4-8-32,-3 6 0,2 1 32,-6 4 282,-1-7-302,-4 6 0,0-7 227,0 3-28,6 3 31,-5-4 625,12 6-267,-6 0-268,7 6 0,0 4-119,0 9 1,0-2-112,0 7 0,0 4 41,0 6 1,5 5-92,0-1 1,4 3-190,-4 2 1,1-2 89,-1-3 1,-3 1-203,2-6 1,-2 1 107,-2-6 0,0-6-697,0-3 304,0-3 39,0-8 527,0-2 0,0-19 0,0-2 0</inkml:trace>
  <inkml:trace contextRef="#ctx0" brushRef="#br0">15412 16548 7756,'-7'14'0,"2"0"0,-3-4-231,-2-1 0,3 1 219,-3 4 1,5 0-97,-4 0 0,4 1 83,-4-1 1,5 0-280,0 0 142,2-6-286,2 5 306,0-12 1,5 4 141,0-10-8,6 4 0,-3-10 8,6 6 0,-5-4 502,1 4-156,-1 0-101,5-1 1,1 4 1,-1-3 0,-5 4-98,1 1-113,-7 0-467,10-6 356,-5 4 1,1-4-243,1 6 317,-7 0 0,9-7 0,-4-1 0</inkml:trace>
  <inkml:trace contextRef="#ctx0" brushRef="#br0">15626 16406 7756,'6'-14'0,"-4"4"0,2 1 147,4 5 1,-6-3 74,3 2 0,-2 3 197,1-3-89,-2 4-266,4 7 1,-6 2-168,0 6 1,-1 1 107,-4-1 0,3 0-57,-2 0 1,-3 0 3,3 1 1,-1-1-272,5 0 0,-5-4 101,0-1 0,1 0-308,4 6 429,0-1 1,0 0 36,0 0 0,0-4 172,0-1-154,0-6 176,0 10 1,4-10-44,1 7 8,6-7-64,-3 3 0,2-1 9,-1 0 0,-4-1 8,4-4 0,-5 2 46,0 3-100,-2-4 0,-2 7 29,0-3 1,0-2-158,0 7 144,0-7 1,-2 8-129,-2-6 124,-4 6-126,-7-3 0,1 4 35,0-2 0,1-2-7,4-4 42,-4-2-23,5 10-227,0-10 220,2 4-102,6-6 1,2 0 61,2 0 1,0-1 30,5-4 0,1-1 34,4-4 1,0-2 9,0 2 0,0 4 192,1 1 1,-1-1-78,0 1 0,0 0 56,0 5 0,-4 0-6,-1 0-17,1 0 1,-1 0-6,1 0-120,-7 7 0,3-4-79,-6 6 1,0-4 96,0 4 0,7 1 0,1 4 0</inkml:trace>
  <inkml:trace contextRef="#ctx0" brushRef="#br0">15939 16832 8568,'0'8'-244,"0"-2"0,1-6 244,4 0 0,-4 7 0,6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3953 17045 8028,'-19'-6'-26,"0"-3"1,0-4 150,5-1 0,4 0 396,1-1 68,6 1 88,-4 0-158,7 0-231,0 6 0,2 2-255,3 6 1,3 0 78,6 0 0,0 0-57,0 0 1,5 6 27,0 3 1,5-1-123,-5 2 1,6-1-23,-1 5 0,3-4 100,1-1 1,5-5 29,0 0 1,7 3 50,-2-3 1,5 1 64,4-5 0,4-5-19,5 1 1,8-9-236,2-1 0,-1 0 205,1-5 1,-6 7-173,2 3 0,-9 1 73,0-1 0,-12 2-111,1 7 1,-9 0 89,1 0 1,-4 0-17,-2 0 1,0 0-68,1 0 1,1 0 73,3 0 1,0 0 208,10 0 0,-8 0-200,7 0 1,-2-4 18,2-1 0,3-6-43,2 1 0,-3 2-2,4-1 1,-4 4-23,-1-4 1,-1 4-93,1-4 0,0 5 56,-1 0 0,-4 2 39,0 2 0,-5 0 7,5 0 1,-6 0 5,1 0 0,2 0-7,-2 0 1,5 0 23,-5 0 1,5 0 11,-5 0 1,7 0-6,-3 0 0,5 0 9,0 0 1,-1 0 6,-3 0 0,3 0-25,-3 0 1,-2 0 12,2 0 0,-1 0-7,1 0 0,3 0 0,-3 0 1,4 0 52,6 0 1,-4 0 7,3 0 1,-1 0-47,1 0 1,1 0 4,9 0 0,-10 0 104,5 0 0,0 0-96,1 0 1,2 0-7,2 0 0,0 5-149,-1 0 0,1-1 125,0-4 1,2 0-9,2 0 1,-4 5-6,0 0 1,0-1-25,-5-4 0,3 5-14,2 0 0,0 4-59,0-4 0,0 0 93,0-5 0,-4 5-21,4-1 0,-3 1-13,8-5 1,-6 0-9,-3 0 0,7 0 20,-4 0 0,0 0-4,-4 0 1,-6 2-22,1 2 1,2-2-4,-2 3 0,1-2 34,-6 2 0,1-4-9,0 4 1,4 1 12,1-1 1,-1 4-12,-4-4 0,-1 0 29,1-5 1,4 5-13,1-1 0,1 1 2,-2-5 1,-3 0 20,4 0 1,1 2 12,-2 3 0,5-4 15,-4 4 1,-1-2-46,-4 2 0,-1-4 156,1 4 1,0 1-148,-1-1 1,1 1 11,0-1 0,1-3-8,3 2 1,-3 0 1,4 0 0,2-2-18,3 3 1,2-4-3,2-1 1,0 0-239,-1 0 1,6 0 239,0 0 0,6-4 15,-2-1 1,-1 0-10,1 5 1,-6 0-4,2 0 1,1 0 14,-2 0 0,-4 2 6,-5 2 1,-4 0 14,4 5 0,-6-6 12,1 2 0,-3 1 118,-1-1 0,0 4-131,-1-4 1,4 5-18,-3-6 0,3 6-30,-8-5 1,3-1-5,1-4 1,6 0-8,-1 0 1,2 5-127,-2 0 1,-1 0 135,6-5 1,-6 0 139,2 0 0,-4 0-111,-2 0 0,1 0-50,0 0 0,-1 0 118,1 0 0,0 0-49,-1 0 1,1 0 11,0 0 0,4 0-37,1 0 0,5-5 0,-1 0 1,4-1 1,1 1 0,4-1-204,1-4 0,1-1 124,-1 6 1,2-4 72,7 4 1,-4-4-53,-1 4 1,-6 0 61,2 5 0,2-4 3,3-1 0,-9 0 25,-1 5 0,2 0 111,2 0 1,1 0-93,-5 0 0,0 0 102,-1 0 0,3 0-59,3 0 1,-2 0-32,6 0 0,-4 0-53,4 0 1,-6 0 0,1 0 1,4 0-16,2 0 0,-4 0-3,-2 0 0,3 0-20,-3 0 1,7 0 0,-2 0 1,-2 0-8,-3 0 1,-2 0 14,-2 0 0,-1 0 4,1 0 0,0 5-84,0 0 0,0-1 82,0-4 1,0 5-168,0 0 0,-2 4 85,-3-4 1,-3 4-151,-6-4 0,1 5 152,3-6 1,-9 3-14,0-3 1,-6-2-111,-4 3 1,-1-4-200,-3-1 0,-4 5-381,-6 0 899,1 0 1,-1 1 0,0 2 0</inkml:trace>
  <inkml:trace contextRef="#ctx0" brushRef="#br0">17545 6682 7652,'0'8'-391,"0"4"0,-5-9 431,1 7 0,-6-5 65,5 4 0,-6-4-104,2 4 83,3-6-1,-7 4-203,5-1 184,0-4 0,-4 4 46,2-6-195,4 6 57,-7-4 1,10 4-14,-7-6-7,7 0 44,-9 0-22,10-6 137,-4-2-110,6-6 3,0 6 1,1-3 352,4 6-157,-3 0 1,4 5 313,0 0-43,-4 0-185,10 0 165,-10 0-210,4 7 1,-1 1 12,0 6 0,0 0-145,-5 0 1,-2 5-268,-3 0 186,-3 6 0,-1-4-330,-1 3 214,1 2 0,-1-10 3,1 3-433,6-3 189,-3-8-140,-1 5 169,6-6 1,-6 0-191,7-7 338,7-7 60,1-7 1,6 0 52,0 0-113,0 0 32,0-1 235,1 1-67,-1 0 1,0 0-56,0 0 0,0 4 154,1 1 1,-1 4-139,0-5 349,-6 7-209,5-3 1,-10 6 283,6 0-226,-6 6-81,4 2 1,-7 6 257,0 1-278,0 5-36,-7 2 1,0 2 40,-8 0 1,1-2 61,0 1-295,0-2 89,-1-7 1,6 0 183,0 1-632,-1-1 210,2-6-348,-4-2 185,10-6 96,-4 0-23,6 0 101,0-6 65,0 4 0,1-11-205,4 4 94,3-4 329,6-1-70,0 0 1,0 4-187,1 1 389,-7-1-128,4 3 1,-4-4 172,6 6-39,-6-6-119,5 9 174,-5-4-169,6 0 0,-5 4 83,1-3-141,-7 4 60,3 1 26,-6 0-52,0 6 1,0-3 16,0 7 0,-1-6-8,-4 6 0,4-5 1,-4 4 1,-2-4 4,3 4 0,-6-4-183,6 4-16,-1-5 90,-2 2 65,6 0-3,-12-4 3,12 4-5,-6-6 1,7 0 114,0 0-103,7 0 6,-6 0-104,12 0 98,-12-6 1,11 3 4,-8-7-151,7 7 67,-3-10 1,6 5 45,1-6 0,-6 5-9,1-1 0,-2 6 106,1-6-88,4 7-34,-5-3 363,-1 6-151,6 0 10,-11 0 264,4 6-245,-6 8 1,0 4-4,0 5 1,-2 2 77,-2 9 1,-4 0-175,-6 4 0,-1 2-121,1-7 0,-5 5-18,0-5 138,0 7 1,0-15 82,0 3-688,0-9 292,5 8 106,0-17-504,6 9 303,-5-18 88,12 5 0,-12-6-401,12 0 196,-6-6 440,7-8 0,0-8 0,0-7 0</inkml:trace>
  <inkml:trace contextRef="#ctx0" brushRef="#br0">17602 7080 7885,'6'8'133,"2"-2"1,2-1 243,-1-1-629,1 8 236,-2-11 1,3 7-443,-7-3 458,7-4 0,-3 12 0,7-5 0</inkml:trace>
  <inkml:trace contextRef="#ctx0" brushRef="#br0">17901 6909 7484,'6'-8'1086,"2"2"-886,6 6-943,0 0 527,0 0 1,2-5 41,3 0 0,-3 1 9,3 4 0,-3-5 177,-2 0-472,0 1 11,-6-3 449,5 6 0,-5-6 0,0 1 0,-2-2 0</inkml:trace>
  <inkml:trace contextRef="#ctx0" brushRef="#br0">18029 6795 7815,'-8'0'-2049,"1"0"2824,7 0 580,0 0-1186,0 7-250,0-6 206,0 12 1,0-8-8,0 9 0,0-3-107,0 8 1,5 3 190,0 2-293,0 3 60,-5 1 0,0 0 55,0 1 0,4-2 9,1-4 0,0 3-186,-5-7-43,0 0 206,0-5 1,0 0-383,0 0 177,0-6-58,0 5-293,0-12 336,0 6 1,0-14-307,0-2 516,-7-4 0,6-1 0,-4 0 0,-3-7 0,0-1 0</inkml:trace>
  <inkml:trace contextRef="#ctx0" brushRef="#br0">18014 6923 7815,'-8'0'-420,"1"0"451,2 0 1,3 2-84,-3 3 1,-1 3 97,1 6 0,-1 2-68,1 3 0,4-2-10,-4 7 1,-1-5-101,1 4 0,0-5-475,5 1 607,0-4 0,-6 0 0,-2-1 0</inkml:trace>
  <inkml:trace contextRef="#ctx0" brushRef="#br0">18057 6994 7815,'8'8'-1116,"5"5"1174,-6-11-53,1 10 0,0-9-616,-3 7 611,-3-7 0,10 10 0,-4-5 0</inkml:trace>
  <inkml:trace contextRef="#ctx0" brushRef="#br0">18228 6795 8104,'0'8'91,"0"5"1,-2-5 55,-3 6-496,4 0 235,-12 1 0,10-1 82,-7 0-283,7 0 199,-9 0 1,8-4-153,-5-1 78,6 1 49,-4-2 88,1 4-8,5-10-61,-6 4 48,7-6 0,2 0-7,3 0 52,-4 0 1,10-1-28,-6-4 114,6 3-115,-9-4 0,10 6 232,-10 0-201,4 0 1,-4 0 293,2 0-47,-2 0 173,4 0-211,-6 0 8,0 0-104,0 6 0,0-2 29,0 5 0,0-4-36,0 4 1,-4-4-87,-1 4 1,-1-5-142,1 0-40,3 4 237,-4-6 0,6 6-392,0-4 162,0-2-69,0 4-10,0-6-238,0 0 399,6 0 0,-3-4 30,7-1 1,-5-5 105,4 6 1,-4-1 239,4 5-143,-6-6 10,10 4 184,-11-4-151,4 6 68,-6 0 294,0 0-493,0 6 1,0-3 18,0 7 108,-6-1-330,-2 5 97,-6 1 1,4-3 114,1-2 1,4 1-12,-5-7-1178,7 8 365,-9-11 768,10 12 0,-4-12 0,6 6 0,0-7 0,0 0 0,6 0 0,2 0 0,6-2-78,0-3 215,1 4 108,-1-6-6,-6 7 0,4 0 76,-2 0-277,2 0 0,-2 0 18,-1 0 1,-4 0-145,5 0 1,-6 0 87,6 0 0,-7 7 0,3 1 0</inkml:trace>
  <inkml:trace contextRef="#ctx0" brushRef="#br0">18611 6682 7775,'0'9'-357,"0"1"0,0-6 306,0 6 0,0-5 51,0 4 526,0-6-49,0 10-179,7-5-717,-6 6 279,6 0 0,-6-4-81,4-1-207,-3 1 428,4 4 0,-6 0 0,0 0 0</inkml:trace>
  <inkml:trace contextRef="#ctx0" brushRef="#br0">18498 6895 7466,'-8'0'32,"-5"0"141,12 0-82,-6 0-122,7 0 15,0 0 27,7-6 1,2-1-188,10-2 0,-3-4 120,3 4 0,-2 1-85,2-2 1,-3 2-120,3-1 266,-3-4-30,-2 12 1,0-7-167,0 3 115,-6 4 166,5-6-39,-12 7 1,6 2 3,-7 3 1,0-1 154,0 11 1,-5-4-72,0 8 41,-6-4-75,3 0 1,-4-1-53,2 0-2,-2 0 85,10 0-168,-11 1 118,5-1-18,1-6-298,0-2 78,7 0 9,0-4-52,0 4 1,0-7 164,0-4-134,0 3 131,7-10 0,-4 9 162,6-7-177,-6 7 13,10-3 0,-7 4 97,4-3-92,2 4 64,-10-6 0,11 7 56,-4 0-99,-3 0 117,7 0-93,-11 0 7,4 0 19,-6 0-21,0 0-236,0 7 101,0-6 1,-6 10 99,-4-6-258,-2 6 113,-3-9 1,1 10-141,-6-10 248,4 11 1,-6-12-6,3 4 1,1 1 55,-5-1 0,5 0 0,-1-5 0,4 0 0,0 0 0,1 0 233,0 0-147,6 0 1,2 0 400,6 6-206,0 2-135,0 6 0,1-4 111,4-1 0,3 1-192,6 4 1,-1 0 4,-4 0 1,4 0-21,-4 1 0,-1-3-170,2-2 0,-2 2-415,1-2 288,-3-4 23,1 7-322,-6-5 249,6 0 297,-1 4 0,-5-10 0,6 4 0</inkml:trace>
  <inkml:trace contextRef="#ctx0" brushRef="#br0">18526 7066 7775,'0'-15'-225,"0"1"207,0 6 1,2 0 93,2 4 0,0 2 48,5-3 0,1-3-205,4-1 60,6 3 38,-4-7 1,11 10-68,-3-7-78,3 7 154,1-9 0,0 10-60,1-3 0,-5 4 45,-1 1 1,-5 1 1,1 4 1,-4 0-31,0 9 43,-8-3-14,0 9 0,-7-4-76,0 3 85,0-3-3,0 5-301,-7-7 176,0 6 0,-6-4 18,3 3-274,-8-3 204,14-8 1,-19 3-6,8-6 0,-2 4 164,3-4 0,-7 6 0,-1-3 0</inkml:trace>
  <inkml:trace contextRef="#ctx0" brushRef="#br0">18668 6980 7087,'0'8'-212,"0"-2"397,0 1 0,-4-4-48,-1 6 1,0-4 4,5 5 0,0-6-46,0 6 0,0-5 86,0 4-69,0 1 0,0-1 56,0 1-393,0-7 102,0 3 164,0 0-292,0-4 81,0 4 32,0-6-39,6-6 1,2 0 202,7-4-62,-8-3 11,6 12 0,-10-10 54,7 6-77,-7 0 18,10 5 174,-12 0-70,5 0 0,-4 0-7,3 0 62,-4 0 1,6 2-125,-7 3 0,0-2 1,0 6 0,-5-4-395,0 5 182,0-7 97,5 3 1,-4-4-221,-1 2 129,0-2 200,5 4 0,0-6 0,0 0 0</inkml:trace>
  <inkml:trace contextRef="#ctx0" brushRef="#br0">19294 6724 7765,'-6'8'-122,"-2"-1"1,-2-6-635,1 4 1034,6-4 1127,-4 6-1183,14-7 1,0 0-111,8 0 1,-1 0-527,0 0 207,0-7 61,1 6 0,-1-7-142,0 3 1,0 4 85,0-4-147,1-3 102,-1 6 116,0-4-102,-6 6 150,-2 0 1,-6 2 189,0 2 1,-1 0 184,-4 5 1,2-1-100,-7 1 1,1 4 39,-5-3 1,-1-3-25,1 3-234,0-1 110,0-1 1,0 3 23,-1-6-217,1 6 1,0-8-2,0 7-43,6-7 169,1 3-160,7-6-74,0 0 72,0 7 119,0-6 1,2 6-45,3-7 0,3 0-4,6 0 1,0 0 45,0 0 1,1 0-3,-1 0 0,-5 0 120,1 0-125,-1 0-12,-1 0 198,-2 0-176,1 0 45,-6 0 12,6 0-30,-7 0-167,-7 0 0,6 0 16,-12 0-71,5 0 0,-6-5-78,0 0 249,6 0-12,-5-1 1,12 3 60,-4-7 0,-3 1 0,6-5 0,-4-5 0,6 0 0,0 0 0,0 5 0,0-1 0,0 1 0,0 0 0,0 0 229,6 6-12,-4-5 59,11 12-7,-12 1-148,12 14 0,-12 8 348,4 6-124,-3 7-254,-2 1-123,6 7 137,-4-7 0,4 5-17,-6-3 1,0-1-106,0 1 0,0-8 162,0-2-727,0 1 427,0-14 1,0 1-700,0-6 747,0-7-120,0 3 227,0-6 0,0-6 0,0-2 0</inkml:trace>
  <inkml:trace contextRef="#ctx0" brushRef="#br0">19337 6895 6878,'-15'14'134,"7"-6"0,1 5-65,2-4-33,3-2 39,-10 5 1,10-4-588,-11 6 117,12-6-83,-6 5 478,7-12 0,0 12 0,0-11 0,0 4 0,0-6 0</inkml:trace>
  <inkml:trace contextRef="#ctx0" brushRef="#br0">19337 6980 7765,'14'-6'-499,"0"3"-63,0-7 1,0 7 610,1-2 530,-1-2 0,0 5-462,0-3-208,-6 4 289,-1 1 83,-7 0-67,6 0-936,-5 0 514,6 0 0,-12 1 208,0 4 0,-12-3 0,1 4 0</inkml:trace>
  <inkml:trace contextRef="#ctx0" brushRef="#br0">19194 6838 7765,'-8'0'-373,"-4"6"187,10-4-1,-10 4 468,10-6 51,-4 7-231,-1-6-364,6 12 175,-5-12 0,1 7-59,0-3-37,0-3 1,5 6 106,0-4 0,0-1-334,0 7 337,0-7 0,2 8-162,3-6 236,-4 6 0,10-8 0,-6 7 0,1-7 46,-1 1 172,-3 4-70,10-6 1,-10 6 343,3-3-220,2-4-56,1 12-22,7-5-153,-7 6-335,4 0 155,-10 0 179,4-6-301,-6 5 56,0-12 94,-6 12-81,-2-5 162,-6 0 0,-1 5-9,1-4 0,-5-3-51,0-1 409,0 3-161,5-6 173,6 4 110,2-6-306,6 0 0,8 0 48,6 0 1,7 0-135,7 0 1,5-5-139,0 0 0,5-1 1,-5 1 1,5 4-193,-5-4 1,1-1-212,-6 1 226,1 0 265,-1 5 0,-6-6 0,-1-2 0</inkml:trace>
  <inkml:trace contextRef="#ctx0" brushRef="#br0">19848 6667 7734,'0'15'-286,"0"-6"-125,0 1 0,2-1 995,3 5-187,-4-6-246,12 5 1,-11-5-79,2 6 0,-1-5-275,2 1-130,-3-7 0,6 8 177,-4-6-473,-2 0 273,4-5 355,-6 0 0,0 6 0,0 2 0</inkml:trace>
  <inkml:trace contextRef="#ctx0" brushRef="#br0">19834 6781 6511,'-6'8'294,"4"5"1,-9-5 144,6 6-37,1 0-252,4 0 0,-5 5 150,0 0-116,1 0-34,4 2 0,0-1-268,0 4 96,0-4 64,0-5 1,0-1-316,0 0 144,0-6 125,0 5-289,0-12 166,0 6-226,0-7 57,0 0 0,1-7 122,4-2 0,-4-4-51,4-1 0,1-5 153,-1 0 1,6 0 252,-1 5-20,-4 0-84,7-1 1,-5 3-67,6 2 0,-5-1 118,1 6 1,-1-4-31,5 4 0,-4 1 131,-1 4 0,-4 1-57,5 4 1,-7 3-45,2 6 1,-4 0 6,-1 0-57,0 1 6,0-1 1,0 0-137,0 0-44,0 0 17,0 1 0,0-6-400,0 1 283,0-7-157,-6 3 186,4-6 0,-6 0-92,4 0-304,2 0 270,-11-6 292,12-2 0,-6-6 0,1-1 0,5 1 75,-6 0 132,7 6-121,0 2 333,0 6-24,0 0-80,0 6-250,0-4 157,0 10-387,0-4 104,0 6 56,0-6 5,0 5 0,7-5 0,0 6 0</inkml:trace>
  <inkml:trace contextRef="#ctx0" brushRef="#br0">19664 6852 7734,'-8'0'581,"-5"0"-634,11 0 76,-4 0 1,0 0-446,4 0 274,-4 0 104,6 0-532,0 7 406,0-6 1,0 7-9,0-3 1,2-4-267,2 4 247,-2 3 197,4 0 0,-4 5 0,2-4 15,-2 4-15,4-12 57,-6 12 1,0-10 230,0 7-253,7-1 145,-6-1-66,6 5 1,-3-10-44,1 6-211,0-6 210,-5 4-246,6-1-32,2-4 231,0 10-238,-2-10 196,1 4-70,-6 0-37,5 2 48,-6 7 200,0-1-78,0-6 1,-1 0-104,-4-4 417,4-2-214,-12 11 0,10-12 176,-7 4-32,7 3 1,-8-5 88,6 6-182,1-5-102,4 8 6,6-10 1,2 9-54,6-6 0,2-1-130,3-4 0,4 0 20,11 0-54,-4 0 142,11-6 0,-10 4 59,7-2-30,-6-4-46,3 6-238,-7-4 146,0 6 1,-1-2 32,-3-2-277,-3 2 193,-1-4 1,-9 6 135,3 0 0,-3-7 0,4-1 0</inkml:trace>
  <inkml:trace contextRef="#ctx0" brushRef="#br0">20232 6795 7423,'8'10'-2,"-3"-1"498,-3-5-222,-2 8 0,4-9-208,1 7-51,0-7-97,1 10 10,-4-12 0,6 12-149,-4-4-493,-2-2 450,4 5 0,-6-9-465,0 7 729,0-7 0,0 3 0,-6 1 0,-2 1 0</inkml:trace>
  <inkml:trace contextRef="#ctx0" brushRef="#br0">20204 6909 6756,'-8'0'-593,"0"5"1122,3 0 1,4 1-10,-4-1-532,3-4 27,2 12 1,0-5-89,0 6 54,0 0 47,0 0 1,2 1 99,3-1 1,-4 0-141,4 0 0,1 1-445,-1-1 386,6 0 11,-3 0 6,0 0-19,5-6-21,-12-1-134,6-7 99,-1-7 0,-5-1-354,4-6 483,-3 0 0,4-13 0,2-3 0</inkml:trace>
  <inkml:trace contextRef="#ctx0" brushRef="#br0">20417 6781 7740,'-1'16'0,"-4"3"332,3-3-116,-4 4 1,6 1 32,0 3 1,0 2 73,0 3 0,0-1-302,0 1 37,0-1-99,6-6 1,-4 4-187,3-8 138,-4 1-85,5-4-138,-4-7 1,6 3-18,-3-7 55,-4 1 0,6-7-76,-7-2-291,0-4 341,6-6 0,-5-1 300,4 1 0,-3 0 0,-2-7 0,6-1 0,-4-6 0,4-1 0</inkml:trace>
  <inkml:trace contextRef="#ctx0" brushRef="#br0">20502 6838 7740,'8'0'90,"-1"2"-13,-7 2-34,0-2 120,0 11 0,0-1-155,0 7 14,0 0-66,6-5 1,-4 1-43,2-1 0,-1 0-3,2 0 1,-3-4-488,3-1 430,2-6-207,1 4 186,0-7 0,0-2 167,-3-3 0,3-3 0,6-6 0</inkml:trace>
  <inkml:trace contextRef="#ctx0" brushRef="#br0">20616 6838 7740,'8'-6'-329,"-2"4"511,-6-4-132,7 6 50,-6 0 97,6 6 1,-7 2-99,0 6 0,0-4-186,0-1 1,4-4 195,1 4-840,0-5 319,-5 2-71,0-6-114,6 0 597,-4 0 0,9-2 0,-6-2 0,1 0 0,-1-5 0,-2 1 0,6-1 0,-6-4 0,2 4 0,3 2 0,-6-5 106,4 10 150,0-4-43,-4 6 1,4 6 75,-6 3 0,5 6-150,0 4 0,-1 3-84,-4 6 0,0 5-18,0 1-7,0-1 1,0 0 171,0 0-715,7 0 258,-6-11 156,6 5 99,-1-11 0,2 11 0,6-5 0</inkml:trace>
  <inkml:trace contextRef="#ctx0" brushRef="#br0">21014 7066 5951,'0'0'0</inkml:trace>
  <inkml:trace contextRef="#ctx0" brushRef="#br0">20247 6895 9463,'6'-8'490,"3"3"-287,10 4-1,3 1-372,13 0 182,1-7 0,9 4-38,2-6 0,4-1-263,6-4 1,-7 0 2,-3 0 1,-9 4-831,-4 1 368,-4 6 406,-8-4 10,-8 7 332,-8 0 0,-18 0 0,-4 0 0</inkml:trace>
  <inkml:trace contextRef="#ctx0" brushRef="#br0">20332 6952 7757,'-24'9'-228,"0"1"228,7-7 177,-3 3 225,12-6-256,1 0 1,9 5-7,3 0-71,9-1 1,8-4 70,6 0 601,7 0-410,1 0 0,9 0-493,2 0 39,-3 0 137,5 0 0,-4 0-278,2 0 1,-3 0 165,4 0 1,-11 0-1200,-3 0 1297,-4 0 0,4 7 0,3 1 0</inkml:trace>
  <inkml:trace contextRef="#ctx0" brushRef="#br0">21014 6795 7773,'0'15'0,"0"-6"-16,0 1 0,0-6-66,0 6 1,2-5-51,3 4 207,-4-6-55,12 10 1,-10-10-889,6 6 288,1-5 580,4 2 0,0 0 0,1 2 0</inkml:trace>
  <inkml:trace contextRef="#ctx0" brushRef="#br0">20986 6966 7773,'-6'14'420,"2"0"-81,-5 1-277,6-1 0,-4 0 143,7 0 0,2-1 0,3-4 0,-4 4-100,4-3 1,1-3-155,-1 3-343,6-7 299,-3 10-280,6-12 132,0 6-294,-6-7 350,5-7 1,-10 4-59,7-6 1,-6-1 2,6-4 0,-5 0-3,4 0 1,-4-5 242,4 0 0,-4-5 0,5 5 0,-7-6 0,3 9 0,-1-9 0,-1 6 0,6-5-53,-5 5 1,4 0 41,-4 5 1,1 0 46,-1-1 214,-3 1-108,10 0 1,-9 6 192,7 3 1,-1-1-87,6 1 0,-6 1 37,0 4-176,1 0 58,4 0-119,-6 0 65,5 6 1,-5-3 84,6 7-215,-6-1 97,4 5 0,-10 7-10,3 2 0,1 0-23,-1 0 1,1 1-74,-1 4 0,-4-1 117,4-3 1,1 3-232,-1-4 0,2-2-51,-3-2-177,4-3 238,0-8 0,5 3-60,-4-7 0,4 0-58,1-9 1,-1-3-6,-4-6-273,4 0 301,-5-1 1,0-4 223,-4 0 0,4 0 0,-6-1 0,4-2 0</inkml:trace>
  <inkml:trace contextRef="#ctx0" brushRef="#br0">21228 6994 7773,'-21'8'0,"5"3"164,-3-6 40,3 0 153,9-5-235,0 0 82,7 6-39,0-4 1,2 4 59,3-6-21,2 0-196,14-6 0,-4 3-138,7-7 1,-5 5 192,5-4-1175,-7-1 469,10 3 643,-11-6 0,11 5 0,-5-6 0</inkml:trace>
  <inkml:trace contextRef="#ctx0" brushRef="#br0">21256 6895 7773,'-8'6'386,"-5"-4"-246,12 10 0,-5-4 304,6 7-77,0 5-201,0 2 0,0 7 42,0-1 0,0 5 98,0 0-475,0 7 194,6-10 1,-3 9 212,6-5-1040,-5-1 601,8-5 0,-10-1 201,3-3 0,3 3 0,-1-5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11886 4677 7970,'-1'-8'-916,"-4"4"945,4-4 816,-6 6-182,7-11-373,-6 12 1,3-5-71,-7 6 0,6 0-166,-6 0 0,5 6 25,-4 3 1,1-1-52,-2 2 1,-2-1-127,2 5 1,2 1 77,-1-1 0,0 0-360,-6 0 0,3 1 164,2-1 1,-2-5-116,2 1 0,2-2 72,-1 1 1,4 4 258,-5-4 0,1 4 0,-5 1 0</inkml:trace>
  <inkml:trace contextRef="#ctx0" brushRef="#br0">11687 4663 7228,'-7'0'2130,"0"0"-1556,7 0-339,0 6 0,2 2-49,3 6 0,2-3-75,8 4 1,0-7-196,4 11 0,-1-7-431,5 7 0,-5-5 340,1-4 1,-2 2-568,2-2 1,-3 1 27,3-2 714,-3-2 0,-2-1 0,0 2 0</inkml:trace>
  <inkml:trace contextRef="#ctx0" brushRef="#br0">12029 4606 8580,'14'8'45,"0"5"0,-1-10-128,-4 6 1,2-4 7,-6 5 1,0-6-244,-5 6 238,0-1 0,0 5 2,0 1 1,0-1 33,0 0 1,0 0 6,0 0 1,-2 1 246,-3-1-268,4 0 368,-5 0 0,1-4 101,0-1 250,0-6-135,5 4-376,0-7 1,2-2-300,3-3 0,1 2 130,3-6 1,6 4-150,-1-4 1,0 1 40,5-2 0,-3-2-506,-2 2 1,0 2 28,0-1 604,1 6 0,5-10 0,2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3228 5857 8268,'-6'-14'-281,"-1"0"65,-2 0 0,-2-1 279,6 1 0,-5 0 100,6 0 0,-1 4 143,5 1-353,0 6 208,0-4 0,2 2-94,2 1-93,-2-1 144,11 5 1,-4 0-71,10 0 97,-3 0-107,11 0 0,-5 0 18,6 0 1,2 0 22,3 0 0,4 2-25,5 2 1,7 3-18,3 2 1,7 4-342,7-4 1,5 2 246,-31-6 1,1 0-757,1 2 1,0-2 820,0-3 1,1-2 0,1 3 0,0 0-86,4-2 1,-1-2 88,0 1 1,1 0-18,2 1 0,0-2-748,-4-2 1,1 0 752,2 2 1,0 0 0,-5-2 0,0-1-6,3 1 1,1 1 2,0 1 1,-1 0-1,-4-2 1,1 0 0,1 3-1,0 1-502,-5 2 0,0-1 368,2-1 1,0 0 128,37 5 1,-36-5 0,1-2-16,36 1-56,-36 0 1,-1 0 62,30 0 1,-31 0-1,0 0-164,38 0 150,-2 6 27,-1-4 1,-7 11-8,-4-4 1,3 4-20,-2 1 1,1-1 37,-2-4 1,2 2-17,-6-6 1,5 4 3,0-4 0,-2 0 25,1-5-36,-6 0 10,3 0 0,-6 1-18,0 4 17,0-3 1,-5 6 32,0-4 1,2-2-48,7 3 4,4-4 437,0-1-429,-2 0 1,0 0-2,4 0 100,-4-6-91,13 4 0,-16-10 180,6 2-174,-6 4 18,3-7 0,-3 12 249,7-4-231,-1 3 2,-1 2 0,-2 0 28,-6 0 0,1 0 9,4 0-260,-10 7 849,3-6 0,-12 6-603,0-7-242,6 6 831,-5-5 1,3 7-798,-9-3 135,3-3 235,-11 4 1,11-1-422,-3 0-10,-3-1 674,0 3 1,-7-4-708,1 6 1,-1-6 111,0 2-557,-5 3 292,3-6 386,-10 4 0,11 0 0,-5 2 0</inkml:trace>
  <inkml:trace contextRef="#ctx0" brushRef="#br0">21100 5587 6972,'0'-8'659,"0"2"1,1 6-527,4 0 1,3 0 56,6 0-101,7 0 4,-6 0 0,14 0-131,-1 0 153,1 0-22,12 6 0,1-4-93,11 2 104,-5-2-232,14-2 1,-8 0 165,12 0 1,0 2-11,6 2 0,-1-2-102,0 3 1,6-4-124,4-1 0,-37 0 0,0 0 164,1 0 0,0 0 0,0 0 0,0 0-54,-2 0 0,0 0-658,-1 0 0,1 0 761,2 1 1,2-2-129,-1-2 1,1 0 108,0 2 1,-1 0-1,-2-2 1,-1 0-39,37 3 0,-4 0-191,5 0 0,-4 0 179,-1 0 0,0 0-4,-10 0 0,4 5-22,1 0 1,0-1-4,0-4 1,-5 0-11,1 0-736,-1 0 788,5 0 0,3 0-7,-3 0 0,-3 0-318,-11 0 535,0-6-209,0 4 1,-2-4 642,-3 6-458,-3 0-166,-6-6 1,-2 4 283,-3-3-278,3 4 5,-11 1 1,5 0-4,-7 0 3,7 0 0,-5 0 0,5 0 20,-7 0-28,1 0 5,-1 0 0,5 0 548,0 0 1,5 0-561,-4 0 0,-1 0 498,-5 0 1,5 0-449,1 0-38,-1 0 2,-5 0 1,-4 0 385,0 0 1,-1 0-381,6 0 0,-1 0 54,1 0 0,1 0-25,3 0 0,-3 0 6,3 0 1,3 0 20,2 0 1,-1 0 9,0 0 0,0 0 164,1 0-197,3 0-8,-11 0 0,5 0 133,-7 0-110,7 0 18,-5 0-47,4 0 18,-5 0 0,-1 0-11,1 0 1,-1 0 3,1 0 1,-1 0-41,1 0 0,1 0-9,3 0 1,-3 0-68,3 0 0,-2 0 56,3 0 0,-4 0-62,3 0 93,-3-6-14,5 4 1,-5-4-1,3 6 0,-3 0-26,-2 0 0,1 0-2,-1 0 1,-4-2 4,0-3 22,-7 4 1,3-6 14,-5 7 3,-7 0 0,-2-6 0,-6-2 0</inkml:trace>
  <inkml:trace contextRef="#ctx0" brushRef="#br0">27057 5559 7838,'-10'0'388,"1"0"667,6 0-2684,-4 0 1629,7 0 0,-6 0 0,-2 0 0</inkml:trace>
  <inkml:trace contextRef="#ctx0" brushRef="#br0">20005 6696 8004,'0'-14'-824,"5"4"1069,-1 1-35,7 6-7,-3-4 1,6 7-48,1 0 1,5 0 9,4 0 1,9 2 33,5 3 1,9-4-31,6 4 151,8-4-505,4-1 0,8 0 262,2 0 1,-33 0 0,0 0-15,3 1 1,0-2 0,0-1 0,0 0-52,-2-1 0,0 1-767,-1 0 0,1-1 771,-1 0 1,1 0 0,1 2-1,1 0 2,-3-1 1,1 0 0,1 0 0,0 0 40,-3 0 0,-1 0-128,2 1 0,0 0 36,0-2 0,1 0 1,1 2-1,0 2-112,-1-1 1,0 0 0,-1 0-1,-1 0 97,35 0 0,-3 1-19,3 4 0,0-2 47,-5 7 0,3-5 0,-8 4 0,-1-6 9,1 2 0,4-4 1,1-1 1,3 0 26,-7 0 1,-3 0 0,3 0 0,2-1 26,2-4 1,4 2 11,-9-6 1,-1 1-10,1-2 1,4-1 6,1 6 0,1-4-7,-10 4 1,1 0-51,-1 5 1,1 0-144,3 0 0,-3 0 149,-6 0 1,0 0-8,0 0 1,5 0-43,-1 0 1,6 0-9,-6 0 0,6-1 112,-6-4-623,7 4 610,-3-6 0,0 6 120,-4-4 1,-1 3 449,2-2 0,-5-3-358,0 3 1,-2-3-61,-8 2-44,7 4-84,-3-5 0,-1 1-10,-2 0 0,-4 0 274,-2 5 1,1-1-384,0-4 1,-2 3 225,-3-2 1,3 2-245,-3 2 0,-2 0 737,2 0 0,-5 0-600,5 0 1,-6 0 133,1 0 0,2 0-106,-2 0 1,5 0-51,-5 0 1,2 0 13,-2 0 1,2 0-96,2 0 0,5 0 57,-5 0 1,0 0-158,1 0 1,0 0 2,4 0 0,1 0-12,0 0 1,-6 0 68,1 0 0,0 0-14,5 0 1,-7 0 18,-3 0 1,-1 0-6,1 0 0,-3 0-7,3 0 0,-3 0 28,-1 0 0,-2 0-168,-4 0 0,4-5 46,-3 1 1,-3-1-60,-3 5 0,-2-5 52,-2 0 0,-4-1-428,-1 1 346,1 4 1,-1-6-134,1 7 0,-7-1-770,2-4 1166,-4 4 0,6-6 0,1 7 0</inkml:trace>
  <inkml:trace contextRef="#ctx0" brushRef="#br0">27171 6454 9171,'1'-8'1006,"4"4"-797,-4 2 0,7 2 157,-3 0-366,-3 0 0,4 0 0,-6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27455 6227 7958,'-19'12'147,"0"-2"1,0 1 132,5-6 1,-7 6 45,-2-2 1,-9-1-89,-1 2 0,-7-7 29,2 2 0,-3-4-264,-1-1 0,-6 0 87,1 0 0,-7-6-155,2-4 1,-6-9 82,1-4 0,-2-11-457,12-3 0,-1-12 315,6-8 0,7-8 56,20 28 1,2-2 0,1-3-1,3-1 6,3-4 1,3-1-1,2-2 1,3-1-20,4 1 0,2 0 0,4 1 0,3 1 140,3 6 1,2 3 0,3 1 0,2 3-38,27-17 0,9 10 49,6 8 0,-28 19 0,1 0-46,0 0 0,0 2 0,4 4 0,1 2-204,-3 2 1,1 1-1,0 1 1,1 2 213,3 0 1,1 2 0,-2 5 0,1 1-4,0 2 0,1 1 0,-3 3 0,0 1-33,-4 2 1,-2 1-1,0 1 1,0 0-12,-3 3 1,-1 1 0,22 25-307,-10 1 1,-11 1 203,-12-2 1,-10-1-92,-9 6 0,-5-4 115,-5 4 0,-15-2 72,-13 2 1,-8 4-51,-7-4 1,2-5-34,-6-4 0,5-2 16,-5-8 1,0-5 5,-5-4 0,6-6 320,4 0 0,7-8-502,2-5 1,7-5 260,-2-5 0,3 0 0,1-9 0,1-3 0</inkml:trace>
  <inkml:trace contextRef="#ctx0" brushRef="#br0">27839 9738 7894,'0'8'705,"-7"5"0,4-7-417,-6 4 1,-1 1 98,-4-7 0,-5 7-101,0-1 1,-12-2-99,-3 1 1,-7 1-9,-6 4 1,-5 0-58,-10 0 0,-3 1-267,-6-1 0,0-2 120,0-2 1,0-4-19,0-6 1,5-6-269,-1-4 1,9-8-142,1-6 0,8-11 159,11-8 0,-1-1 105,5-8 0,9 2 177,11-3 0,6 0 173,8 5 0,3-4-109,7 5 1,12-1 114,16 6 0,12-2-51,12-4 1,-27 23-1,3 1-363,6-2 0,2 0 0,1 1 0,2 1 241,5 2 1,1 1-1,0 0 1,1 1 46,4 1 0,3 0 1,0 2-1,2 1-54,1 3 0,0 3 0,-3 2 0,-1 3 59,-4 3 0,-2 4 0,-3 5 1,-2 5-14,-5 3 1,-2 3 0,-2 1 0,-3 3-93,22 26 0,-18-3 224,-19 7 0,-8-1-21,-7 1 1,-3 2 172,-6-7 0,-1-1-255,-4-8 1,-4-2 112,-10-3 1,1-3-447,-5 4 0,-6-6 18,-4-4 0,-8 1-111,-2-6 1,-4 5-141,-5-5 0,-4-5-1165,4-5 1667,-3 1 0,-7-2 0,1 0 0,1 0 0,1 1 0,2 0 0</inkml:trace>
  <inkml:trace contextRef="#ctx0" brushRef="#br0">28379 13861 8409,'-9'-24'0,"-1"1"0,7 1-65,-2-2 0,-1 3-52,1 7 0,0 0 828,5 0-453,0-7 1,0 5 101,0-3 1,0 8 124,0 2-174,0 6-158,0-4 1,2 7-111,3 0 1,3 0 93,6 0 1,6 5-203,4 0 0,5 6-11,4-2 0,11-2 105,13-3 1,8 3-10,10-3 0,-33-1 0,2-1-190,2-1 0,2-2 0,6 1 1,0 0 207,0 0 0,1 0 1,3 0-1,-1 0-302,-2 0 1,-1 0 0,2 0-1,0 0 282,1 0 0,0 0 0,-1 1 1,0 0-39,-1 1 0,-1 1 0,-3 0 1,-2 1-217,-4 3 0,0 1 0,-2-3 0,1-1 97,-1 1 1,-1 0 0,35-2 52,-5 1 1,-3-2 53,-7-2 1,-5 0-49,-5 0 0,-8 0 38,-1 0 1,-6 0 369,-3 0 0,-9-2-321,3-2 0,-4 2 548,0-3 1,-4-1-558,-5 1 415,-1-6-846,0 3-458,-6 1 592,-2 0 1,-12 7-836,-4 0 1134,-2 7 0,-2 0 0,-1 8 0</inkml:trace>
  <inkml:trace contextRef="#ctx0" brushRef="#br0">24313 14600 8356,'0'-14'0,"0"-6"-5,0-4 201,0-3 1,1 5 23,4 3 0,-2 3 33,7 2 0,-1 4-273,5 1 0,2 6 103,3-2 0,3 3 8,7 2 1,5 0 59,4 0 0,5 7 85,4 2 0,6 2-72,8-1 1,10 2-399,-31-7 1,1 0 0,3 1 0,2 1 280,1 0 1,1 0 0,5-3 0,1 0-5,5-2 0,1 0 0,0-1 0,1 0-424,5-1 0,1 0 0,-2-1 0,-1 0 408,1-1 0,-2 0 0,1-2 0,0 0-88,1-3 1,-2 0-1,-8 0 1,-2 1-81,-5 1 1,-1 0 0,-6 2 0,0 0 53,30 3 1,-3 0-59,3 0 0,-8 0-106,8 0 0,-6 0 120,6 0 1,-2 0 32,12 0 0,-7 0-111,2 0 1,-3-6 42,-2-4 0,-2 2-129,-2-1 1,-10 4 179,-10-4 0,-9 4 373,-5-5 1,-3 6-317,-1-6 0,-7 6 826,-3-6 0,1 5-769,-1-4 0,6 4 467,-1-4 1,-2 4-343,2-5 1,0 3 320,4-3 1,0-1-268,1 6 0,-1-4-87,1 4 1,-2-6-98,-4 1 0,6 3 7,-1-3 0,-4 5-32,4-4 0,-7 1-15,3-1 0,-6 1-194,6 3 0,-6 2-166,1-7 0,-4 7 115,0-2 0,-1 4-31,0 1 0,0 0 28,0 0 0,1 0 4,-1 0 1,2 1 289,3 4 0,3 3 0,6 6 0</inkml:trace>
  <inkml:trace contextRef="#ctx0" brushRef="#br0">27697 14273 8244,'-13'-14'-572,"3"0"229,-2 0 438,10-1-11,-4 8 0,8 0 151,2 7 0,6 5-104,9 0 0,3-1 161,6-4 0,7 5-72,3 0 0,9 0-110,5-5 1,5 0-38,5 0 0,9 4 25,-31-2 0,1 1 1,1 2-1,1 1-259,2-1 1,0 0-1,2 1 1,1 0 208,3 1 0,2 1 0,3-1 0,0 0-88,3 0 0,1 0 0,2 0 0,0-1-263,0-2 0,0 1 1,-2 1-1,0-1 213,-1-2 0,0-1 0,1 3 0,-1-1 59,-2-1 1,-1-1 0,-3 1 0,-1 0-139,-7 0 1,0-1 0,-5-1 0,0 1 120,36 8 0,-10-7 2,-4 2 0,-5 1 20,-5-1 1,3-1 131,-2-4 1,-9 0-174,-2 0 1,-8 0 361,-1 0 0,-3 0-522,-2 0 1,-6 0 1144,-3 0-1740,-3 0 936,-8 0 0,-8 7 1,-8 1-1</inkml:trace>
  <inkml:trace contextRef="#ctx0" brushRef="#br0">24213 15069 8450,'-14'-6'-339,"1"-2"193,4-6 1,3 4-462,6 1 701,0 6 0,14-2 341,10 10 1,9-2-240,9 6 1,14 3 74,5 7 0,15-4-534,-34-5 1,1-1-1,8 2 1,3-1 316,4-1 1,2 1 0,4 1-1,2 0-90,0-4 1,0 0 0,-2 2 0,-1-1 52,-3-2 0,-2-2 0,-3-1 0,-2 0-69,-3 0 1,-1-1 0,-4 1-1,-1 0-182,27 2 1,-11 5-184,-22-6 0,-4 7-874,-5-1 1291,6-4 0,-12 0 0,4-6 0</inkml:trace>
  <inkml:trace contextRef="#ctx0" brushRef="#br0">28137 13150 8389,'0'-14'26,"7"0"98,-6 0 1,-1 4 70,-9 1 0,-10 5 2,-5 0 0,-9 2-2,-5 2 1,-11 0-25,-8 0 0,-6 0-377,-8 0 0,-6-1 303,36-2 0,1 1 0,-37-1-122,1-7 0,5-4 123,4-5 0,9-8-170,6-1 1,12-2-8,2-8 0,13-2 21,6-7 0,8-4 69,1-6 0,7-1-19,-1-4 0,2 2-78,2-6 1,8 6 103,6-2 1,8 10-72,11 5 1,10 9 59,9 5 1,11 3-320,8 1 0,-32 18 1,1 0 296,5 1 1,1 1 0,0 4 0,2 1-1,4 0 1,1 3 0,2 3 0,0 2 9,2 2 1,0 3 0,1 2 0,-1 4-229,-4 3 1,-2 2 0,-3 3-1,-2 2 231,-3 0 0,-1 2 0,-5 0 0,-3 1 2,-2 0 1,-2 1 0,16 26 92,-28-3 0,-5 2-112,-13-6 1,-8-3 43,-6-7 1,-13-3-27,-11-7 0,-9 1-2,-5-1 1,-8 1 71,-2-1 0,-4-4-284,4 0 1,0-7-37,6 2 0,-4-3 560,3-2 0,5-1-930,14-4 1,4 2 620,11-6 0,4-5 0,9-5 0,6 2 0</inkml:trace>
  <inkml:trace contextRef="#ctx0" brushRef="#br0">29374 12567 7998,'0'-8'-653,"0"2"871,0 0 686,0-2-585,0 0 1,0 8 137,0 9 1,0 9-229,0 1 0,-1 11-101,-4-2 0,3 4-295,-2-4 1,2 4 152,2-4 1,2 4-550,2-8 1,0-2 339,5 1 1,-4-7-1011,4-2 1233,-6 1 0,10-7 0,-5 6 0</inkml:trace>
  <inkml:trace contextRef="#ctx0" brushRef="#br0">29403 12624 7998,'1'-9'-2,"4"-1"1,-3 5 170,2-4 1,4 6-62,2-2 1,2 4 82,3 1 1,-1 0 29,0 0 1,2 1-38,3 4 0,-2-2-9,7 6 1,-7 6-202,2 4 0,-3 0 92,-2-5 1,-4 5-31,-1 0 0,-6 4 2,2-4 1,-3 2-196,-2-2 0,0-3-86,0 3 1,-7 1-46,-2-1 0,-5-5 63,-5-4 0,3-2-73,-3 1 0,3-2 118,2-7 1,0 0-68,-1 0 1,1-7-29,0-2 0,5-10 81,-1-5 0,7-4 16,-2-6 1,4-3 177,1-11 0,0 4 0,0-3 0,0 4 48,0 5 1,0-2-53,0 7 1,1 2 878,4 7-618,-3 4 0,9 13 202,-7 7 0,1 13-143,-5 11 1,0 4-49,0 5 0,0 2-143,0 3 1,-5 1-247,1-6 1,-1 1 49,5-6 0,0-1-302,0-3 1,0-4-220,0-6 1,0 1-138,0-1 456,0-6 1,-2-2 272,-2-6 0,2-2 0,-3-2 0,4-4 0,1-6 0,0-1 0,0 1 0,0 5 200,0-1 417,0 1 622,0 1-444,0-5-485,6 12-72,2-6 0,6 12-724,0 0 0,0 1 169,1-1 0,-1-4 317,0 4 0,0 3 0,1 0 0</inkml:trace>
  <inkml:trace contextRef="#ctx0" brushRef="#br0">29716 12567 7998,'6'-8'-146,"0"1"402,4 2 1,2 3 331,-2-3 0,4 4-265,5 1 0,-3-5-257,3 0 0,1 1-492,-1 4 0,2 0 262,-2 0 1,-4 0-484,4 0 1,-3 0 206,-2 0 0,-4-2-378,-1-3 818,-5 4 0,2-12 0,-6 5 0</inkml:trace>
  <inkml:trace contextRef="#ctx0" brushRef="#br0">29915 12454 7998,'-2'-15'0,"-3"1"0,2 2 64,-6 2 325,5 4 8,-8 6 0,9 0-86,-7 0 1,5 11-38,-4 3 0,1 8-125,-1-3 1,-4 5-148,3-5 1,-1 6-375,2-1 1,-2-2 282,6 1 0,-6-5-225,2 1 1,2-3 167,3-2 1,-3-5-617,2 1 0,-4-5 4,4 4 758,1-6 0,-3 3 0,-1-6 0</inkml:trace>
  <inkml:trace contextRef="#ctx0" brushRef="#br0">29730 12596 7984,'8'1'0,"-4"4"-332,4-3 417,0 10 1,2-4 394,-1 6 1,-6 1-313,2-1 0,-3 0-226,-2 0 1,4 5-323,1 0 0,0 2 242,-5-2 1,0-4-367,0 4 1,-2-8 115,-2-1 388,2-1 0,-4 6 0,6-1 0</inkml:trace>
  <inkml:trace contextRef="#ctx0" brushRef="#br0">29801 12667 7955,'8'-6'0,"4"2"-491,-2-5 1,-2 4 347,1-4 1,1 4 240,4-5 0,-5 7 174,1-1 0,-1-3 60,6 2-112,-1 1 0,0 10-87,0 4 0,-4 4 133,-1 5 1,-6 3-119,2 6 0,-2 1-143,2-1 1,-3 1 58,2-1 0,-2 0-42,-2 1 1,0-2-58,0-4 0,0-2-207,0-7 1,0 0-285,0 1 0,-2-8 219,-2-2 1,0-3-117,-5-2 1,4-2 178,-4-3 0,4-4 244,-5-10 0,6 3 0,-6-3 0,6-1 0,-6 1 0,7-5 200,-2 5 303,4 0 560,1 5-358,0 0-406,0 6 0,6 2-71,3 6 0,4 0-471,1 0 0,2 0 158,3 0 85,-3 6 0,11-5 0,-5 6 0</inkml:trace>
  <inkml:trace contextRef="#ctx0" brushRef="#br0">30242 12539 10495,'-8'6'298,"1"-3"-121,7 7 1,-6-1-315,-3 6 0,1-3-18,-2-2 1,5 2-45,-4-2 1,4 1-53,-4-2 0,4 2-1159,-4-6 333,5 6 1077,-8-9 0,4 4 0,-6-6 0</inkml:trace>
  <inkml:trace contextRef="#ctx0" brushRef="#br0">30142 12638 7986,'2'13'-1354,"2"-3"1344,-2 2 1,6-4 413,-3 6 0,-4 0-388,4 1 0,-2-1 40,2 0 0,-4 2-224,4 3 1,-3-3 74,-2 3 0,0-4-539,0 0 632,0-1 0,0 6 0,0 3 0</inkml:trace>
  <inkml:trace contextRef="#ctx0" brushRef="#br0">30284 12709 7980,'14'-4'-85,"1"-1"1,-1-1 233,0 1 1,2 3-23,3-2 0,-3 2 212,3 2 1,1-5-93,-1 1 0,2-1-333,-2 5 0,-4-5 109,4 0 0,-8 1-863,-1 4 147,-1 0 254,-1-7 1,-3 6 176,-10-4 0,2 3-2,-6 2 1,-1 0 263,-4 0 0,0 0 0,-1 0 0,1 0 0,0 0 0,1-1 0,4-4 0,-4 3-62,4-2 1,1-3 190,-2 3 372,7-7-123,-9 3 137,10-6-197,-4 6-62,6 1 46,0 7 0,0 11-48,0 4 0,1 8-48,4 1 1,-2 4-43,7 6 0,-6-3-202,6 7 0,-5-5-108,4 5 0,-4-6-168,4 1 1,-5-3-321,0-2 0,3-6-6,-3-3 640,1 4 0,1-8 0,2 6 0</inkml:trace>
  <inkml:trace contextRef="#ctx0" brushRef="#br0">30384 12752 7945,'-14'8'0,"4"5"5,1-4 58,-1 4 1,-4 6 64,0 0 0,1 0-234,4-5 1,-3 5-163,8 0 0,-6-5 65,6-5-656,-1 1 859,5-2 0,0-2 0,0-6 0</inkml:trace>
  <inkml:trace contextRef="#ctx0" brushRef="#br0">30384 12809 7945,'14'0'0,"-5"0"-320,1 0 0,-5 0 198,4 0 1,-4 0 670,4 0-338,-5 0 0,2 2-197,-6 2 1,0-1 11,0 7 1,5-5-323,-1 4-30,1-6 0,-3 4-13,2-7 339,-2 0 0,11 0 0,-6 0 0</inkml:trace>
  <inkml:trace contextRef="#ctx0" brushRef="#br0">30782 12439 7945,'9'0'701,"1"0"-448,-7 0 0,5 5-49,-3 0 1,-4 6-26,4-2 0,-3 4-127,-2 1 1,-5 0-390,0 1 0,-6-1 228,1 0 0,3 0-352,-3 1 1,1-3 127,-6-2 1,1 2-156,0-2 1,0-4 207,0-1 1,4 1 279,1-1-132,-1 0 132,-4-5 0,6 0 0,2 0 62,6 0 14,6 0 0,2 0 79,6 0 0,0 0-32,1 0-43,-1 0 0,0 0 18,0 0 2,0 0-63,1 0 1,-6 0 37,1 0 39,-7 0-104,3 6 0,-6 2-6,0 6 1,0-4-29,0-1 1,-2-1-10,-2 1 0,2 4-8,-3-4 1,2 3-13,-1-3 1,2 4 118,-3-4-39,4 4 1,1 1 169,0 0-196,0 0 1,0 1 391,0-1-102,0 0-57,0 0-227,6 1 1,-4-6 5,2 0-561,-2-5 192,4 2-569,-4-6 925,-2 0 0,-14-6 0,-9-2 0</inkml:trace>
  <inkml:trace contextRef="#ctx0" brushRef="#br0">30597 12837 7713,'0'15'-637,"0"-6"679,0 1 1,0-6-719,0 6 676,0-7 0,0 10 0,0-5 0</inkml:trace>
  <inkml:trace contextRef="#ctx0" brushRef="#br0">30839 12809 7945,'14'0'0,"-5"0"-1495,1 0 1495,-1 0 0,6 0 0,-1 0 0,0 0 0</inkml:trace>
  <inkml:trace contextRef="#ctx0" brushRef="#br0">31180 12482 9434,'-14'14'-726,"0"0"601,-1 1 1,1-1-508,0 0 1,0 0 631,-1 1 0,1-1 0,0 0 0</inkml:trace>
  <inkml:trace contextRef="#ctx0" brushRef="#br0">30952 12681 7959,'15'0'643,"0"-5"-277,4 1 1,-1-6-191,6 5 0,1-6-15,8 2 1,-3 1-46,3-2 1,2 3-180,-2-3 1,0-1-199,-4 6 1,-6-4 237,1 4 0,-7-1-1694,2 1 1717,-9 3 0,-4-4 0,-6 6 0</inkml:trace>
  <inkml:trace contextRef="#ctx0" brushRef="#br0">31123 12667 7959,'-2'9'371,"-2"1"0,2-1-253,-3 5 1,4-4-98,1-1 1,0 1 159,0 4 1,0-4-181,0-1 65,0 1 1,0-1-702,0 1 97,0-7 152,0 3 0,1-6 89,4 0 1,-2-6 20,7-4 1,-5 2 301,4-1 1,1 4-156,4-4 403,0 5 1,0-7-107,0 7 1,-4-1 198,-1 5-171,1-6 171,4 4-201,0-4-308,-6 6 1,-2 1-372,-6 4 0,-1-3 513,-4 2 0,-9 4 0,-8 0 0</inkml:trace>
  <inkml:trace contextRef="#ctx0" brushRef="#br0">31152 12567 7930,'0'15'188,"0"-1"1,4 5-15,1 0 1,0 4-91,-5-4 0,0 5 146,0-5 1,0 5-29,0-5 1,0 1-566,0-1 0,0-3 269,0 3 0,0-3 94,0-2 0,-7 6 0,0 3 0</inkml:trace>
  <inkml:trace contextRef="#ctx0" brushRef="#br0">31095 12852 7930,'0'-15'-614,"0"1"696,6 0 557,2 0 1,6 6-376,0 3 0,1 4-247,-1 1-381,0 0 0,0 1 189,0 4 0,-1-2-275,-3 7 1,-4-1 213,-6 5 0,0 0-60,0 1 0,0-1 152,0 0 1,-6 2 127,-4 3 0,-3-3 55,-1 3 0,5-8 80,-1-2 416,1 1 1,-1 2 53,1-2-206,6-4 1,-2-6-30,10 0 0,3-2-504,6-2 1,0-4 110,0-6 1,7-1-1021,2 1 1059,-2 0 0,6-7 0,-5-1 0</inkml:trace>
  <inkml:trace contextRef="#ctx0" brushRef="#br0">31393 12681 8337,'7'-8'1082,"0"2"-849,8 6 0,-1-5-174,0 0 0,0 1-232,1 4 0,-1 0-298,0 0 1,5 0 142,0 0 1,-5 0-663,-4 0 524,-1 0 0,1 0 466,-1 0 0,-6-7 0,3-1 0</inkml:trace>
  <inkml:trace contextRef="#ctx0" brushRef="#br0">31550 12582 7930,'-10'-10'-177,"1"1"-201,5 5 1076,-2-2-360,6 6 0,0 3 2,0 7 0,0 1-50,0 12 0,0 1-91,0 5 1,0-3-68,0-2 0,0 3-112,0-3 1,0 1-93,0-1 1,2 1-285,2-6 0,-2 0-25,3-5 1,1 0 380,-1 1 0,6-1 0,-3 0 0</inkml:trace>
  <inkml:trace contextRef="#ctx0" brushRef="#br0">31493 12695 7927,'-14'14'144,"1"1"119,3-1 1,-1 0-111,7 0 1,-6 1-1,5-1 1,1 0-86,4 0 0,0-4 91,0-1 1,0-4-968,0 4 671,0-5 0,6 2-428,3-6 0,4-2 248,1-2 1,1-4 316,-1-7 0,0 1 0,0 0 0</inkml:trace>
  <inkml:trace contextRef="#ctx0" brushRef="#br0">31734 12553 7927,'15'-8'-122,"-7"-4"498,4 10 1,-10 2-133,3 9 0,-9 4-76,0 1 1,-6 1 50,5-1 0,-1 0-305,1 0 1,4-4-170,-4-1-190,-3 1 345,7 4 1,-6-5-288,7 1 277,0-7 0,7 3-10,2-6 1,-1 0 181,1 0 1,1 5-111,4 0 0,0 1 260,1-1 1,-1-2-48,0 6 0,-1 1-52,-4 4 1,4-4-39,-4-1 0,-1 1 6,2 4 1,-3 0-123,3 0 1,-2 0 160,-3 1-178,-4-1 0,4 0 43,-10 0 0,-4-6-416,-10-3 1,1 1 168,-5-1 0,1 0-316,-2-5 1,-3 0 299,3 0 0,2-7 278,-2-2 0,9-4 0,0-1 0,1 0 0,5 0 0,1-1-14,-2 1 1,7 5-106,-2-1 241,4 7 0,-1-8 192,-2 6 709,2 1-333,-4 10-481,12 2 1,-3 1-195,7 1 0,-6-7-210,6 2 1,-1 1-388,6-1 0,-6-1 582,1-4 0,5 0 0,7 0 0</inkml:trace>
  <inkml:trace contextRef="#ctx0" brushRef="#br0">28962 5715 7899,'2'8'44,"2"-3"1,-1 1 102,7-1 0,-5 6 276,4-2 0,1-1-44,4 2 1,5-1-422,0 5 1,4-4 84,-4-1 0,5-4-393,-5 4 0,5-5 211,-5 0 1,0-2-981,-5-2 377,0 0 81,0 0 661,-6-6 0,-1-2 0,-7-6 0</inkml:trace>
  <inkml:trace contextRef="#ctx0" brushRef="#br0">29175 5672 7210,'0'10'532,"0"-1"1,-4 2-202,-1 8 1,-2 3 92,3 7 0,1 4-378,-7 0 0,5 2 68,-4-2 0,4-3-435,-4 3 0,5-4 94,0-6-1090,2-2 830,2-7 487,0-6 0,0-2 0,0-6 0</inkml:trace>
  <inkml:trace contextRef="#ctx0" brushRef="#br0">29189 5886 7899,'7'7'0,"-6"1"-24,4-3 0,1-2-7,-1 7 0,5-5 168,-6 4 1,7-4 22,-1 4 1,-2-4-531,1 4 0,1-5 91,4 0 279,-6-2 0,11-2 0,-3 0 0</inkml:trace>
  <inkml:trace contextRef="#ctx0" brushRef="#br0">29403 5843 7899,'14'-6'-34,"-5"2"72,1-5 1,-1 6 184,6-2 0,-1 4 7,0 1 1,-4 0-136,-1 0 1,0 0 125,6 0 1,-1 0-644,0 0-90,0 0 71,1 0 1,-6 0-160,1 0-260,-7 0 420,3 0 440,-6 0 0,0 0 0,0 0 0</inkml:trace>
  <inkml:trace contextRef="#ctx0" brushRef="#br0">29559 5687 7899,'0'-15'-152,"0"1"-86,0 6 524,0 2 1,-5 12-77,1 4 0,-1 13 10,5 6 0,-2 10-42,-2 4 0,2 4-32,-3 5 1,4-3-53,1-6 1,0-2-166,0-3 1,0 2-13,0-7 1,0-6-243,0-8 0,0-4-947,0 0 1272,6-8 0,2 6 0,6-5 0</inkml:trace>
  <inkml:trace contextRef="#ctx0" brushRef="#br0">29488 5914 7899,'-6'14'-37,"-2"0"51,-6 1 0,4-1 224,1 0-475,5-6 228,-8 5 1,10-5-143,-2 6-573,2-6 724,2 4 0,0-10 0,0 4 0</inkml:trace>
  <inkml:trace contextRef="#ctx0" brushRef="#br0">29573 5942 7899,'10'-1'-1171,"-1"-4"896,-6 4 276,10-6 1,-10 7-2,7 0 0,-1 0 0,5 0 0</inkml:trace>
  <inkml:trace contextRef="#ctx0" brushRef="#br0">29758 5715 7899,'0'8'-608,"-5"0"1139,1-3-272,-1-4 0,3 10 226,-2-6-153,2 6-617,-11-3 1,10 5-233,-6-4-219,6 4 366,-10-5-25,5 6 439,-6 0 1,1-5-169,4 1 256,2-7-88,1 3 0,5-4 315,-4 3-317,3-4 0,4 6 24,3-7 0,-2 0-78,6 0 0,-4 0-120,4 0 0,1 0 29,4 0 1,-4 0 85,-1 0 1,-4 0 4,4 0 1,-6 1 39,2 4 4,3-4-20,-6 12 1,4-10 99,-6 7 1,0-5-88,0 4 1,-6-4 21,-4 4 1,2-4-56,-1 4 1,4-4 32,-4 5 1,5-6-144,0 6 116,2-7 0,2 5-26,0-3-29,0-4 4,0 6 20,0-7 1,2 0 0,2 0 0,-2 1 42,3 4 1,-2-4-25,2 4 1,-4-2 98,4 2-101,-3-3 191,-2 10-121,0-4 0,0 2 10,0-1 0,0-4 75,0 4-56,-7-5 0,6 3-84,-4-2 46,3-3 0,4 4-208,3-6 0,-2 0-89,6 0 1,-4 0-102,4 0 1,-1-2 352,2-2 0,2 2 0,-4-4 0</inkml:trace>
  <inkml:trace contextRef="#ctx0" brushRef="#br0">29843 6042 7024,'8'0'-101,"-1"0"-165,-7 0 266,6 0 0,-4-6 0,4-2 0</inkml:trace>
  <inkml:trace contextRef="#ctx0" brushRef="#br0">30099 6014 7363,'0'14'0</inkml:trace>
  <inkml:trace contextRef="#ctx0" brushRef="#br0">30341 5687 9297,'6'14'196,"-4"5"-30,3 0 1,-2 6-246,2-1 1,-4 7-18,4 2 0,-2 1 6,2-6 1,-4-1 137,4-3 1,-3 1-93,-2-6 0,0 0-154,0-5-335,0-6-130,0 5 1,-2-13 662,-3 0 0,-2-7 0,-8-7 0</inkml:trace>
  <inkml:trace contextRef="#ctx0" brushRef="#br0">30270 5871 7897,'-5'15'-179,"1"-1"0,-6 0-224,5 0 0,1-4 267,4-1 1,0 1 131,0 4-310,0-6 314,6-2 0,2-6 0,6 0 0</inkml:trace>
  <inkml:trace contextRef="#ctx0" brushRef="#br0">30426 5871 7897,'8'7'-585,"0"-6"417,-3 4-16,-3 3 0,9-5 146,-7 7 1,3-7 37,-3 1 0,4 4 0,6 0 0</inkml:trace>
  <inkml:trace contextRef="#ctx0" brushRef="#br0">30597 5815 7897,'8'0'659,"-2"0"-200,1 0-232,0 0 1,8-2 2,-1-3 0,0 4-251,0-4 1,1 3-202,-1 2 1,5-1-248,0-4 0,1 3 116,-1-2 0,-3-3-632,3 3 985,-3-1 0,-2-1 0,0-2 0</inkml:trace>
  <inkml:trace contextRef="#ctx0" brushRef="#br0">30768 5658 7897,'-8'0'10,"-5"0"1,10 5 163,-7 0 1,7 6 103,-1-2 0,2 9-48,2 0 0,0 9-137,0 2 0,0-1-46,0 5 0,0-3-141,0-1 0,2-1 46,2 1 0,-2-6-184,3 1 1,1-7-77,-1 2 0,-1-8-703,-4-1 169,0-7 842,0 3 0,0-6 0,0 0 0</inkml:trace>
  <inkml:trace contextRef="#ctx0" brushRef="#br0">30697 5914 7897,'-15'8'-108,"6"6"54,-1 0 0,2-4 162,-1 4 0,1-3 205,3 3 1,4-4-68,-4-1-314,3-6 44,2 4-981,0-7 865,0 0 0,7 0 0,1 0 0</inkml:trace>
  <inkml:trace contextRef="#ctx0" brushRef="#br0">30768 5886 7897,'0'9'132,"0"1"0,1-6-48,4 6 1,-2-5 66,7 4 1,-6-6-79,6 2 0,-5-4-343,4-1 270,1 0 0,10 0 0,2 0 0</inkml:trace>
  <inkml:trace contextRef="#ctx0" brushRef="#br0">30967 5615 7973,'6'8'930,"-4"0"-666,2-3 1,-2-2-239,-2 7 0,0-6 89,0 6 1,0-5-319,0 4 1,0-4 132,0 4-439,0 1 0,-5 4 297,0 0 1,-4-4-280,4-1 0,-4-4 187,4 4 0,-4-4 119,4 5 0,-5-6 197,6 6 1,-6-5 2,5 4 190,1-6-87,4 4 118,0-7-83,0 0-159,6 0 24,2 0 0,6-5-19,0 0 23,-6 0-11,5 5 353,-12 0-289,12 0 1,-11 2 73,2 3 0,-4-2-53,-4 6 0,0-1-60,-5 2 50,6 2-29,-10-4 30,12 6-54,-12 1 0,11-6-203,-2 1 209,2-7-182,2 9 0,2-10 28,2 3-163,-2-4 172,11-1 98,-12 0-11,5 7 170,1-6-122,-6 5-32,6 1 0,-9-4 26,-3 6 0,2-4 16,-6 5-300,6-7-26,-10 9-226,11-10 513,-10 11 0,10-12 0,-4 6 0</inkml:trace>
  <inkml:trace contextRef="#ctx0" brushRef="#br0">31080 5957 7897,'8'0'960,"5"0"-726,-11 0 198,10 6-329,-10-4 202,10 4-305,-10-6 0,11 6 0,-5 2 0</inkml:trace>
  <inkml:trace contextRef="#ctx0" brushRef="#br0">27569 10662 7867,'-10'-4'234,"1"-1"-74,6-6 0,-9 8 149,8-7 0,-3 2-69,3-1 0,2-4 142,-3 4 1,4 1-115,1-2 0,0 1-30,0-5 1,1 4-77,4 1 0,-2-1 0,7-4 0,1 4-9,8 1 0,-2 0-157,7-6 0,1 1-268,8 0 1,4 0 185,5-1 0,1 1-335,0 0 1,4 0 183,0 0 1,7-1-234,-2 1 0,-3 0 148,-1 0 1,-6 4 20,-4 1 1,-5 6 86,-9-2 0,-3 3-178,-7 2 169,-6 0 0,0 0-205,-4 0 381,-2 0-56,4 0 103,-6 0 0,-6 0 0,-2 0 0,-6 0 0</inkml:trace>
  <inkml:trace contextRef="#ctx0" brushRef="#br0">28223 10222 7073,'8'-8'1674,"-1"-3"-1374,-2 6 0,-2-1-73,7 1 0,-5 3-139,4-2 0,1-3 35,4 2 0,0-1-87,0 1 0,0 4 91,1-4 0,-1 4-108,0 1 1,-4 0 197,-1 0-269,-6 0 1,3 1-90,-6 4 0,-1 3 75,-4 6 1,-3 0-172,-6 0 0,0 1 68,0-1 1,-1 0 168,1 0 0,0 0 0,0 1 0</inkml:trace>
  <inkml:trace contextRef="#ctx0" brushRef="#br0">28820 9838 7874,'8'0'148,"-2"0"656,0 0-334,-4 0 0,6 5 2,-3-1 0,-4 7-233,4-1 0,-4 2-36,-1 3 1,0 0-117,0 4 0,-1-3 80,-4 3 1,2 2-293,-6-2 1,4 1-84,-5-1 1,6-3-845,-6 3 724,1-3 1,-1-4-665,1-2 320,5 2 368,-2-10 1,6 3 78,0-10 0,0-3 64,0-6 0,6 0 213,4-1 1,3 1 23,1 0 1,-5 0 89,1 0 1,-2 4 139,1 1 200,4 5-284,-5-2 0,1 6-55,1 0 0,-7 6-165,2 4 1,-4 3 73,-1 1 1,0 0-84,0 0 1,-5 5-55,1 0 0,-6 0-196,5-5 0,-6 1 30,2-1 1,1 0-91,-1 0 1,4-1-276,-5-4 345,7 4 1,-8-10 248,6 7-186,1-7 269,4 3-10,0-12 0,0-2-85,0-6 1,4 4 63,1 1 46,6-1 1,-3-2 12,6 2 2,-6 4 0,5 6 431,-4 0-151,-2 0-85,5 0 0,-10 1-58,3 4 1,1-2-14,-1 7 1,-1-6-3,-4 6 0,0-5 114,0 4-124,0 1-335,0 4-74,0 0 1,-4-4 20,-1-1-178,0-6 50,5 3 41,0-6 0,2 0-25,2 0 0,0-4 128,5-1 1,-4-4-56,4 4-38,1-6 438,4 3-170,0 0 1,-4 2 243,-1 6 1,-6 1-122,2 4 1,-3 0 209,-2 9 1,0-1-102,0 10 1,-2-1-8,-3 2 0,-3 3-88,-6-3 0,5 1-153,-1-1 1,1 1-276,-5-6 1,-1 3 155,1-8 1,5 3-1203,-1-7 618,1 3-528,-6-6 1217,8 0 0,-6-14 0,5 0 0</inkml:trace>
  <inkml:trace contextRef="#ctx0" brushRef="#br0">28848 10293 7874,'0'9'0,"0"1"0,0-6 168,0 6 1,0-5 432,0 4 301,0 1-580,0 4-81,7 0 0,0-1-491,8-4 0,-1-3 208,0-6 1,0 0 41,1 0 0,-1 0 0,0 0 0</inkml:trace>
  <inkml:trace contextRef="#ctx0" brushRef="#br0">29104 10179 7874,'0'-8'0,"0"-5"977,6 6 0,2-1-382,7 3 0,-4 2-405,3-2 1,-3 3-102,8-2 1,-3 2-174,-2 2 0,0 0-67,0 0 0,1 0-378,-1 0 1,0-5-213,0 1-847,0-1 488,1 5 527,-7-6 573,-2-2-70,-6-7 0,-2 1 70,-2 0 0,-3 5 138,-2-1-3,-4 1 0,5-1 367,-6 1 510,6 5-117,-5-2-571,12 6 1,-7 6 7,3 4 0,4 4-161,-4 5 0,3-2 22,2 7 1,0 0-92,0 4 0,0 1-183,0-1 1,0 1-193,0-1 1,0 4 167,0-4 0,5 4 88,0-9 0,0-1-328,-5 2 0,0-6-1145,0 0 780,0-2-59,0-8 769,0-1 0,-7-14 0,-1-1 0</inkml:trace>
  <inkml:trace contextRef="#ctx0" brushRef="#br0">29204 10136 7874,'0'15'514,"-7"-1"0,4 0-248,-6 0 0,4 0-275,-4 1 0,5-6-299,0 1 1,-3-1 138,3 5 0,-1-4-367,5-1-542,0-6 1078,0 10 0,-7-11 0,0 4 0</inkml:trace>
  <inkml:trace contextRef="#ctx0" brushRef="#br0">29204 10222 7874,'14'6'0,"-5"-4"-32,1 2 1,-5-2 228,4-2 174,1 0 0,4 0 57,0 0-332,0 0-269,0 0-702,1 0 684,-1 0 191,-6 0 0,4-6 0,-4-2 0</inkml:trace>
  <inkml:trace contextRef="#ctx0" brushRef="#br0">29431 10008 9407,'8'7'425,"-2"1"0,-6 6-490,0 0 0,-1 0-738,-4 0 676,3 1 0,-9-1-516,7 0 259,-7 0 169,3 1 0,-2-3 114,1-2 21,6 2-7,-4-10 251,7 4-112,0-6-70,0 0 1,7 0-96,2 0 0,-1 0 83,1 0-5,1-6 30,4 4 0,-1-6-13,-4 4 356,4 2-130,-11-4 12,4 12 1,-6 2 128,0 6-194,-6 0 0,-2 1-105,-7-1 1,6-5-149,-1 1 1,6-5 102,-6 4 1,7-4-248,-2 4-94,4-6-18,1 4 0,1-7 1,4 0 0,-2 0-152,7 0 540,-1 0-130,5 0 833,1-7-498,-1 6 0,-5-6 324,1 7-14,-7 0 236,3 7-722,-12 1 0,-2 6 113,-6 0 1,0-4-450,-1-1 1,1-1-56,0 1 0,4 3-767,1-8 371,0 7 723,-6-9 0,1 11 0,0-6 0</inkml:trace>
  <inkml:trace contextRef="#ctx0" brushRef="#br0">29460 10364 7874,'9'0'21,"1"0"1,-6 0 251,6 0 0,-5 0 491,4 0-451,0 0 168,6 0-1046,-1 0 434,0 0 131,0 0 0,1 6 0,-1 2 0</inkml:trace>
  <inkml:trace contextRef="#ctx0" brushRef="#br0">29730 9966 7838,'8'-2'-405,"-4"-3"0,0 4 1462,0-4-619,-2 3 0,6 9-42,-4 2 0,-2 4-289,3 1 1,-4 5-142,-1 0 0,0 2-198,0-2 1,2-4-1152,3 4 1383,-4-3 0,6-2 0,-7 1 0</inkml:trace>
  <inkml:trace contextRef="#ctx0" brushRef="#br0">29872 10037 9297,'-8'0'1894,"-5"0"-2009,12 0 32,-12 0 1,10 1-301,-6 4 0,4-2-93,-5 7 0,6-2 271,-6 1 0,5 4-31,-4-4 0,4-1 67,-4 2 0,4-1 169,-5 5 1,7-4-163,-1-1 195,2 1 1,2-1 88,0 1 0,2-7-21,2 2 0,4-4-287,6-1 1,1 0 129,-1 0 0,2-5-190,3 1 0,-5-3-49,0 3 0,0 2-422,-4-3 717,-4 4 0,0 1 0,-6 0 0,-6 6 0,-2 2 0</inkml:trace>
  <inkml:trace contextRef="#ctx0" brushRef="#br0">29744 10250 7838,'-14'14'0,"-2"-1"-70,-3-4 273,3 4 0,-4-10 609,5 7-296,8-7-258,0 3 0,9-6-67,3 0 1,4 0 18,10 0 1,-2 0-278,7 0 0,0-1 137,4-4 0,1 2-433,-1-7 1,-4 7-15,-1-2 0,-5-1-156,1 1 1,-3-4-281,-2 4-375,0 0 1188,-6-1 0,-2 3 0,-6-7 0,-6 1 0,-2-5 0</inkml:trace>
  <inkml:trace contextRef="#ctx0" brushRef="#br0">29787 10193 7838,'-8'0'-58,"0"0"63,3 0 1,3 2 311,-2 2 1,-3 0 196,3 5 1,-1 1-150,5 4 1,0 0-129,0 0 0,0 0-86,0 1 1,0-1 58,0 0 1,5 0-457,-1 1 0,3-3-674,-3-2-741,-2 2 1661,11-10 0,-12 11 0,6-6 0</inkml:trace>
  <inkml:trace contextRef="#ctx0" brushRef="#br0">29872 10250 7838,'0'14'-104,"0"0"1,0-2 984,0 2 0,0-3-319,0 8 0,0 1-3,0-1 0,0 5-148,0-5 0,0 5-329,0-5 1,0 4-183,0-4 0,0 0-271,0-5 1,0-4-597,0-1 967,6-6 0,2 10 0,6-5 0</inkml:trace>
  <inkml:trace contextRef="#ctx0" brushRef="#br0">30156 10065 7791,'0'-8'502,"0"-4"106,0 10 231,0-4-551,0 6 1,0 6-71,0 4 1,-4 2-234,-1 2 1,-5 2 100,6 3 1,-7-3-538,1 3 1,2-3 95,-1-2 1,4 0 354,-5 0 0,7 1 0,-3-1 0</inkml:trace>
  <inkml:trace contextRef="#ctx0" brushRef="#br0">30199 10207 7791,'-8'0'130,"2"7"711,6-6 0,-2 6-394,-3-7 1,4 1-60,-4 4-609,-3-3-197,7 4-115,-12 0 0,10-4 121,-7 2 1,7 0 248,-2 0 1,2-2-354,-1 3 0,2-2-309,-3 2 518,4-4 331,1 12-73,0-5 155,0 6 1,0 0 301,0 0-13,0 1 0,0-1-167,0 0 1,1-5 179,4 1-160,-3-1-292,4 6 0,-6-6-216,0 1-443,6-7 703,-4 3 0,10-6 0,-4 0 0</inkml:trace>
  <inkml:trace contextRef="#ctx0" brushRef="#br0">30355 10122 7575,'15'0'-226,"-6"-5"1354,0 1-555,-5-1-110,8 5-757,-10 0 134,4 6 1,-6 2-206,0 6 296,0 1 1,0-1-107,0 0 0,0 0 18,0 0 1,0-4 73,0-1 0,0 1-16,0 4 0,0-4 88,0-1 0,0 0 14,0 6 1,0-6 18,0 1 0,2-2 25,3 1 0,-4 4 24,4-4 1,-4-1-72,-1 2 0,0-6 115,0 6 1,0-6-87,0 6 131,0-7-141,-6 3 1,3-6 13,-7 0-89,1 0 1,-1 0-153,1 0 0,4-1-750,-4-4 958,6 4 0,-10-12 0,5 5 0</inkml:trace>
  <inkml:trace contextRef="#ctx0" brushRef="#br0">30640 10335 7815,'8'0'-52,"-2"0"1,-6 0 0,0 0 0</inkml:trace>
  <inkml:trace contextRef="#ctx0" brushRef="#br0">30668 10392 7858,'-8'0'-183,"0"0"619,4 0-15,2 0 0,-6 0 109,3 0-51,4 0-529,-6 0 123,1 0-285,5 0 1,-7 5 144,3 0-443,3 6 1,-4-8-237,6 6 7,0-5 739,-6 8 0,4-10 0,-4 4 0</inkml:trace>
  <inkml:trace contextRef="#ctx0" brushRef="#br0">31009 10094 10349,'10'0'445,"-1"0"1,1 0-252,4 0 0,0 0-70,0 0 0,1 0-601,-1 0 0,0 0 308,0 0 1,1 0-183,-1 0 198,0 0 1,0 0-130,0 0 0,-4 0-220,-1 0 377,-5 0 0,3 0 1,-2 0 198,-3 0-14,4 0 1,-11 1-74,1 4 0,-7-2 96,1 7 1,2-6-97,-1 6 0,-1-2 74,-4 1 1,1 4-33,4-4 0,-4-1 0,4 2 1,1-2-73,-2 1 1,6 2-257,-6-6 161,7 6 0,-5-8-8,3 7 58,4-7 0,-4 3 33,10-6 0,-2 0 3,6 0 0,-4 0-24,5 0 0,-1 0 137,5 0 0,1 0-29,-1 0 1,-5 0 182,1 0-91,-1 0 73,5 0 0,-4 0 299,-1 0-261,-5 6-92,2-4 0,-8 9-67,-2-6-26,-4-1 0,-7 1-71,1 0 1,5 0-480,-1-5-30,1 0 1,-5 0 213,-1 0 0,6-2-215,-1-3 1,6 2 248,-6-6 1,5 4 281,-4-4 0,6-7 0,-4-6 0</inkml:trace>
  <inkml:trace contextRef="#ctx0" brushRef="#br0">31137 10008 7893,'8'-1'-1889,"-3"-4"2431,3 3 1,-5-4-71,6 6 1,-5 8-74,0 6 1,-2 8-188,-2 12 0,0 2-28,0 7 1,0-1-83,0 1 1,-5-1 102,0 1 1,-1 3-236,1-3 1,4-4 95,-4-10 1,4-6-343,1 1 1,0-11-510,0 1-555,0-10 638,0 3 702,0-20 0,0-3 0,0-12 0</inkml:trace>
  <inkml:trace contextRef="#ctx0" brushRef="#br0">31152 10250 7893,'0'14'-3,"0"-4"51,0-1 0,0 1 57,0 4 1,-2 0 123,-3 0 1,2 2-129,-6 3 1,4-3 127,-5 3 1,2-3-434,-1-2 0,-2 0-49,6 0 0,-4-4-645,4-1 303,0-6 197,-1 4 0,4-9 398,-2-3 0,2-2 0,8-8 0,2 1 0</inkml:trace>
  <inkml:trace contextRef="#ctx0" brushRef="#br0">31137 10364 7893,'15'0'-55,"-1"0"1,0 0 12,0 0 0,-4 0 316,-1 0 58,1 0-268,4 0 65,0 6 1,-6-3-590,-3 7 397,3-7 0,-7 5-405,4-3 1,-5-4 467,-5 4 0,-3-4 0,-6-1 0</inkml:trace>
  <inkml:trace contextRef="#ctx0" brushRef="#br0">30938 10179 7893,'-9'0'751,"-1"0"-720,1 0 0,-1 0 234,1 0-68,6 0-209,-4 0-605,7 0 116,0 0-351,0 6 436,7-4 0,-1 6 253,3-4 0,-1 0 163,-3 5 0,-3-6 0,4 10-16,-6-5 1,2 1-45,2 1 1,-2-5 275,3 4 30,-4-6 0,-1 5 345,0-3-363,0-4 0,2 7-128,3-3 168,-4-3-412,5 4 66,-6 0 82,0-4 0,0 6-100,0-4-79,0-2 1,0 6 17,0-3 0,-4-2 80,-1 6 1,-6-4 66,1 5 1,-1-6-40,2 6 0,-4-6 189,4 6 1,1-5 30,-2 4-26,7-6 1,-3 5 135,6-3 25,0-3 1,8 4-31,6-6 1,7-5-150,7 0 0,0 1 100,1 4 0,-1-5-154,1 0 1,2 0-168,-2 5 1,2-1-6,-7-4 0,-2 4-181,2-4 0,-7 3-109,2 2-105,-3 0-663,-2 0 1157,-6 0 0,5-6 0,-5-2 0</inkml:trace>
  <inkml:trace contextRef="#ctx0" brushRef="#br0">31550 9966 10139,'0'9'-313,"0"1"0,0-1-59,0 5 0,-5 1 113,0-1 0,-6 0-88,2 0 0,1 0 156,-2 1 0,2-1-42,-1 0 1,-2-4 117,6-1 63,-6 1 0,9-1 177,-2 0-141,2-5 0,8 2 205,4-6-173,3-6 1,1-2 9,0-6 1,0 4 219,0 1-209,1-1 0,-1-3 172,0 4-158,-6 3 1,0 6 319,-3 0 0,-4 6-55,4 3 1,-10 10 44,-4 5 1,-4 5-148,-1 4 0,0-2-62,-1 7 1,1-1-338,0 0 0,1 3 144,4-7 0,1-4-208,3-6 0,4-5 152,-4 1 1,5-10 96,5-4 0,3-4 0,6-1 0</inkml:trace>
  <inkml:trace contextRef="#ctx0" brushRef="#br0">31479 10236 9345,'14'-5'223,"0"0"0,0-1-384,0 1 0,1 2 110,-1-6 1,5 4-116,0-5 1,4 3-52,-4-3 1,5-1-384,-5 6 1,0-4 599,-5 4 0,0-6 0,1 3 0</inkml:trace>
  <inkml:trace contextRef="#ctx0" brushRef="#br0">31678 10108 7813,'-7'14'129,"4"-1"79,-6-4 0,5 4 0,0-4 0,2-1 91,2 2-307,0-1 0,0 5 121,0 1-138,0-7 1,2 3-322,2-7 0,0 1 228,5-5 1,-4 0-243,4 0 1,-4 0 141,5 0 1,-6 0 96,6 0 0,-6 2 108,6 2 319,-7-2-103,10 4 272,-12 1-276,6 0 1,-7 3-37,0-1 0,0-4-34,0 5 1,-2-6-75,-3 6 1,2-5-81,-6 4 0,-1-4-1,-4 4 0,5-6-210,-1 2 1,1-3 98,-6-2 1,1 0-112,0 0 1,0 0 27,-1 0 1,1 0 20,0 0 0,0 0 106,0 0-7,-1 0 258,7 0-65,2 0 165,6 0 1,2 5-43,2-1 0,4 7-114,7-1 1,4 1-20,0-2 1,1 2-9,-1-6 1,-3 6-71,3-1 1,1-4-48,-1-1 1,0 1-185,-5-1 0,1 1-18,-1-1 0,-5-4 244,1 4 0,-7-3 0,3-2 0</inkml:trace>
  <inkml:trace contextRef="#ctx0" brushRef="#br0">31919 10122 7884,'0'-8'788,"7"2"1,-4 6-688,6 0 0,-4 0 85,4 0 0,-4 0-730,5 0 0,-6 0-220,6 0 91,-1 0 673,6 0 0,-1 0 0,0 0 0</inkml:trace>
  <inkml:trace contextRef="#ctx0" brushRef="#br0">31948 10165 7813,'-8'8'326,"-3"4"-239,6-2 0,0-2 545,5 1 0,-4-4 300,-1 4-1013,0 1-391,5 4-385,0 0 655,6 0 0,-2-6-199,5-3-423,-6-3 250,10-2 377,-5 0 1,4-2-278,-2-3 609,2 4 0,-4-7 33,7 3 0,-6 4 49,1-4 0,-6 3-101,6 2 0,-6 0 42,6 0 0,-5 0 58,4 0-60,-6 0-360,10 0 207,-11 0 0,4 2-549,-6 3 308,0-4 0,-6 10-78,-4-6 0,2 0 41,-1-5 275,-1 0 0,-4 0 0,-7-7 0,-1-1 0</inkml:trace>
  <inkml:trace contextRef="#ctx0" brushRef="#br0">31976 10222 7813,'0'-8'-279,"0"-5"333,0 11 150,0-4 0,0 12-47,0 4 0,0 3-94,0 1 0,0 2 80,0 3 1,0-4-140,0 4 1,0-3-262,0-2 0,-5 1 178,1-1 0,-3 0-778,3 0 857,2 0 0,-17 1 0,3-1 0</inkml:trace>
  <inkml:trace contextRef="#ctx0" brushRef="#br0">31877 10406 7813,'14'0'0,"5"0"0,0 0 0,4 0 110,-4 0 1,5 0 286,-5 0 0,6 0 23,-1 0 0,1 0-93,-1 0 0,1 0-615,-6 0 0,2 0 254,-2 0 0,-8 2-634,3 3 668,-3-4 0,3 12 0,0-5 0</inkml:trace>
  <inkml:trace contextRef="#ctx0" brushRef="#br0">32317 9994 7883,'0'10'-1,"0"-1"1,0 1 160,0 4 1,0 0 80,0 0 0,0 5 1,0 0 0,2 10-169,3-6 1,-4 7 94,4-6 0,-3 3-236,-2 1 0,0-1 74,0-3 0,0-4-110,0-5 1,0-1-284,0 0-252,0-6-389,0-2 478,0-6 215,0 0 1,-5-6 334,0-4 0,-6-2 0,3-2 0</inkml:trace>
  <inkml:trace contextRef="#ctx0" brushRef="#br0">32275 10151 7883,'0'9'-278,"0"0"0,-2-1 303,-3 2 0,4 2 488,-4-2 1,2-2-160,-2 1 0,4-4 327,-4 5-764,3-1 1,2 1 124,0-1-82,0-6 1,2 3 112,3-6 0,-2 0-429,6 0 1,1-4 68,4-1 1,2-6-113,3 1 1,-4-2 140,4-2 1,-1 4 106,1 1 1,-3 1 176,3-2 1,-4-1-89,0 6 0,-1-1 131,0 1 0,-5 4-77,1-4 164,-1 4-8,6 1-41,-7 0 190,4 0-148,-10 0-267,4 6 152,-6-5 0,-2 10-385,-2-6-10,2 0 182,-4 1-22,6-4-35,0 4 233,0-6 0,0-1-80,0-4 0,0 2 228,0-7-152,0 1 1,0-5 72,0-1 0,0 1-15,0 0 0,0 4-17,0 1-11,0-1 0,0 1 30,0-1 103,0 7 1,0-5-22,0 4 137,0 2-171,0-4 35,0 12-72,0 2 0,-5 6 19,0 0 0,1 1 1,4-1 1,-2 0-12,-3 0 1,4 1-35,-4-1 1,-1 0-106,1 0 0,0 0-248,5 1 1,-5 4 144,1 0 0,-1-1 137,5-3-14,-6-1-2,4 0 45,-11 0 11,12 1 1,-7-8-25,3-2 2,4-3-203,-6-2 197,7 0 1,0-2-309,0-3 16,0 4 176,0-5 0,2 6 34,3 0 102,3 0 0,6-2 0,0-3 0,0 4 0,0-4 0,5 3 0,0 2 0,0 0 149,-4 0 0,3 0 231,1 0 0,0 0 1,-4 0 1,-1 0 189,0 0 1,0 0-277,0 0 1,-4 5-96,-1 0-362,1 6 1,4-8 161,0 7 0,-6-1 0,-1 5 0</inkml:trace>
  <inkml:trace contextRef="#ctx0" brushRef="#br0">33057 10421 10518,'0'0'0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24754 7904 8165,'-8'0'-789,"1"0"0,3-1 1682,-1-4-422,0 3-271,5-4 366,0 6-380,6 0 1,4 0 87,9 0 0,-3 2-123,3 2 1,3-2-31,1 3 1,0-4 26,0-1 0,1 5-126,4 0 0,1 0 32,-1-5 0,2 4 83,3 1 0,-1 0-191,6-5 1,-2 0 60,2 0 0,5 0 38,-1 0 1,3 0 22,7 0 0,-5 0 10,5 0 1,1 0 0,3 0 1,1 0-1,0 0 0,-5 0-71,0 0 0,-4 0 68,4 0 0,-6 0-144,1 0 1,-7 1 122,-2 4 0,-1-3-163,6 2 0,-5-2 126,0-2 1,0 5-89,4-1 0,3 1 88,2-5 1,-3 0-4,4 0 0,2 0 11,2 0 0,4 0 5,1 0 0,-2 0 59,-3 0 0,3-1-63,-3-4 1,4 3 66,1-2 0,-5 2-53,0 2 0,-2 0-66,3 0 0,2 0 17,-3 0 1,-1 0-104,1 0 1,-5 0-22,5 0 0,-1 5 76,1-1 0,3 1 11,-3-5 1,2 0-1,-2 0 0,7 0 52,-7 0 1,5 0-53,-10 0 0,7 0 106,-2 0 1,2-5-30,-2 1 1,1-1 17,-5 5 1,5 0-41,0 0 1,0 0 6,-1 0 0,-3 0-98,-6 0 0,1 0 83,4 0 0,-4 0-67,3 0 1,-2 0 32,-3 0 0,1 0-12,0 0 0,-1 2 25,1 2 1,-5-2-3,0 3 1,-7-4-5,2-1 0,2 2 7,-2 3 1,2-4-57,-2 4 0,-3-4 50,3-1 0,4 2 6,1 3 1,3-4 3,1 4 1,1-3-7,0-2 0,4 0 22,1 0 0,-7 0 2,-8 0 1,0 0 17,-5 0 1,2 0-37,-11 0 1,0 0-175,-4 0 1,-1 0 31,0 0-741,0 0 611,0 0 0,1 0-169,-1 0 1,0 0 454,0 0 0,0 6 0,1 2 0</inkml:trace>
  <inkml:trace contextRef="#ctx0" brushRef="#br0">30512 8075 8059,'6'-14'-285,"-4"-1"285,4 8 0,-6-6 0,0 5 0</inkml:trace>
  <inkml:trace contextRef="#ctx0" brushRef="#br0">19308 7222 8072,'0'-8'-477,"0"-5"1,0 10 265,0-6 587,0 6 0,0-4-236,0 1 1,0 3 148,0-7-75,0 7 40,0-9-203,0 10 0,2-6 76,2 3 0,0 4-84,5-4 1,-4 3 18,4 2 1,6 0-30,3 0 0,8 0 85,-3 0 0,6 5 3,4 0 1,5 4-43,9-4 1,4 1 3,6-1 1,6-3-247,3 2 0,4-2 320,1-2 0,5 0-24,0 0 1,-35 0-1,0 0-72,39 0 1,-2 0-146,-2 0 0,-2 0 122,2 0 1,-2 0-130,6 0 0,-5 0 86,1 0 1,-2 5 32,2 0 0,3-1 48,-37-3 0,1-2 1,-1 1-1,0 0-32,38 0 0,-38 1 1,0 0-5,-2 1 0,0 1 0,3-3 0,0 1-29,2 1 0,0 1 1,-2 0-1,-1 0 2,1-1 0,-1 1 0,1 2 0,-2-1-114,35 1 0,-35-2 1,0 1 44,0-2 1,-1 0-1,37 0-127,-1 3 1,-2-4 96,2-1 1,-2 2 24,-33 0 1,-1 0 0,34 0 40,2 3 0,1-4 1,-1-1 1,-35 2 0,0 1 0,0-1 1,-1 1 0,37 6 92,-1-4 0,-3 1-15,-2-1 1,0-3-70,0 2 0,-6-2-80,-4-2 0,3 5 85,-3-1 1,1 1-237,-5-5 0,-7 0 151,-2 0 1,-4 0 33,-1 0 0,-1 0 64,1 0 1,-7-5 0,-3 1 1,1-1 163,-6 5 0,4 0 120,-9 0 1,3-2-156,-3-2 0,-1 2 12,-3-3 1,-3 4-87,3 1 1,-3 0-123,-2 0 1,0 0-445,0 0 0,1 1 77,-1 4 0,-5-3-681,1 2 1105,-7 4 0,3-6 0,-6 4 0</inkml:trace>
  <inkml:trace contextRef="#ctx0" brushRef="#br0">19351 7933 8017,'8'-2'701,"-4"-3"-445,4 4 0,2-5-335,9 6 1,-2 0 107,7 0 1,1 0 159,8 0 1,4 0 10,5 0 0,6 0 13,-1 0 0,8-2-7,2-3 1,0 4-205,5-4 1,-2 3 101,1 2 1,1 0 87,9 0 0,-3 0-228,8 0 1,-2-1-131,2-4 1,-35 4 0,2-1 159,1-3 1,2 0 0,-1 3 0,1 1 37,-1-1 1,0-1-1,-1 0 1,-1 0-84,2 1 0,0-1 0,1-1 0,0-1 23,-1 2 0,0 1 0,-3 0 0,0-1 61,33 3 1,-2 0-107,-2 0 1,5 0 88,0 0 1,0 2-129,-5 3 1,-5-4 78,1 4 0,4 1-88,4-1 0,-3 0 103,-6-5 1,-1 1-17,1 4 1,2-3-206,-6 3 0,4-4 201,-5-1 1,3 0 10,-3 0 1,2 0-8,4 0 1,2 0-140,-2 0 1,-4-5 97,-2 1 1,3-1-10,-3 5 1,-1-5 39,-8 0 0,2 1-12,-6 4 1,-1 0 61,-4 0 0,-5-5 90,-1 0 0,-5 0-37,1 5 1,-3 0 198,-1 0 0,-1 0-187,1 0 1,1 0 119,3 0 1,-3 0-340,3 0 1,-5 0-73,-4 0 0,3-4-194,-3-1 1,1 0 115,-1 5 1,1 0-250,-6 0 547,6 0 0,-9 0 0,4 0 0</inkml:trace>
  <inkml:trace contextRef="#ctx0" brushRef="#br0">29076 6184 7903,'8'-9'62,"-4"-1"0,0 7 388,0-2 461,-2-3-549,10 7 0,-8-6 327,5 7-275,1 0 0,4 5-347,0 0 1,-4 6 95,-1-1 0,-6 2-214,2 2 1,1 2 112,-1 3 0,0-3-15,-5 3 0,0-3-130,0-2 0,-5 0-145,0 0 0,-6 1 72,2-1 1,-6-5-3,-4 1 0,4-2 339,-4 1-192,3-3 1,2-1 133,0 0 0,4 0-99,1-5 0,5-2-226,0-3 168,8 4 1,9-10 3,6 6 0,0-1 44,-5 1 1,5 3-13,0-2 0,2 2-191,-2 2 1,-4 0 24,4 0 1,-8 2 312,-1 2 1,-5-1-99,4 7 216,-6-1 1,2 6-55,-10-1 1,-3 0-137,-6 0 0,0-4-67,0-1 1,-1-4-171,1 4 0,0-4-473,0 5 1,0-7-47,-1 2-950,1-4 1629,6-1 0,-4-6 0,4-2 0</inkml:trace>
  <inkml:trace contextRef="#ctx0" brushRef="#br0">29502 6099 7882,'8'0'1013,"0"0"-236,-3 0 641,-4 0-987,6 0 1,-7 6-160,0 4 0,-2-2-133,-3 1 0,-1 5-182,-3 5 1,-6 0 50,1-5 0,0 1-126,-5-1 1,3 3-6,2-3 1,1 4 12,4-9 1,-2-1-357,6 2 19,-6-7 90,9 3 1,-4-7 81,6-4 0,6-2 163,4-2 1,3 1-69,1 3 0,-2 2-148,-2-6 0,2 6 115,-2-2 307,3 3 33,1 2 0,-2 2-62,-2 3 1,-4-2 683,-6 6-535,0 1 1,0 4 425,0 0-215,0 0-381,0 1 20,0-1-323,0 0 119,0-6 1,2-2 31,3-6 1,-2 0-538,6 0 295,-6-6 1,8-2 15,-6-6 0,5 0 43,-6-1 1,7 1-71,-1 0 1,-2-2 56,1-3 0,-4 3-8,5-3 0,-6 4 312,6 0 0,-2 1 0,1 0 0,4-7 0,-5-1 0</inkml:trace>
  <inkml:trace contextRef="#ctx0" brushRef="#br0">29772 6028 7862,'8'0'0,"-1"0"0,-6 5 1962,4-1-1256,-3 7 0,4-8-348,-6 7 0,0-1-349,0 6 1,0-1-219,0 0 1,-2 0 220,-2 0 0,2 1-355,-3-1 1,-1 0 126,1 0 0,0 1-148,5-1 1,-4 0 106,-1 0 0,0-4-294,5-1-36,0-6-230,0 4-12,0-7 545,-6 0 1,4-7 283,-2-2 0,2 1-13,2-2 0,-5 1 13,0-5 0,-1 4 161,1 1 165,4-1-274,-12-4 1,10 2 185,-6 2 155,5 4 1,-3 6 145,2 0 247,3 0-502,-4 0 0,4 4-43,-2 1 0,2 6-126,-3-1 0,4-2-151,1 1 1,-2 1 114,-3 4 0,2 0-110,-6 0 0,1 0-645,-2 1 497,-2-1 1,4-1-228,-6-4 0,4 2 144,1-6 0,4 1-423,-5-1 277,7-4 425,-3 6-56,6-7 1,6 0 221,4 0 0,2 0 31,3 0 0,4-5-72,-1 0 1,8 1 341,-3 4 0,0-2-185,0-3 0,1 4 340,4-4 1,-4 3-229,0 2 1,-7 0-170,2 0 1,-3 5-238,-2 0 1,0 0-665,1-5 134,-8 6 0,0-3 190,-7 6 335,0-5 0,-7 8 0,0-4 0</inkml:trace>
  <inkml:trace contextRef="#ctx0" brushRef="#br0">30071 6028 8195,'8'0'2401,"5"0"-2038,-12 0 0,5 1-78,-6 4-255,0 3 1,-1 6 186,-4 0 1,2 1-13,-7-1 0,6-2-365,-6-2 1,5 3-1185,-4-4 499,0 4 322,-6 1 107,1 0 291,0 0 1,1-4-146,4-1 180,2-6 1,7 5-37,0-3 190,0-3 1,2 6-79,3-4 0,-2-2 88,6 3 0,-4 1 95,5-1 185,-1 6-266,5-3 0,-4 1 223,-1 1-80,-6-7 168,4 9-224,-1-10-4,-4 4-416,4-6 152,-6 0-490,0 0 0,0-6-26,0-3 1,2-4-199,2-1 1,-1-2 806,7-3 0,-1-3 0,6-7 0,-1 1 0</inkml:trace>
  <inkml:trace contextRef="#ctx0" brushRef="#br0">30327 5900 7783,'0'9'585,"0"1"-264,0-7 1,0 5 337,0-3 1,0-2-252,0 6 1,0-4-142,0 4-108,0 1 0,-2 4-468,-2 0 1,0-4-118,-5-1 1,-1-4-1293,-4 5 1252,0-1 1,0-1 465,0-3 0,-1 3 0,1-1 0</inkml:trace>
  <inkml:trace contextRef="#ctx0" brushRef="#br0">30227 6028 7783,'8'14'2370,"5"0"-1758,-12 0-606,6 1-592,-7-1-908,0 0 566,6-6 928,-4-2 0,4 1 0,-6 0 0</inkml:trace>
  <inkml:trace contextRef="#ctx0" brushRef="#br0">30298 5999 7783,'0'8'135,"0"5"359,0-5-82,0 6-259,0 0 1,0-4-68,0-1 0,0-4-201,0 4 0,0-4-31,0 5 0,-1-6 154,-4 6 1,4-5-725,-4 4 553,3-6 0,1 8-179,-4-6 0,3 1-20,-2-1 185,-4-3 43,6 4 317,-11-6-210,12 0 52,-5 0-34,6 0 20,0 0-158,0-6 1,4-2 37,1-7-31,6 8 119,-3-6 1,6 7 149,0-4-108,-6 4 288,5 6-174,-11 0 0,5 0 20,-2 0 79,-3 0 1,4 1-13,-6 4 1,-1-2-90,-4 7 0,2-5-64,-7 4 1,5-1-99,-4 1 0,4-1-155,-4-3 0,6-2-12,-2 7 9,-3-7 152,6 3-322,-4-6 211,6 0 1,2 0 1,2 0 117,-2 0 166,11-6 1,-10 4 48,6-2 0,-6 0 77,2 0 254,-3 2-315,4-4 1,-4 7 23,2 4-75,-2-3 0,-2 10 95,0-2 0,0-2-30,0 1-217,0 1 56,0 4 0,0 0-137,0 0 0,-5-4 44,0-1 0,-4-4 61,4 4-109,-6 1 1,3 3 66,-6-4 1,5 2-101,-1-6 1,2 1-55,-1-1-76,-4-4 0,10 6-379,-7-7 177,7 0 301,-3 0 1,6-7 14,0-2 1,2-2 156,2 1 1,-1-2 44,7 2-31,-1 4 0,6-5 6,-1 6 1,0-1 412,0 1-191,0 4 0,1-6-56,-1 7 1,0 5-198,0 0 69,1 6 1,-1-5-480,0 4 0,-5 1 0,1-7 0,-5 3 397,4-3 0,-6 4 0,4 7 0</inkml:trace>
  <inkml:trace contextRef="#ctx0" brushRef="#br0">30583 6056 7783,'1'8'756,"4"-3"0,-3-2 296,2 2-406,4-4 1,0 10-394,6-6 1,1 0-37,-1-5 1,0 0-548,0 0 1,1 0 279,-1 0 0,0 0-862,0 0 0,0 0 177,1 0 1,-1 0-233,0 0 0,-4 0 327,-1 0 640,-6-6 0,4-2 0,-7-7 0,0 6 0,0-1 0,0 1 0,0-5 0,-2 4 0,-3 1 0,-3-1 0,-1-2 144,-1 2 0,6-1 781,-6 6-408,7 1 0,-8 5 335,6 4 0,-6 3-245,2 6 0,1 7-198,-2 2 1,1 3-210,-5-3 0,-1 4 17,1-3 1,-5 4-233,0 5 1,0-7-200,5 2 0,0-9-226,0 0 1,-1-3-33,1-2 1,5-6-1588,-1-3 1083,7-4 0,-3-2 976,6-4 0,0-4 0,0-10 0,1 1 0,4-6 0,3 7 0,6-2 0,0 5 0,1 4 0,-1-2 0,0 10-76,0-2 0,-4 2 109,-1 2 1,-6 6 646,2 4 1,1 2-275,-1 3 0,0-1-258,-5 0 0,0 0 75,0 0 1,0 1-488,0-1-380,0 0-530,0 0 597,0-6-78,0-1 655,0-7 0,0-7 0,5-1 86,-1-6 0,3 1-52,-3 4 1,4-4 175,7 4 1,-6-4 58,1-1 1,-1 5 150,5-1 0,0 5-35,1-4 1,0 6 19,4-2 1,-6 3 412,6 2-561,-6 0 0,7 2-60,-6 3 1,-4 1 32,-1 3 1,-6 4-218,2-3 1,-3 2 79,-2 2 1,0 1-28,0-1 0,-5-5-104,0 1-178,-6-1 1,3 4-7,-6-4 0,5 2-683,-1-6-248,7 0 748,-3-5 0,6-6 13,0-4 0,1-2 66,4-3 0,-2 1-13,7 0 1,1 0 184,8-1 1,-4-4 153,4 1 0,4-1 0,-8-2 0,6-1 0</inkml:trace>
  <inkml:trace contextRef="#ctx0" brushRef="#br0">23431 6682 7744,'-8'6'152,"2"-4"115,0 4-83,4-6 0,-6 0 301,4 0-242,2 0 0,-4-6-78,6-4 0,6-4-61,3-5 1,4 2 68,1-7 1,2 0-95,3-4 1,3-7-69,7-3 1,-1-3-2,0-2 1,7-6-110,3-3 1,8-8-1815,1-1 1876,-17 27 1,0 0 9,-4-2 0,0 1 0,6 1 0,1 0-133,-2-2 1,0 1 0,-2 3 0,0 2 151,2-1 0,0 0 0,-2 2 0,0 0-2,28-28 37,0 7-18,-6 1 1,-2 11 6,-7 0-5,-5 6-51,4-3 0,-11 7-545,3 0 591,-3 5-63,-2-3 0,1 8-120,-1-5 1,-1 5 114,-3-1 1,1 3 771,-6 2 1,5 0-846,-5 0 1,4 0 414,-4-1 1,0 3-368,-5 2 372,1-2-466,-1 4 72,0-7 0,-1 6-176,-4 0-270,-2 5 310,-7-2 1,-7 8 244,-2 2 0,-4 4 0,-1 6 0</inkml:trace>
  <inkml:trace contextRef="#ctx0" brushRef="#br0">24697 5232 7744,'14'-15'0,"-5"1"0,1 0 139,-1 0 26,6 0 1,0-1 51,4 1 1,-3 0 13,3 0 0,2-2-258,-2-3 58,6 9 32,-9-8 1,4 10 151,-6-7 0,1 3 167,-1 2-1,0 4-502,-6 6 1,-2 2-92,-6 2 0,-6 6 126,-4 9-40,-2 3 80,-2 0 1,-1 5-238,1-4 1,0 4 147,0 2 1,4-6-1189,1 1 1323,-1-6 0,-4 8 0,0-3 0</inkml:trace>
  <inkml:trace contextRef="#ctx0" brushRef="#br0">25251 4834 7841,'0'7'450,"0"0"138,-6-7-131,4 6-148,-4-4 54,6 4-153,6 0-109,-4-4 1,10 4-63,-2-6 1,3 2 92,1 3-329,0-4 1,0 5-70,0-6-268,1 0-2,-1-6 124,0 5 270,-6-6 205,-2 7 158,-6 0 1,-4 7-68,-1 2 1,-6 4 116,1 1 0,2 0-2,-1 0-162,-1 7-7,3-5 1,-1 6-502,3-3 210,3-3-41,-4 4 1,6-6-328,0 0 415,-6 1-246,4-7-162,-4 4 144,6-4 104,-7 6 55,6-6 1,-7-1-131,3-7 556,4 0-233,-12 0 549,11 0-304,-4 0-83,0 0 418,4 0-293,-4 0 111,6 0-62,0 0 1,6 0 93,4 0-202,2 0-57,3 0 0,-1 0-84,0 0 1,0 0-234,0 0 1,5-2 218,0-3 0,0 4-9,-4-4-8,-1 3 0,0-4 0,0-2 0</inkml:trace>
  <inkml:trace contextRef="#ctx0" brushRef="#br0">25806 4848 7628,'0'-8'275,"0"2"102,0 6 1,-2-5 279,-3 0-140,4 0-359,-12 12 0,4 1 344,-10 6-105,-3 13-210,-1-4 1,-8 20 52,2 0 1,-7 1-103,3 8 1,-5-1-96,5 1 1,1-3 226,9-7-1564,2 1 1070,7-13 0,6-3 117,3-13-754,4-6 267,1 5 594,6-12 0,8-7 0,8-10 0</inkml:trace>
  <inkml:trace contextRef="#ctx0" brushRef="#br0">25763 5018 9457,'-6'8'1122,"4"-1"-852,-4-1 0,6-3 335,0 7-132,0-1-421,0 5 0,-5 5-92,0 0 0,1 2-100,4-2 1,0-4-379,0 4 1,0-3 56,0-2 1,0 1-1228,0-1 1688,0-6 0,6 4 0,2-4 0</inkml:trace>
  <inkml:trace contextRef="#ctx0" brushRef="#br0">25777 5075 7834,'0'-14'881,"0"0"-620,0 6 0,2-3 622,3 6-290,-4 0-25,12 5-251,-5 0 1,1 0-104,1 0 1,-6 0-35,6 0-190,-1 0 0,6 7 72,-1 2 0,-6-1-213,-4 2 1,-2-1 96,-2 5-312,0 0 251,0 1 0,0-1-131,0 0 57,-6 7 150,-2-6 1,-8 6-66,-3-7-409,3 0 277,-4 1 0,5-6-1449,1 1 1685,0-1 0,0 5 0,0 1 0</inkml:trace>
  <inkml:trace contextRef="#ctx0" brushRef="#br0">26047 5203 7809,'8'0'3340,"-1"0"-1953,-7 0-7,0 0-1388,0-6-528,0 4 536,0-4 0,6 0 0,2-2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17631 6080 8252,'-6'-5'0,"0"3"0,3-5 0,1 4 0,-1-2 0,6 5 0,0 0 0,4 0 0,-3 0 0,3 0 0,-3 0 0,3 0 0,-5 5-509,2 3 262,2-4-457,-5 6 332,4-4 157,-5 5 215,0 0 0,0 0 0,0 0 0</inkml:trace>
  <inkml:trace contextRef="#ctx0" brushRef="#br0">14022 4593 11128,'11'-37'-169,"0"1"1,1 0-433,3 3 1,-2 5 1096,5 2 0,-3 4-20,3 4 0,-3 2 63,3 5 0,0 5-262,4 3 0,5 3-152,2 3 1,4 2-8,3 3 1,4 1-222,8-1 0,5 0-137,5-1 0,-24-4 0,-1-1 150,0-2 1,0 0 0,4 0-1,0 0 14,1 0 0,1 0 1,4 0-1,2-1-311,2-1 0,1 0 1,2 0-1,0-2 322,-3-1 0,1-1 1,-2 3-1,1 0 65,0 1 1,1 1-1,0 0 1,1 0-2,0 1 0,1 0 0,-4 0 0,0 0-2,-4 0 0,0 0 0,0 2 0,0 1-199,1 1 1,1 0 0,2-1 0,-1 0 152,1 0 0,-1 1 0,2-3 0,-1 0 14,-1 1 0,1 0 1,1-1-1,2-1-304,4 0 0,0 0 0,-3 0 0,1 0 257,1 0 1,1 0 0,0 0 0,0 0-16,0 0 0,0 0 0,1 1 0,1-1 9,2 2 0,-1 0 0,-1-1 1,1-1 2,0 2 0,1 0 0,-2-1 0,0-1 18,0 0 1,0 0-1,0 0 1,1 0 12,3 0 0,-1 0 0,-4 0 1,0 0-3,3 0 1,-1 0 0,0-2-1,0-1 19,0 0 0,1-1 0,1 0 0,0-1 48,0 2 1,0-1 0,-4-1 0,-1 0-15,2 2 0,0-1 0,-2 0 0,0-2 4,0 1 1,0 0-1,0-1 1,0 1 39,2-1 1,-1 1 0,-2 1 0,0 0 5,2 1 1,1-1-1,-1 1 1,0-1-3,3-2 0,-1 1 0,0 0 0,1 0 10,3 1 1,0 1 0,-3-2-1,0 0-164,1 1 1,0 1 0,0 0 0,0 1 138,-2 0 1,1 0 0,0 1 0,1 0-53,1-1 0,-1 0 0,-4 2 1,1-1 30,3-1 0,1 0 1,-4 0-1,0 0-1,3 0 0,1 0 1,0-1-1,0 1-20,3 0 1,0 0 0,-3 0 0,0-1-11,1 0 0,0-1 0,-3-1 0,0 0-12,2 2 1,-1-1 0,1 1-1,0 0 33,-18 1 1,1-1-1,-1 1 1,16 0-1,-1 1 44,1 0 1,-1-1 0,-2-1 0,0 1-44,1 0 1,-1 0-1,3 0 1,1 1 47,0 1 0,0 0 0,0-2 0,-1 0-74,-1 0 1,1 0 0,-2 0 0,0 1-2,0 0 1,-1 2-1,3-1 1,1 0 12,0 0 1,0 0-1,-2 0 1,-1 0-57,0 0 1,-1 0 0,0 0 0,-1 0-92,2 0 0,0 0 0,0 0 1,0 0 38,2 0 1,-1 0 0,-3-2 0,0 0 69,0 0 1,0 0 0,0-1 0,-1-1-5,1 2 0,0 0 0,-1-1 0,1-1 75,0 2 1,-1 0 0,-3 0 0,0 1-7,0 1 1,0 0-1,-3 0 1,-1 0 56,1 0 0,-1 0 0,0 0 0,0 1-40,1 1 1,-1 0 0,-2-2-1,0 1-1,0 1 0,1 0 0,-2-2 0,0 1 43,0-1 1,0 0 0,1 1-1,0 1-17,-1 0 0,0 0 0,-1 0 0,-1 0-30,0-2 1,0 0 0,-1 0 0,0 0-3,0 0 0,-1 0 0,1 0 0,0 0-30,1 0 1,0 0-1,-3 0 1,0 0 24,1 0 0,1 0 0,-4 0 0,0 0-1,1 0 1,1 0-1,-1 0 1,1 0-11,1 0 1,0 0 0,-2 0 0,0 0 0,-1 0 0,-1 0 0,2 0 0,0 0-4,0 0 1,1 0 0,0-2 0,0 0-3,0 0 1,-1 0-1,0 0 1,0 0-87,-2 0 1,1 0 0,-2 1 0,1 1 55,0-2 1,1 0 0,0 0-1,-1-1 63,-1 1 0,0 1 0,-1-2 0,-1 1-227,24-2 0,0 2-131,-1-6 1,-2 5 626,-4-5 1,-2 5-467,-9-5 0,-1 6 162,-3-2 0,-2 0 0,-1 0 0,-5 1 0,-2 2 0</inkml:trace>
  <inkml:trace contextRef="#ctx0" brushRef="#br0">28284 4068 9009,'-22'-5'2156,"4"-1"-2182,0-5 0,5 1-673,-2 3 0,3 2-776,1 5 1475,0 0 0,5 10 0,1 2 0</inkml:trace>
  <inkml:trace contextRef="#ctx0" brushRef="#br0">27497 4571 7957,'6'0'992,"-1"0"338,-5 0-899,5 0 1,-4 5-15,2 2 1,-1 4-309,-2 4 0,-2 1-210,-1 2 0,0 2-228,-4-1 0,3 0 236,-3-1 0,5 2-980,-2-6 0,-1 5 1073,2-5 0,-6 1 0,3-4 0</inkml:trace>
  <inkml:trace contextRef="#ctx0" brushRef="#br0">27486 4691 7923,'11'-11'269,"-4"0"149,0 1 0,1 2-21,3 1 0,0 3 98,-1-3 1,1 5-106,0-2 0,2-1 145,1 1 0,-1-3-489,6 4 1,-6-2 34,2 1 0,-3 2-500,-1-6 1,0 5-154,0-5-193,0 6-226,-5-8 11,-2 9 1,-5-4 397,-2 5 0,-3 0 206,-5 0 0,0 0 371,0 0 1,0 0 4,0 0 0,0 1 310,0 3 1,5 2-187,2 5 712,3-5-587,1 4 1,0-4 21,0 5 0,0 0 53,0 0 0,1 0-181,3 0-217,2-1 1,9 0-122,-1-3 0,1-2-937,-4-5 1132,0 0 0,4 0 0,2 0 0</inkml:trace>
  <inkml:trace contextRef="#ctx0" brushRef="#br0">27891 4473 7923,'6'0'100,"-2"1"205,-4 2 1,0 4 94,0 3 1,-3 3-166,-1 1 0,-4 2-36,0 2 0,2 3-176,-1-3 1,3-2 91,-3-1 1,5-2-316,-2 1 1,3-5 152,1 2-324,0-7 0,1 0 127,3-4 1,2-1-37,5-2 0,0-4 128,0-3 1,-1 2-117,1 1 326,0 0 170,0 1-32,0-4 1,-5 10-131,-2 0 0,-3 1-120,-1 6 0,-5 2-72,-2 5 1,-3-1-246,-1 1 0,-3 0 45,-1 0 1,-1 0-445,2 4 770,-3-5 0,-5 8 0,0-4 0</inkml:trace>
  <inkml:trace contextRef="#ctx0" brushRef="#br0">27650 4823 7881,'11'-5'0,"-4"4"218,0-3 0,0 1 394,0 0 0,3 2-297,-3-3 1,-1 3 69,1 1-338,-4 0 0,1 5-555,-4 2-127,0 3 0,-1 1 342,-2-1 1,0 5-32,-4 0 1,0-4 38,-4-4 0,1 0-81,3 4 0,-5 0 198,4 0 1,-4-1 253,5-3 0,-3 1-8,-1-4 0,4 3 750,0-3 86,4 0-667,-2-4 0,6-2-10,3-1 1,2-3-127,5-5 1,0-1-6,0-3 0,0 3-43,0-3 1,0 7-161,0 1 0,0 3 68,0-3-127,0 4 1,-1-2 332,1 5 0,-4 6-101,-4 5 0,2 5 201,-1 6 1,-1 0-36,-3 0 0,4 1-99,0 2 1,-1-3-132,-3 0 0,4 0-98,0-4 1,-1-2-61,-3-1 0,0-3-885,0-1-573,0 0 624,0-5 239,-5-1 741,-1-5 0,-5-10 0,0-2 0</inkml:trace>
  <inkml:trace contextRef="#ctx0" brushRef="#br0">27748 4932 8097,'0'11'892,"-4"1"-634,-4 3 0,-2-2-100,0 5 1,-1 0-98,0 4 0,0 0-84,0 0 1,1-5-366,3-2 1,-2-3-1025,6-1 1412,-1-5 0,-1 4 0,-1-4 0</inkml:trace>
  <inkml:trace contextRef="#ctx0" brushRef="#br0">27945 4768 9123,'6'0'1141,"0"0"-658,-2 0 0,-3 1-103,3 3 1,-3-2-387,-1 5 1,-4 1-79,1 3 1,-4 0-91,3 0 1,-1 0-72,1-1 0,2-2-853,-5-1 256,4 0-389,-2 4 753,5-5 1,2-1 84,1-5 0,0 0 367,4 0 0,-3-3 172,3-1 97,0 0 1,0 1 176,1-1 5,-6 0 0,4 4-165,-2 0 0,-3 2 87,3 1 1,-4 2-140,-4 2 1,2 3-25,-6-3 0,5 3-184,-5 1 0,2 0 32,-1 0 0,-1 0-113,4 0 1,-3-4 70,3 0 1,0-3-310,4 3 75,0-4-14,0 2 0,4-7 18,0-1 1,4 0 127,-1-4 0,3 3 30,1-3 44,0 5 1,-1-4 233,-3 2-162,3 3 1,-9-3 185,3 8 0,-3-2-3,-1 5 14,0 1 1,-4 3-287,1 0 1,-6-1 77,2 1 0,-7 4-155,0 0 1,-2-1-88,1-3 0,3 0-123,-2 0 0,-2 0 91,1 0 0,4-5-379,4-2 180,5 2 298,-3-5 1,11 4 200,5-5 0,1-1-131,6-3 0,4-1 544,4-2 1,0-2-137,0 6 134,-3-6-303,9 8 1,-11-4 43,1 5 0,-1 0 60,-6 0 0,3 0-261,-4 0 0,1 5 0,-4 1 0</inkml:trace>
  <inkml:trace contextRef="#ctx0" brushRef="#br0">28436 5018 7788,'-8'0'-318,"2"0"1093,-1 0-110,6 0-314,-12 7 0,10-1-4,-6 4 0,4 2-323,-5-2 1,7 2-245,-2 2 0,-1 1 220,1-1 0,-6 6 0,3 3 0</inkml:trace>
  <inkml:trace contextRef="#ctx0" brushRef="#br0">28976 4848 7793,'-9'-5'-607,"-1"0"856,1 1 0,-7 4 483,-3 0 0,3 6-130,-3 3 1,-3 10 123,-2 5 0,2 3-274,-1 1 0,2 1-54,2-1 1,2 1-302,12-1 0,0-6 81,5-3 1,13-5-466,6-4 1,6-5-226,4-10 0,5-5-552,4-9 1,2 2 311,-2-7 0,-4 5-411,-5-4 1,-1 5 1162,1-1 0,-6 2 0,1-2 0,-11 8 0,1-3 0,-9 3 0,7-4 0,-4 1 0</inkml:trace>
  <inkml:trace contextRef="#ctx0" brushRef="#br0">29133 4848 7793,'9'-13'54,"1"4"1,-7 1 626,1 3 273,-2 3-526,4-4 0,-4 12 181,3 4 1,-4 9-179,-1 5 0,-6 2-164,-4 3 0,3 6-189,-3 3 0,2 1 77,-1-1 0,1 1-196,3-5 0,3-1-304,-2-5 1,2-1-487,2-3 1,0-4 93,0-5 0,6-8-1509,4-2 2246,-4-3 0,13-15 0,-3-3 0</inkml:trace>
  <inkml:trace contextRef="#ctx0" brushRef="#br0">29189 4933 7769,'0'-9'264,"0"-1"169,7 1 0,-6-6 211,4 1-247,3 6 0,-5 2 109,7 6 0,-6 0 187,6 0-594,-1 0 0,6 0 76,-1 0 1,-5 5-134,1-1 1,-6 6-15,6-5 1,-7 6-221,2-2 1,-4-1 179,-1 2 0,0-1-58,0 5 0,-1-1-946,-4-4 1,-3 4 247,-6-3 0,0 2-3,0 2 1,-1-4 342,1-1 1,0-4 427,0 5 0,-1-7 0,1 3 0</inkml:trace>
  <inkml:trace contextRef="#ctx0" brushRef="#br0">29488 4848 7769,'-8'8'-1654,"-3"0"2222,6-4 1,-1-1-19,1 7 1,2-1 14,-6 6 1,5-1-111,0 0 0,-3 0 54,3 1 1,-1 3-220,5 1 0,0 0-61,0-4 0,2-6-187,2 1 1,4-7 120,6 1 0,1-2-377,-1-2 1,6-6 202,4-4 0,-2-4-501,2-5 0,-7 2 143,2-7 0,-3 7 14,-2-2 0,-1-2 32,-4 2 0,2-5-88,-6 6 0,5-1-359,-6 4 116,1 7-175,-11 2 829,4 6 0,-10 0 0,4 0 0</inkml:trace>
  <inkml:trace contextRef="#ctx0" brushRef="#br0">29900 4819 7769,'8'-6'836,"3"3"-140,-6-7-196,0 7 0,-4-3 210,4 6 208,-3 0-875,4 0 1,-8 6 35,-2 4 1,-3-2-128,-2 1 1,-4 1-295,4 4 0,-4 0-382,-1 0 0,0-4 62,-1-1 1,1-1-470,0 2 0,5-4 1131,-1-6 0,1 6 0,-6 2 0</inkml:trace>
  <inkml:trace contextRef="#ctx0" brushRef="#br0">29915 4848 7769,'1'9'325,"4"1"184,-4-1 0,6 5 71,-7 1 0,0-1-217,0 0 1,0-4-429,0-1 0,0 1-212,0 4-326,0 0-288,0 0-1033,0-6 1451,0-2 473,0-6 0,0-6 0,0-2 0</inkml:trace>
  <inkml:trace contextRef="#ctx0" brushRef="#br0">30114 4748 7769,'8'-8'1354,"4"2"-806,-10 6-110,4 0-333,-6 6 1,-2 2-134,-2 6 0,-4 2 123,-6 3 0,-1-3-72,1 3 0,0-3-328,0-2 1,0 0 162,-1 0 1,1-1-93,0-3 0,4 2-136,1-2-20,6-4 160,-10 7-113,12-12 192,1 6 88,7-14 1,8 4-2,-1-6 1,-5 5-135,1 0 113,-7 2 67,3 2 365,-6 0-140,0 0-228,0 6 8,0-4 0,-1 6-228,-4-3 210,3-4-366,-4 6 211,6-1 84,0-5 192,0 6 127,0-7 1,2 4-31,2 1 0,-2 2 603,3-3-463,-4 4 1,1 8-32,3 3 0,-4-3-5,4 3 1,-3 3-170,-2 1 1,0 0-118,0 0 0,0-1-64,0 2 0,-2-2-257,-3-3 1,4-3-25,-4 3 0,-1-8-843,1-2-257,-6-5 1440,3 2 0,-5-9 0,4-7 0,2-1 0,7-12 0,0-7 0,0-7 0</inkml:trace>
  <inkml:trace contextRef="#ctx0" brushRef="#br0">30000 4990 7769,'-14'14'-101,"-1"0"0,1 1 151,0-1 0,0 0 179,0 0 0,-1 0-228,1 1 0,5-3-183,-1-2 0,5 1-656,-4-6 356,6 6 482,-4-10 0,20-1 0,3-8 0</inkml:trace>
  <inkml:trace contextRef="#ctx0" brushRef="#br0">30099 5089 7769,'15'0'196,"-1"0"1,5 2 360,0 3 1,0-2-229,-5 6 0,0-5 110,0 0-711,-6 4 314,5 0-1547,-12 0 931,6 5-596,-7-12 1170,0 6 0,-7-7 0,0 0 0</inkml:trace>
  <inkml:trace contextRef="#ctx0" brushRef="#br0">30341 4805 7325,'8'0'872,"-2"0"1,-6 2-45,0 2-320,0-2-293,7 4 1,-4-1-196,6 0 50,-6 6 0,8-3-318,-6 6 1,5 0 98,-6 0 1,6 1-115,-5-1 1,-1 0-38,-4 0 1,0-4-858,0-1 625,0 1 0,-1 2 136,-4-2 0,-3 1 306,-6-6 0,0 1 150,0-1 1,-1-4 11,1 4 0,0-3 19,0-2 0,4 0 227,1 0 1,4-2 34,-5-3-235,7 4 1,-3-7 97,6 3 0,0 2 113,0-7-190,6 7 0,2-8-72,6 6 1,-4-1-94,-1 1 1,-1 2 21,2-6 1,2 6-141,-2-2 1,-2-1 82,1 1 0,-4-1-72,4 1 0,-4 3-120,5-3 163,-7-2 0,8 3 84,-6-5 17,-1 6 119,-4-4 1,0 9-40,0 3 1,-4 3 127,-1 6 0,-6 6-53,1 4 0,-7 3-48,-2 1 1,0 2-57,5 4 1,0-4 18,-1 3 1,6-5-173,-1-4 0,3 1-79,-3-6 0,4-5-564,6-4 401,0-7 1,1 3-145,4-6 1,3-11 240,6-3 1,0-5 235,1 0 0,-1 2 0,0-7 0,0 5 0,1-5 0,-1 5 0,0-4 0,0 5 0,0-1 0,-4 5-23,-1 5 1,-4 1 368,5 3-15,-7 3 0,3-2 215,-6 8-259,0 4 0,0 7-99,0-1-34,6 0 1,-4-4-73,3-1 113,-4-6-862,6 3 73,0-6 205,8 0 0,-1-6 150,0-3 1,0-4 27,1-1 1,-1-5 225,0 0 0,0-2-70,0 2 0,5 2 78,0-7 0,0 7-23,-4-2 0,-1 8 204,0 1 0,-1 6 237,-4-6-150,4 7 0,-12-2-64,4 10 0,-3-2-78,-2 7 0,0-1-90,0 5 0,-2-1 60,-3-3 0,2 2-172,-6-2 1,-1 2 82,-4 3 0,5-3-70,-1-2 71,1 2-155,-6-4 142,1 0 6,6-2-501,2-6 310,6 0 1,1-4-63,4-1 1,-2-5 154,7 6 1,-5-6 92,4 5 1,-4 1 27,4 4 0,-4 0 423,5 0-118,-7 0 0,5 6-129,-4 4 1,-2 4 63,3 5 0,-4 4-80,-1 11 1,0 2 21,0 7 0,-5-1-81,1 1 1,-6 4-25,6 1 1,-6 4-19,5-5 0,-1-1-105,1-8 0,4-3-341,-4-7 0,-1-1 175,1-3 1,-1-4-1136,1-6 691,3-6 609,-4-1 0,0-14 0,-2-1 0</inkml:trace>
  <inkml:trace contextRef="#ctx0" brushRef="#br0">15157 5871 8020,'0'-9'-18,"0"-1"1,1 3 265,4-3-569,3 4 280,6 6 0,8 0 211,7 0-278,5 6-69,15 2 0,10 6 254,12 0-778,-27-6 0,2-1 742,3 0 0,3 0 1,7 0-1,2-2 128,0 1 0,1-2-28,4 0 1,1-2-72,4-1 1,0-2 0,2 1-1,1 0 11,4 0 1,0 0-1,-1 0 1,0 0-10,3 0 1,1 0-1519,-2 0 0,0 0 1442,-23 0 0,0 0 1,1 0-1,-1 0 0,0 0 1,1 0 74,4 0 0,1 0 0,0 0-751,-4 0 1,0 1 0,1-2 655,2-1 1,0 0-1,0 0 1,-2 1 0,0 0-1,0 0-378,1-2 1,0 0 0,0-1 420,3 1 1,0 0-1,1 0-47,0 0 0,0 1 0,1-1 1,-3-1-1,1 0 0,0 1 15,-2 1 0,1 1 1,-1-1 4,0-1 1,-1-2 0,1 2 18,2 2 0,1 1 0,0-1 64,0-2 1,0-2 0,1 1-73,3 1 0,1 1 0,-1-1 0,-2-1 1,-2-1-1,1 0 1,-1 0 0,1 0 1,0 1-92,0-1 0,0 0 0,-1 0-18,1 2 0,-1 1 0,0-1 111,0 1 1,1 0-1,-1 0 1,-1 2-1,0 0 1,-1 0-74,-3 0 1,-1 0 0,0 0-2,-1 0 1,-1 0-1,0 0 116,23 0 0,-2 0-58,-1 0 1,-1 0 0,-1 0 0,0 0 1,-1-2-1,-1-2 18,0-1 0,-1 0 0,-4 0 0,-2-1 128,-5 2 0,-1-1-115,2-2 1,-1 1 0,-3 2 0,-1 0 268,3-2 0,0-2 0,-8 1 0,-1 0-291,3 0 0,-2 0-99,-4 0 1,-2-1 56,1 1 0,0 0 0,-4 0 1,-1 0 63,0 0 1,-1 0-511,37-8 294,-12 8 0,-2-4-80,-6 6 1,-5 0 890,0 5 1,-12 0-789,-2 0 0,-7 0 2018,-2 0-2206,-7 0 1257,5 6 0,-11 1-898,3 2 1088,-4 4-1088,-7-5 0,5 4 0,-4-2 0,-2 2 0,5-10 0,-4 4 0,7-6-15,-1 0 1,-5 0 98,1 0-129,-7 0-22,9-6 353,-10 4-42,4-4 145,1 0 345,-6 4-262,6-4-314,-7 6 60,0-6-859,0 4 641,-7-4 0,-1 6 0,-6 0 0</inkml:trace>
  <inkml:trace contextRef="#ctx0" brushRef="#br0">3498 5857 8120,'-22'0'228,"3"-1"57,9-4 0,9-5-208,15-9 0,13 4-49,25-4 0,10 3 119,-23 8 0,2 2-1211,2 1 0,1 2 1078,8-1 1,2 1 0,3 6 0,1 1 14,6 0 1,0 1 3,3 4 1,1 1-941,6-2 0,0 0 1043,-5 2 1,-1 1-60,3-1 0,-1 0 0,-2-2 0,0-2-256,3 2 1,0-2 0,2 1 0,1-1 234,6-3 1,1-1 0,-6 3 0,0-1 17,6-1 0,-1-1-873,-2 3 0,-1 1 841,1-2 0,1 0 1,-25 2-1,1 0 0,0 1-31,2-1 1,0 0 0,-1 1 0,-1 1 0,0 0-1,0 0-65,0-2 1,0 1 0,1-1 0,0 0 0,1 0-1,0-1 7,0-1 1,0-1-1,0-1 77,2 1 0,2-1 1,-1 0-21,1-2 1,1 0-1,0 0-155,-2 0 0,0 0 1,0 0 153,3 0 0,1 0 0,-2 0 0,-4-1 0,-1-1 1,1 0 0,0 1 1,1-1 0,-1 0 161,0-1 0,-1-1 0,0 0-159,0 1 1,0 1 0,0-1-1,22-1 1,0-1 70,-3 0 1,-1 0-1,-4 3 1,-1 0-15,-1-3 0,-1 0 0,1 3 0,0-1 9,2-1 1,0-1-49,-6 3 1,0 1 2,-2-2 0,0-1 1,-4 2-1,0 0-80,1 0 0,-1-1-7,0-3 0,0 1 49,2 4 1,-1 0 0,-5-2 0,0 0-44,2 3 1,0 0 0,-5 0 0,0 0 66,1 0 0,-2 0-146,-3 0 0,-1 0 74,2 0 1,0 0 0,-5 0 0,1 0 238,2 0 0,0 0 0,-3 0 0,-1-2-224,0 0 1,0 0-1,37 0 1,-4-3 8,-10 4-9,10-6 0,-17 1 54,2-3 0,-1-4 787,2 4 0,-10 2-905,0 3 0,-8-3 61,-6 2-378,3 1 245,-11 4 1,0 0 947,-6 0 0,-7 0-1206,2 0 1,-3 0 815,-2 0 0,1 0-1025,-1 0 240,0 0 400,7 0 210,1 0-210,0-7 0,3 4 0,-6-6 0,5 6 0,-5-2 0,4 3-126,-4 2 0,0 0-19,-4 0 0,-6 2 145,0 3 404,-5-4-287,8 12 1,-9-7 601,7 4 0,-5-2 200,4-4-565,-6-2 0,10 9-318,-4-6 1,-1-1-322,2-4 0,-5 0 285,4 0 0,-6 0 0,3 0 0</inkml:trace>
  <inkml:trace contextRef="#ctx0" brushRef="#br0">3384 4421 8237,'-14'0'-281,"5"0"-422,-1 0 562,7 0 543,-3 0-173,6 7 1,1 1 341,4 6-319,9 0 1,8 2 76,7 3-76,5-3-418,9 4 341,8-6-948,6-6 910,6-2 1,3-6-14,10 0 1,3 0-236,-37 1 1,1-2 0,-1 1 0,0-1 161,-2-1 0,0-1 1,38 0-312,-7-6 1,-5 5-66,1 0 194,-14 2-13,9 2 1,-13 0-26,3 0 0,-1 2 136,-4 2-64,4-2 75,-1 11 1,1-12 2,-4 4 1,5-5 13,10-5 1,-4-3-31,4-6 67,-4-6-45,-1 4 0,6-11 172,4 3 11,-10 4-599,4-7 740,-17 17-136,5-9 0,-1 18 373,-1-4 1,-1 8-418,-8 2 0,3 11 6,-3-2-85,-3 3 16,6 4 1,-10-4 386,7 7 0,-5-7-336,5 2 0,-3-3-146,8-2 117,-10 0 108,14-6 1,-10 3-247,5-6 139,1 0 274,0-5-605,6 0 275,-5 0 1,5 0-45,-7 0 0,7-6-111,4-4 0,-4-3 80,-2-1 1,-3 2-18,-1 2 0,-1 4 40,1 6 11,-7 0-14,-1 0 0,-5 6 214,3 4 1,-3 2-201,11 2-178,-10 1 307,10 5 0,-10-4 286,7 3 0,0-3-285,5-2 1,-1-1-99,1-4 1,6-3 9,3-6 0,3 0-88,2 0-829,0-6 925,0-2 0,0-6-279,0 0 98,6-7 17,-11 5 1,10-4-47,-10 6 1,-2 4 112,2 1 0,1 1 22,3-2 0,-5 4 40,-4 6 1,-1 0 4,2 0 1,-1 2 113,0 2 28,7 4-160,-16 0 0,13 5 175,-4-4-511,4 4 356,5-5 0,-2 0 22,3-4 1,-3-2 21,7 3 156,4-4-184,0-1 0,0-1-38,-4-4 0,-1 2-209,2-7 1,1 1-60,3-5-28,-2-1 248,-8 1 1,1 0-31,0 0 1,0 0 37,0-1 0,-5 6-14,0-1 1,-4 6 42,4-6 0,-2 7 456,2-2 0,-7 4-437,-7 1 1,-1 0 45,6 0 1,5 0 52,-1 0-105,7 6 2,-10-4 0,11 10 190,-3-2-79,4-4-165,0 7 0,1-10-112,0 6 0,-5-4 207,0 5 1,4-7-188,1 1 0,1-2 105,-11-2-859,1 0 721,-5 0 1,-2 5-160,-4 0 1,3-1-271,-7-4 0,-1 2-105,-9 3 714,4 2 0,-5 1 0,7-1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21299 1535 7887,'0'-8'3574,"0"2"-3190,0 6 0,-7 2-78,-2 2 1,-4 4-194,-1 7 1,0 0-501,0 4 0,-5-1 301,0 5 1,-5-4-965,5 5 0,-5-5 295,5 5 755,0-1 0,-1 0 0,-2-3 0</inkml:trace>
  <inkml:trace contextRef="#ctx0" brushRef="#br0">20929 1905 7887,'9'-5'329,"1"1"0,-5-6 1535,4 5-1328,1-6 1,9 5-147,0-4 0,1-1-115,-1 7 1,3-6-247,7 5 0,-1-4 66,0 4 1,1-6-414,-1 2 0,1 1-31,-1-2 0,-1 7-284,-3-2 0,-4-1 219,-6 1 0,1-1-958,-1 1 407,-6 4 208,-2-6 661,-6 7 0,-1 0-64,-4 0 1,2 0 155,-7 0 0,1 2-92,-6 3 306,1-4 0,0 6 276,0-7 276,0 6-58,-1-4-234,1 10 197,0-4 0,1 6 193,4 0-342,3 1 0,1-1-140,0 0 0,0 0-297,5 1 0,-4-1 1,-1 0 0,0 0-108,5 0 1,0 1-161,0-1 1,0-5 57,0 1 75,6-7 1,-2 3 19,5-6 0,1 0-202,4 0 1,0-6 21,0-3 1,0 1 118,1-2 1,0 2 108,4-1 0,-3-2-65,3 6 1,-3-5 153,-2 6-144,0-1 1,1 0-170,-1 1 163,-6-1-218,-2 5 24,-6 0 0,-2 5-222,-2-1 0,-4 6-255,-6-6 0,-1 6 287,1-5 1,0 1 10,0-1 0,-1-4 419,1 4 0,0-3 0,0-2 0</inkml:trace>
  <inkml:trace contextRef="#ctx0" brushRef="#br0">21327 1621 7887,'10'0'0,"-1"0"710,-6 0 0,3 1-221,-6 4 1,0 9 46,0 10 1,0 4-245,0 6 1,0-3-145,0 7 1,0 0-351,0 5 1,-4-7 194,-1-3 1,0-3-910,5-1 1,0-7 568,0-3 1,0-4-1743,0 0 2089,0-8 0,-6 0 0,-2-7 0</inkml:trace>
  <inkml:trace contextRef="#ctx0" brushRef="#br0">21299 2005 7887,'-2'-10'570,"-3"1"-86,4 5 544,-6-2-634,7 0 1,2 4-181,3-3 1,-2 4-132,6 1 1,1 0-199,4 0 1,0 0-1,0 0 0,-4 0 172,-1 0-672,1 0 430,-2 6 1,3 2-21,-6 6 1,-2 5 40,-8 0 1,-3 6 364,-6-1 1,-2 3 72,-3 1 1,3-4 113,-3 0 1,4-7-121,0 2 1,8-3 125,2-2-305,-3-6 0,8-2 91,0-6 0,8-1-377,11-4 0,-2-3 129,7-6 0,-2 0-463,2 0 1,1-1-12,-6 1 1,1 0-193,-1 0 0,-3-1-57,3 1 0,-8 2 420,-1 2 0,-6-7 371,6 3 0,-1-4 0,6 4 0</inkml:trace>
  <inkml:trace contextRef="#ctx0" brushRef="#br0">21668 1507 8386,'0'8'1615,"0"4"1,0-4-1169,0 7 1,0-1-168,0 0 0,0 5-235,0 0 0,0 0 127,0-5 0,0 5-535,0 0 0,0 0-380,0-5 132,0 0 0,0 1-235,0-1 290,0-6 455,0-2 0,2-6-99,3 0 0,-4-2 201,4-2-81,3-4 1,0-5 461,6 4 1,-5-2-49,1 6 0,-5-1 86,4 1 0,-4 3-287,4-2 0,-4-3 88,5 2-609,-7 1 188,9 4-47,-10-7 43,11 6 71,-12-5 150,5 6 0,-7 1 129,-4 4 1,2-2 75,-7 6 0,6 1-57,-6 4 0,1 0 92,-5 1 1,4-1-38,1 0 0,-1 0 25,-4 0 1,4 1-49,1-1 0,4 0-147,-4 0 0,6 1-227,-2-1-485,3 0-216,2 0 670,0-6 0,5-3-226,0-10 0,6-3 154,-2-6 0,4 0 343,1 0 1,-4-1-117,-1 1 0,-4 5 469,4-1 1,-4 5 126,5-4 48,-7 6 59,9-4-126,-10 7-506,4 7 46,-6 1 1,0 6-589,0 0 0,0 0 278,0 1 1,-5-6-690,1 1 0,-7-1 256,1 5 0,-2 0 24,-3 1 0,1-1 244,0 0 1,0-4 410,-1-1 0,-5-6 0,4 10 0,-4-5 0</inkml:trace>
  <inkml:trace contextRef="#ctx0" brushRef="#br0">21569 2005 7347,'0'9'-391,"0"0"812,0-5 1,0 4 433,0-4-585,0-2 1,1 9-29,4-6 0,-2 4-27,7-4 1,-6 4-449,6-4 1,-5 5-107,4-6 1,-1 3-397,2-3 0,2-2 735,-2 3 0,2 3 0,2-1 0</inkml:trace>
  <inkml:trace contextRef="#ctx0" brushRef="#br0">21796 2061 7884,'8'7'495,"-2"-6"53,-6 12-64,0-12-166,0 6-155,0-1 1,0-3-114,0 7-271,7-7 1,-4 3-494,6-6 1,-4 0 713,5 0 0,-1 0 0,5 0 0</inkml:trace>
  <inkml:trace contextRef="#ctx0" brushRef="#br0">21981 2061 7867,'6'15'0,"-4"-6"182,3 1 170,-4-1 1,-1 5 25,0 0 0,2-4 206,3-1 0,-4-4-288,4 5 24,-3-7-983,-2 9 617,0-10 1,0 6-619,0-3 664,-7-4 0,-1 12 0,-6-5 0</inkml:trace>
  <inkml:trace contextRef="#ctx0" brushRef="#br0">3342 3810 7840,'-7'-14'0,"6"4"348,-4 1 1,-1-1-84,1-4 1,0 5 932,5-1-376,0 7 336,0-3-611,0 6 0,0 6 106,0 3 1,6 4-162,4 1 1,3 5-129,1 0 1,2 0-140,3-5 1,-2 1-16,7-1 1,-7 0-174,2 0 0,3-4 74,2-1 1,-2-6-257,2 2 0,-2-3 19,1-2 1,3 0-184,-7 0 0,4-5 45,-4 0 0,2-6 83,-2 2 0,-2-5 45,7-5 0,-7 3 56,2-3 0,-1-2 73,1 2 1,-4 0-14,4 5 0,-3 1 92,-2 4 1,1 3 137,-1 6 0,0 0-74,0 0 1,-1 1 158,-4 4 1,4 3-67,-4 6 0,4 5-34,1 0-1,0 0-75,1-5 0,4 0-8,0 1 0,1-1 51,-1 0 1,-3-6-315,3-3 1,1-4-51,-1-1 0,7 0-44,-3 0 0,-1-1-49,2-4 1,-5 2 76,5-7 0,-5 6 129,4-6 0,-5 7-8,1-2 0,-3-1 126,-2 1 1,5 0-82,0 5 1,0 0 153,-5 0 0,5 0 26,0 0 0,1 0 43,-1 0 0,-3 0-260,3 0 1,-2 0 113,2 0 0,-3 0-34,3 0 0,2 0 15,-2 0 1,0 0 54,-5 0 0,0 0-74,0 0 136,7 7 1,-1-1-20,4 4 0,-3 2 95,-7-2 1,0-4-241,0-1 0,5-4 118,0-1 0,5 0-312,-5 0 0,1 0 94,-1 0 1,-1-1-50,5-4 1,-5 3 82,1-2 1,-4 2 37,0 2 0,4 0-4,0 0 1,0 0 154,-5 0 0,0 6-54,0 4 1,0 1 172,1-2 0,-1 2-113,0-6 0,2 5 3,3-6 0,-2 1-397,7-5 1,-5 0 68,5 0 0,-2-1 165,1-4 0,4 2 157,-3-7 0,1 7-110,-1-2 1,1 4 309,-6 1 1,5 0-134,-5 0 0,6 6 194,-1 4 1,-4 2-109,-1 2 1,3-1-327,2-4 0,1 3 79,-1-8 1,1 1-948,-6-5 0,7 0 155,-3 0 1,4 0-906,2 0 1706,-7-6 0,5-2 0,-5-6 0</inkml:trace>
  <inkml:trace contextRef="#ctx0" brushRef="#br0">7465 3867 7909,'-14'0'0,"4"-2"0,1-2 0,4 2 0,-5-3 0,2 2-1011,-1-2 379,-4 4 494,5-6 0,-6 7 297,0 0 0,0 0 0,0 0 1,4-4 19,1-1 411,-1 0-166,-4 5-200,0 0 1,4 0 142,1 0 268,6 0 150,-4 0 0,18 5-338,4 0 1,4 4-114,-1-4 1,5 4 85,5-4 0,5 5-140,0-6 1,7 7-148,-2-1 1,4-2 97,6 1 1,2-4-136,7 4 1,2-5-68,2 0 1,4 0 30,6 0 0,0-2-301,0 3 1,5-4 348,0-1 0,-35-2 0,0-1 26,0 1 0,-1 0 0,37-3-2,-1 5 0,-5 0-129,-5 0 1,5-5 97,1 0 1,-8 1-13,3 4 1,-3 0-54,-2 0 1,1 0-105,-1 0 0,-10 4-17,0 1 1,-1 6-38,-4-1 1,2-2-54,-2 1 187,-2 1 0,4-3-8,-7-2-178,1 3 181,6-6 0,-5 4-17,4-6-102,-4 0 237,-2 0 0,1 0-132,0 0-1,-1 0 1,-1 0 356,-3 0 1,3 0-258,-3 0-51,3 0 1,-3 0 127,0 0 1,-6 0-154,1 0 108,3 0-109,-6 0 0,7 0 16,-4 0-18,-3 0 5,5 0 1,-7 0-52,1 0 55,-1 0 12,0 0 1,1 0 2,-1 0 0,-2 0 17,2 0 1,-7 0 6,7 0 0,-3 0-57,4 0 0,1 0 3,3 0 0,-3 0-27,3 0 0,-3-5-103,-2 1 1,3-1-42,2 5 163,-10-7 0,9 6-19,-13-4 0,5 4-9,-5 1 1,0 0 29,-5 0-37,0 0-6,0 0 0,0 4 6,1 1 0,-6 0-31,1-5 0,-6 5-6,6-1 0,-5 1-170,4-5 203,1 0 4,-3 0-144,6 0-45,-11 0 126,10 0-261,-10 0 10,10 0-370,-10 0 90,4-6 1,-6-2-78,0-6 1,-1 4-1041,-4 1 1747,-3 5 0,-6-14 0,0 2 0</inkml:trace>
  <inkml:trace contextRef="#ctx0" brushRef="#br0">11332 4037 7845,'0'0'0</inkml:trace>
  <inkml:trace contextRef="#ctx0" brushRef="#br0">11417 3995 7811,'-1'-8'-625,"-4"3"867,3-3 1,-6 7 1198,4-4-554,2-3-227,-4 6-350,6-4 1,0 5 104,0-4-417,0 3 177,0-4-55,0 6-475,0 0 228,6 0 182,-4 0-485,4 0 169,-6 0 2316,0 0-1791,6 0 1,4 0-79,9 0 0,-2 0 27,7 0 0,1-5 98,8 0-366,4 1-570,12 4 691,-5 0 1,6 0-85,-2 0 1,-4-5 211,3 0-417,-2 1 156,-3 4 0,-5 0 59,-4 0-201,3 0 101,-12 0 1,9 1-56,-9 4 187,-4-4-134,7 6 0,-6-6-290,2 4 709,4-3-401,-11 4 1,11-4-165,-3 2 187,2-2 0,1 4-171,-3-6 167,3 0 0,-5 0-103,6 0 264,1 0-68,-1 0 1,1 0-55,-1 0 0,1 0 16,-1 0 1,-1 0 264,-3 0-112,2 6 18,-3-4 0,5 4 79,0-6 0,1 5-99,-1 0 45,1 0-59,-1-5 0,2 4-1,3 1-96,-3 0 36,5-5 1,0 0-55,3 0 89,-3 0-44,6 0 1,-7 0 8,4 0 1,2 0 19,-7 0 1,0 0 0,-4 0 0,-1 5 7,0-1 147,1 1-179,-7 1 1,5-4 56,-3 3-107,2-4 51,3-1 1,-1 2-35,1 3 0,4-4-8,0 4 1,0-4-8,-4-1 31,5 0 1,-4 0-85,4 0 0,-4 2 91,-2 3-22,0-4 0,-4 6 0,0-7 1,0 1-1,4 4 0,-4-3-4,-1 2 0,-5-2 44,1-2-214,3 0 168,0 0 1,2 0-238,-1 0-21,-5 0 198,9 0 0,-10 0-16,7 0 0,-5 0 27,4 0-323,-5 0 186,2 0 0,-6 0-89,1 0 1,-1-5-106,0 0 1,-4 1-246,-1 4 1,-4 0-241,4 0-501,-6 0 667,4 0 238,-7 0 445,0 0 0,0 0 0</inkml:trace>
  <inkml:trace contextRef="#ctx0" brushRef="#br0">14517 3966 7752,'-14'-6'-503,"6"3"-605,3-7 1108,-3 7 0,6-9 0,-4 4 0</inkml:trace>
  <inkml:trace contextRef="#ctx0" brushRef="#br0">3271 9923 8191,'-8'-6'1185,"1"4"-170,1-4-220,4 6-166,-4 0 50,6 0 463,0 0 1,2 6-687,2 4-91,4-4-189,7 7 0,0-6 234,4 8-447,-3-1 212,11 0 1,-10-4-268,7-1 116,-7-6 0,10 8 246,-3-6-699,-4 0 308,7-5-25,-5 0 1,7-7-93,-1-2 0,-1-4-53,-3-1 26,3 0 239,-5 0 1,2-1 46,-1 1 1,-1 2 23,2 2 0,1 4-28,-6 6 0,5 0 109,-5 0 0,6 0 421,-1 0-225,-4 6-159,7 2 1,-5 2-68,7-1 0,-5-4 54,-1 4-285,1-6 86,4 4 1,1-7-27,-1 0 1,5-8-281,1-6 1,-1-2-95,-5-8 204,1 0 63,-1-4 0,1 4-175,-1 1 155,-6 5 0,0 4-86,-3 9 672,-3 4-248,4 1-1,-5 0 806,-1 6-650,0 2 1,0 8 95,1 3 568,-1 3-584,0 0 0,5 3 129,0-6-482,0 0 97,1-5 0,-2-1-78,5-4-91,-5-2-13,9-7 1,-7-2-255,4-3 1,3-3 78,-4-6 1,3 0-93,-3 0 0,3 0-32,-7-1 27,6 1 257,-9 6 1,9-3 60,-6 7 1,2-1 159,-3 5 1,3 6 111,3 4-154,3 2-37,-12 2 1,12-4 183,-3-1-78,3-5 0,-5 8-188,5-10 67,-11 4 0,10-6 58,-2 0-246,-3-6 80,5-2 0,-8-2-103,6 1 175,-7-1-14,10 3 1,-11-5-41,3 8 18,-4-1 14,6 5 0,-5 0-8,3 0 1,-2 2 4,2 2 1,-3 4 3,3 6 0,-2 1 12,2-1 1,-3 0 29,3 0 0,1-6 73,-1-3 0,7-4 135,-3-1 1,-1 0-902,2 0 293,0-6 200,-2 5 1,5-10-28,-4 6 0,3-5 5,-3 6 0,0-1-5,-4 5 1,-4 1-215,4 4 0,-3 3-63,-2 6 0,-4 5-333,-1 0 0,1 0 807,4-5 0,0 7 0,0 1 0</inkml:trace>
  <inkml:trace contextRef="#ctx0" brushRef="#br0">12071 16463 7764,'15'0'295,"-8"0"1,4 6 409,-6 3 0,6 6-284,-1 4 0,2 9-92,3 10 1,-1 9-152,0 5 1,-4-1 37,-1 1 0,0-6-215,6 1 1,-6-9-78,1-5 0,-7-9-289,2-5-277,-4-3-855,-1-8 957,0-2 0,-1-6-274,-4 0 0,-2-2 440,-2-2 1,-4 1 373,4-7 0,1 1 0,-1-6 0,1 1 0,-2 0 0,-2 0 279,4 0 350,0 6-237,-5 1 1,11 9 353,-2 3 0,4 3-333,4 6 1,0 5-59,5 0 0,1 4-214,4-4 0,-5 0 87,1-5 1,-1 1-188,5-1 1,1-5-70,-1 1 1,0-7-84,0 2 0,1-10-53,-1-4 0,-5-4-143,1-1 0,-2-5 67,1 0 1,2-2-357,-6 2-676,0 4 643,1-6 629,-4 7 0,4 6 0,-6 2 0</inkml:trace>
  <inkml:trace contextRef="#ctx0" brushRef="#br0">12071 17401 9181,'8'6'2184,"0"2"-1861,-3 6 1,-2 1-116,6-1 1,-4 2-175,5 3 1,-6 1 60,6 4 1,-7 1-318,2-6 0,-4 2 56,-1-3 0,0-2-578,0 3 564,0-3 1,-1-2-88,-4 0 0,2-6 90,-7-3 0,6-3-142,-6-2 894,7 0-306,-3 0 134,6 0 1,1 0-130,4 0 1,3 0-9,6 0 0,5-5-115,0 0 1,2-1-49,-2 1 1,-2 4-95,7-4 1,-7-2-209,2 3 0,-2-1-218,2 5 0,-3-2-197,3-2 0,-8 2-1574,-1-3 2188,-1-3 0,5 1 0,1-8 0</inkml:trace>
  <inkml:trace contextRef="#ctx0" brushRef="#br0">12441 17458 7800,'8'-7'3286,"4"6"-2516,-4-5-144,7 6-409,-1 0-321,0 0 0,-1 1 42,-4 4 0,2-2-172,-6 7 1,0-6-544,-5 6 559,0-1 0,0 5 22,0 1 0,-2-1 237,-3 0 1,2-4 529,-6-1-377,6 0 1,-8 1 674,6-1-495,0-5-343,5 2-444,0-6 0,2 0 224,2 0 1,4 0-634,6 0 599,1-6 1,-1 4-223,0-3 401,0 4 1,-1 2 203,-4 4 1,-2 3 296,-7 6 0,0 0-274,0 1 1,-5-1 49,0 0 1,-6-1-9,2-4 0,-4 4-567,-1-4 1,4-1 53,1 2 1,4-7-457,-4 2-387,6-4 1131,-4-1 0,7 0 0,0 0 0</inkml:trace>
  <inkml:trace contextRef="#ctx0" brushRef="#br0">12811 17401 9186,'0'9'1220,"0"1"1,-2-1-902,-3 6 0,4 0-147,-4 4 0,2-3-202,-2 3 0,4 2-302,-4-2 0,3-1 332,2-3 0,0-1 0,0 0 0</inkml:trace>
  <inkml:trace contextRef="#ctx0" brushRef="#br0">12924 17358 7771,'8'8'551,"-1"5"0,-7-10-28,0 6 10,0-5 1,0 8-529,0-4 0,-2 5 92,-3-4 0,-1 4-198,-4-4 1,-2 2-72,2-1 1,2 3-64,-1-4 1,1-1-84,-1 1 52,-4 1 0,11-1-46,-2 1 260,2-7 1,4 3 48,2-6 0,4-1 195,6-4 1,2 3 18,3-2 0,-3-3-126,3 3 1,-3-1 304,-2 5 0,0 0-62,0 0 0,1 1 23,-1 4 1,-6 3-191,-3 6 0,-4 0-187,-1 1 0,0 1-2,0 2 0,-1-2 71,-4 3 0,-3-8-571,-6-1 1,4-2-552,1 1 306,-1-3 0,-4-6-285,0 0 551,6 0 1,-3-11 506,6-3 0,0-3 0,5 3 0,0-1 0,0 1 0,0 0 0,0 0 0,0 4 476,0 1 482,0 6 896,0-4-1385,0 20 1,0-4-32,0 10 1,0 2-771,0-2 1,0 5 230,0-6 1,-1 1 100,-4-4 0,3 5 0,-4 2 0</inkml:trace>
  <inkml:trace contextRef="#ctx0" brushRef="#br0">13209 17259 8059,'-8'0'3758,"2"0"-3115,6 0 0,0 6 241,0 4 0,0 4-357,0 5 1,4 3-166,1 6 1,4 1-222,-4-1 1,2 1-292,-3-1 0,-1 0-422,7 1 1,-7-2-38,2-4 1,-2-2-2188,2-7 1875,-4-6 921,6-2 0,-1-6 0,2 0 0</inkml:trace>
  <inkml:trace contextRef="#ctx0" brushRef="#br0">13322 17202 7698,'0'8'317,"0"0"1489,0-4-1389,0-2 0,0 6-167,0-3 1,0-2-120,0 6-245,0-6 0,0 10-121,0-3 1,0-3 206,0 3 0,0-1-22,0 6 0,-1-1 97,-4 0 0,-1 0-34,-4 0 0,-1 1 68,7-1 0,-8 0 192,3 0 0,1-4 6,-1-1-24,5-6-471,-8 10 175,10-11 226,-4 4-438,6-6-193,6 0 1,2 0 149,6 0 0,-4-2-259,-1-2 315,1 2 0,4-6-88,0 3 379,-6 4-212,5-5 320,-5 6-23,0 0-69,-2 0 0,-6 6-35,0 3 0,0-1 169,0 2 0,-2-1-30,-2 5 1,0 1 40,-5-1 1,6 0-213,-2 0 0,2-4 51,-2-1 1,4-4-381,-4 4-40,3-5-98,2 2 382,7-12 0,0-1 19,8-2 0,-6-2 95,1 6 217,-1-6 0,5 9 326,1-2 1,-6 4-239,1 4 0,-7 4 171,1 6 0,3 2-238,-3 3 1,6 5-88,-5 9 0,1-1-33,-1 6 0,-4-5-100,4 5 1,1-2-33,-1 2 0,5 1-348,-6-5 1,3-3-490,-3-7 1,-2 1 384,3-6 0,-2 0-1622,2-5 2059,-4-6 0,6-1 0,-7-7 0</inkml:trace>
  <inkml:trace contextRef="#ctx0" brushRef="#br0">13735 17643 7698,'0'-8'1849,"0"-5"1,0 10-1623,0-7-227,0 7 0,-7-9 0,0 4 0</inkml:trace>
  <inkml:trace contextRef="#ctx0" brushRef="#br0">5176 10691 7807,'-29'-14'0,"6"1"0,-1 3 49,6-2 262,-2 4 191,6-6 0,1 4 380,4 1-520,2 6 0,14-2-139,2 10 0,4 2 1,1 8 1,6-1 130,4 0 1,9 0 205,5 1 1,5-1 6,4 0-177,4-6-445,12 4 0,2-10 153,6 3-957,-30-4 1,2-1 899,-1 0 1,3 0-1,7 0 1,3 0 58,2 0 1,0 0-1,0 0 1,1 0-218,3 0 0,1 0 1,-1 0-1,0 0 194,1 0 1,-1 0 0,-3 0-1,-2 0 2,-4 0 1,0 0-818,2 0 0,0 0 741,-4 0 1,1 0 0,3 1 0,1 0 79,-5 1 1,-1 1-628,0-3 0,-1 1 501,-2 3 1,-1-1 0,-1-3-1,1 0-44,2 0 0,0 0-30,-2 0 0,-1 0 36,-1 0 1,-1 0 0,36 0-89,-7 0 0,-7 0 200,-2 0-302,-3 6 210,-9 2 0,2 3-110,-9 3-117,3-3 83,-10 10 1,5-7 425,-3 0-736,-3 0 250,-7 1 1,-1-3 285,-3-2 0,3 1-439,-4-7 1,-1 1 72,2-5-378,0 0 890,-2-6 1,5-8 0,-5-8 0</inkml:trace>
  <inkml:trace contextRef="#ctx0" brushRef="#br0">8716 10819 7767,'6'8'3526,"-4"-2"-4456,4-6 753,0 6 1,-2-4 176,5 3 0,1 2 0,4 1 0</inkml:trace>
  <inkml:trace contextRef="#ctx0" brushRef="#br0">17787 3966 7923,'1'-12'100,"4"2"1,-2-2 183,7 2 1,-1 2 1008,5-1-601,1-1-351,5 2 1,2-3 354,7 7-422,-1-7-55,7 3 114,8 0-169,1 1 1,11 6 14,-3-4 0,11 4-310,9-4 0,0-2 295,-32 5 0,1 0-717,-1-4 1,0 1 687,6 4 0,0 0 1,1-4-1,1-1 50,4 3 1,0 1-77,-1 0 1,-1 0-28,3 1 0,0 2 0,0-1 0,0 0-25,1 0 0,1 0 0,-1 0 0,1 0-262,2-1 1,0 2 0,-4-1 0,-1 1 77,5 2 0,0-1 145,-4-2 0,-2 1-698,3 6 1,-2-1 376,-2-5 0,0 0 219,0 2 1,-1 0-1,-4-3 1,-1 0-51,-1 0 1,-1 0-1,32 0-181,-3 0 0,-4 0-19,-6 0 103,-8 0 617,2 0 1,-14 0-550,-3 0 14,3 0 45,-5 0 869,1 0-840,4 0 0,-10 0 931,7 0 0,-5 0-809,5 0 1,-1 0 172,0 0 0,0 0-139,-4 0 0,-3 0-134,3 0 220,-3 0-182,-1 0 1,-1 0 229,0 0-213,-5 0 162,3 0 1,-3 0 102,5 0-261,-6 0-28,5 0 0,-3 0 14,9 0 1,-2 0 51,7 0-118,0 0 87,5-6 0,0 4-70,-1-3 67,1 4-70,0 1 0,-1 0-72,1 0 129,0 0-92,-1 0 0,-4 0-121,0 0 0,-5-5 73,5 0 0,0 1-88,5 4 0,-5 0 47,-1 0 0,0 0-159,1 0 0,1 0-437,-6 0 382,1 0 62,-6 6 0,-1-5-1063,-3 4 1399,-4 3 0,-6-6 0,1 4 0</inkml:trace>
  <inkml:trace contextRef="#ctx0" brushRef="#br0">23573 4436 7851,'-7'0'-205,"-6"0"234,11-7 495,-4 6-207,6-6 1,0 1 126,0 4 116,0-4-350,0 6 1,6 0-7,4 0 1,2 6 84,3 4-228,5 3 82,-4 1 1,11 0 143,-3 0-448,-4 0 185,13 7 0,-12-5-201,12 3 141,-6 3 12,14-6 1,-9 4-81,5-6 1,1-4 32,5-1 0,0-6 40,-1 2 0,3-5-52,2-5 0,-1 1-110,6-11 1,-8 4 90,-1-8 0,-1 4 30,-4 0 0,-3 1 67,-2 0 0,-3 1 137,-1 4 1,-6 3 391,1 6-249,-7 0-112,10 0 386,-5 0-299,1 6 1,3-3-27,-2 7 1,3-6-28,1 6 0,6-5 146,-1 4-585,6-6 238,-2 3 1,5-6-332,1 0 227,-7-6 53,5 5 0,-9-10-96,6 6 1,-2-5-24,2 6 1,-3-1 127,-7 5 0,-1-5 21,-3 0 0,6 1 8,-6 4 1,6 0 36,-7 0 0,6 0 14,4 0 1,-3 4 105,3 1 8,-3 0-132,-2-5 0,2 0 92,4 0-90,-4 0 23,4 0-75,-5 0 53,-1 0 0,1 0 29,-1 0 138,1 0-164,-1 0 0,-4 0 57,-1 0 0,1 5 8,5-1 1,-1 3 229,0-3-18,-5-2-245,3 11 1,-3-12-4,5 4 0,-4 1 85,-1-1-113,-5 6 44,2-3 1,-4 1-23,3 1 1,-2-2-24,7 1 1,-5 2-2,5-6 0,-1 5-25,6-6 1,-1 1-19,1-5 0,4-2-112,0-2 0,7 1-66,-2-7 1,6 1-74,-2-6 39,4 1 194,-9 0 1,4 0-42,-3-1 1,1 1-14,-6 0 1,0 1 308,-4 4 0,-1 1-85,1 3 1,-1 4 27,1-4 63,-7 3-130,5 2 1,-10 0 184,7 0 0,-1 2-121,6 3 1,-6-2 55,1 6 0,0-1-139,4 2 0,1 1-126,-1-6 1,1 4-35,-1-4 0,2-1 54,3-4 1,-3 5-76,3 0 1,2 0-37,-2-5 0,7-5-53,-2 0 0,-2-6 100,2 2 1,-5 1 21,5-2 0,0 6 66,5-6 1,-5 2 11,-1-1 0,-5-2 131,1 6 1,2 0-50,-2 5 1,0 0 80,-4 0 1,-1 0-77,1 0 1,-1 0-33,0 0 1,1 0 47,-1 0 0,-4 5 118,0 0 1,4-1-187,5-4 0,1 5-3,-6 0 0,0 0-46,1-5 0,6 1 74,3 4 0,-2-3-208,2 2 0,-5-2 122,5-2 0,0 0 51,4 0 0,-1 0-78,-3 0 1,2 0-160,-7 0 1,7 0 154,-3 0 0,-2 0 12,-2 0 0,-3 0-59,-1 0 0,6 0 52,3 0 0,-4-5-166,-1 0 1,-1 1 8,1 4 0,-1 0 78,6 0 1,-7 0 65,3 0 1,-4 0-13,-2 0 1,-4 1 15,-1 4 1,-1-2 161,2 7 1,-2-6-80,-3 6 1,-1-2-69,5 1 1,-5 2-449,1-6 227,3 6-125,-6-9 1,9 4-266,-6-6 0,4 0 185,-4 0 0,0 0-576,-4 0 1046,5 0 0,2 0 0,7 0 0</inkml:trace>
  <inkml:trace contextRef="#ctx0" brushRef="#br0">17886 5132 7877,'0'-14'0,"0"0"-194,0-1 102,0 8 1,0-6 613,0 3-37,0 4-191,7-6-23,1 4-162,6 0 0,2 1 114,3 7 103,-4 0-110,12 0 0,-5 7 296,7 2-375,6-2 0,-4 10 137,7-3-259,0 3-329,5 4 469,6-5 1,0 4-349,3-5 126,3-1-969,-4 0 928,5 0 78,8-6 1,-4-2 9,6-6-314,-6 0 186,9-6 0,-2-7-170,9-5 294,-10-8 1,5 9 13,-9-7 0,-5 5-670,-1-4 714,8 5 1,-19-2 118,8 5 1,-8 3-139,-2 2 224,0 4-216,-1 0 1,-1 4 172,-3-3 0,3 4-150,-3 1 0,3 1 89,2 4-92,0-3 0,-1 4 0,7-6 27,3 0 21,4 0-43,1 0-82,-7 0 63,5 0 0,-9 0 292,6 0-464,1-6 167,-3 4 1,4-4-15,-7 6 0,-4 0 22,-5 0 0,3 1-175,2 4 159,2-3-15,-15 10 1,10-4-110,-7 6 93,6 1 419,-2-1-501,5 0 88,1-6 0,0 0 223,-1-3 1,4-4-220,-3 4 1,3-4 4,-8-1 1,3 0 0,1 0 0,4-1 3,-3-4 0,1 4-9,-11-4 1,7 3 208,-2 2 0,1 0-217,-1 0 0,2 0-2,-7 0 0,5 0 25,-5 0 1,6 0-1,-1 0 1,-1 0-28,0 0 221,1 0-205,-1 0 0,7 0 199,-6 0-186,6 0 0,-12 0 35,6 0 204,0 0-192,4 0 25,1 0 1,-1 0 25,1 0 1,0 0-72,-1 0 1,6 5-7,-1 0 1,1-1-22,-6-4 1,1 0-105,0 0 0,4 0-69,0 0 177,1 0-17,-6 0 0,1 0-7,0 0 1,3 0 7,-4 0 5,4 0-12,-10 7 0,5-6 26,-3 4 1,3 1 9,-3-1 1,-1 1-27,1-1 78,-7-3-70,4 4 0,0-1 15,3 0 1,-4-1-11,-1-4 0,2 5-25,-2 0 22,7 0 0,-8-5-198,5 0 86,-5 0 0,9 0-3,-3 0 0,1 0-170,-1 0 0,2 0 130,-7 0 0,7-2-60,-3-3 0,-2 4 16,-2-4 69,-3 3 25,-1 2 0,-1-4-140,1-1 0,-2 0 48,-4 5 1,3 0-9,-7 0 1,1 0-338,-1 0 76,-3 0 0,4 5 453,-5 0 0,-1-1 0,0-4 0</inkml:trace>
  <inkml:trace contextRef="#ctx0" brushRef="#br0">29147 9596 7801,'-51'10'-54,"4"-1"1,-2-6 407,2 2 0,-2-3-58,1-2 1,2 0 118,-6 0 1,-5 0-118,-4 0 1,-6-7-590,6-2 1,-7-4 443,1-1 1,1-7-151,5-2 0,5-9 6,14-1 0,5-8 315,4-2 1,5 1-434,4-6 0,8 2 65,7-1 0,7 1-5,2-6 1,8 5-21,11-6 0,6 12-105,13-1 1,3 4-65,16 0 1,5 0 213,-25 23 0,2 2 1,-2-3-1,1 2-236,4 3 0,2 3 0,0-3 0,2 1 191,5 0 0,2 1 1,3 1-1,0 0-44,3-1 1,1-1-1,2 2 1,2 1-132,0-1 1,0 1-1,3 3 1,0 0 361,4 1 0,0 2 0,4 3 0,0 2-72,-1 2 1,-1 2 0,-3 1 0,-2 3-17,-8 1 1,-2 2-1,-3 2 1,-1 3-167,-1 0 1,-1 2 0,-8-1 0,-2 2 266,-3 3 1,-2 1 0,28 20-48,-13 5 0,-8 0-19,-6 5 0,-14-2-137,-5-3 0,-5-3 472,-9-6 1,-2 0-335,-8-1 0,-3-5 708,-6-4 0,-6-3-697,-4-2 1,-9-1 336,-5-3 0,-3-4-589,-2-5 1,-1-1-687,-3 0 0,2-6 100,-2-3 761,3-4 0,-2-1 0,3 0 0,4 0 0,-2 0 0,-4 0 0</inkml:trace>
  <inkml:trace contextRef="#ctx0" brushRef="#br0">31322 9056 8080,'-9'9'858,"-1"1"1,1-1-337,-6 6 0,-5 10-19,-4 3 1,-4 5-239,-5 1 1,3 0-283,-4 4 1,1 0-164,5-9 1,3-4-966,10-11-290,1 0 1435,6-6 0,-4-8 0,4-8 0</inkml:trace>
  <inkml:trace contextRef="#ctx0" brushRef="#br0">31038 9113 7758,'14'4'322,"0"1"0,0 2 82,1-3 1,0 3 253,4 2 0,-3 8 195,3-2 0,2 2-466,-2-3 1,4 5-120,-4 0 0,5 5-398,-5-5 0,0 0-416,-5-5 1,0-1 567,1-4-22,-1 4 0,0-12 0,0 6 0</inkml:trace>
  <inkml:trace contextRef="#ctx0" brushRef="#br0">31606 9113 7758,'0'14'1100,"0"0"251,0 0 1,0 2-643,0 3 1,0 3 84,0 7 1,-4 1-432,-1 3 0,-1-3-141,1 3 0,3-3-937,-2-2 1,2 1 510,2-1 1,0-1 203,0-3 0,6-4 0,2-5 0</inkml:trace>
  <inkml:trace contextRef="#ctx0" brushRef="#br0">18412 9468 9233,'7'14'325,"2"1"0,5-1 13,5 0-317,-3 0 44,11 7 1,1-5 84,10 3 1,5-4-190,4 0 1,-1-3 41,6-2 1,1-4 120,3-6 0,0-2-194,-4-2-786,3-4 813,-11-13 0,7 9 70,-4-7 1,-2 11-476,2-7 306,-3 4 82,5 4 1,-2 0 78,10 7 0,-8 0-126,8 0 1,2 0 259,2 0 1,2 2-74,-1 3 1,1-4-27,4 4 0,1-4-46,-7-1 1,7 0-10,-2 0 1,1 2 20,-6 3 1,1-1-6,-10 11 1,3-4-95,2 8 1,-5 3 85,1 2 0,-8-2-63,3 1 1,2 1-5,2 4 1,-1-5-99,1-4 0,-4-4 117,4 0-152,0-8 165,11 6 1,-5-11-2,4 2 1,1-8-8,-1-6 0,6-2-66,-2-3-545,-9 1 732,5 6 0,-12-4 61,7 2-161,0 4 229,6-7 0,-9 10-225,3-6 0,-5 5-28,0 0 0,3 2-130,-3 2 1,4-5 154,1 1-245,-7-8 229,5 11 0,-4-7-13,6 3 0,-2 4-3,-3-4 0,-1 2 96,-4-2 1,-1 3 232,6-2 0,-6-3-97,1 3 1,-1-3-121,2 3 0,-3 0-23,7-5 1,-6 6-9,2-2 1,-4 4 108,-1 1 0,-1 0-120,1 0 0,-1 0 514,1 0 1,-5 0-593,0 0 1,-5 1 202,5 4 0,-5-2 4,5 6-137,-6-5 10,3 8 0,-1-9 88,4 7 0,-3-2-35,-2 1 0,2 4 123,-2-4 1,2 4-125,-2 1-125,-3 0 89,5 1 1,-2-3-35,0-2 1,7 1 55,-3-6 0,5-1-187,0-4 0,1 0-19,0 0-167,5 0 180,-10 0 0,10-6 22,-10-3 0,3 1-75,1-2 0,4 2 96,-3-1 1,3-2-8,-8 6 1,3-4 105,1 4 0,1 0-16,0 5 1,-2 2 131,-3 2 1,3 0-76,-3 5 1,3-4-6,1 4 0,1-6 9,0 2 0,-1 1 129,1-1 0,4 0-137,1-5 0,-1 1 6,-4 4 0,-1-3 204,1 3-34,6-4-227,-5-1 0,5 0-81,-6 0 1,0 0 38,-1 0 1,4 0-198,-3 0 0,3 0 131,-9 0 0,-2 5-124,-2 0 0,1 6-69,-6-2 0,4 2 59,-9-1 0,4 2-353,2-2 0,-1 2 6,0 3 590,1-1 0,-1 0 0,1 0 0</inkml:trace>
  <inkml:trace contextRef="#ctx0" brushRef="#br0">22664 9895 8028,'-15'6'354,"3"-3"-70,2 7-247,-9 5 0,10 7 1098,-12 7-659,1-1 0,-1 1-177,-3-1 1,-1-1-305,6-3 0,0 1-207,5-6-310,0 0 0,4-6 392,1-4-1592,6-3 1722,-4-6 0,1 0 0,-2 0 0</inkml:trace>
  <inkml:trace contextRef="#ctx0" brushRef="#br0">22379 10023 7887,'14'-8'313,"-6"1"0,5 7 649,-4 0-403,10 0-269,-3 7 1,11 1 238,-3 6-314,9 0-143,-3 0 0,6 0-81,-3 1 0,-3-3-177,4-2 0,-4 2-1080,-2-2 1266,0-4 0,1 7 0,-1-5 0</inkml:trace>
  <inkml:trace contextRef="#ctx0" brushRef="#br0">22976 9951 6123,'-8'0'2304,"2"2"-1159,6 3-552,-6 3-313,4 12 1,-4-2-73,6 5 1,0 1-83,0 4 0,0 1-141,0-1 1,0-6-153,0-3 0,0-3-371,0-2 0,0 1 486,0-1-1589,0-6 674,0-2 967,0-6 0,0 0 0,0 0 0</inkml:trace>
  <inkml:trace contextRef="#ctx0" brushRef="#br0">22962 9966 7809,'-6'-8'0,"4"0"389,-3 3 667,4 4-11,1-6-428,0 7 1,6 8-81,4 6 1,7 2-134,2 8 1,0 0-332,-5 4 1,5-4-89,0-1 1,2 0-152,-2 0 0,-4 4-187,4-3 0,-3-5-474,-2-5 0,-4 0 452,-1-4 375,-6-4 0,10 7 0,-5-6 0</inkml:trace>
  <inkml:trace contextRef="#ctx0" brushRef="#br0">23218 9951 9856,'0'15'995,"0"-4"-382,0 3 1,0-3-340,0 8 0,0 3-259,0 2 0,0-2-925,0 2 1,2-5 569,2 4 1,-2-4-1960,3 5 2299,-4-7 0,-1 4 0,0-7 0</inkml:trace>
  <inkml:trace contextRef="#ctx0" brushRef="#br0">18000 11345 7803,'0'-8'744,"0"1"-58,0 1-302,0 5 1,8-6 24,6 7 1,8 0-57,12 0-118,2 7-193,13-6 0,8 12 193,9-4-1087,10 4 960,3 1 1,-37-7 0,1-1-123,0-1 0,-1-1 34,1 3 0,0-1-11,-1-5 1,1-1-1,0 4 1,1-1-13,1-3 1,0 0 0,-2-1-1,1 0-108,1-1 0,0-1 0,-1 0 0,-1-1 105,-1-3 1,1-1 0,3 1 0,0 0 60,1 0 0,1 0 0,-2 2 0,1 0-5,0 0 1,1 1 0,-3 2 0,0-1-44,2-2 1,0 1 0,2 1 0,0 1 10,1-3 1,0 1-1,1 2 1,1 0-56,-5 0 1,0 0 0,-1-2-1,0 1 69,-1 1 1,0 0-1,2-1 1,1 1-19,-3 1 1,0 2 0,2-1 0,-1 1 51,-5 1 0,-1 1 1,1 1-1,1 0 70,1 3 1,0 0 0,-1 0 0,1 0 83,0 1 0,-1-1-51,1 0 0,0 0-136,-1 0 1,1 0 0,0-2-1,1 0-16,1 0 1,0-1 0,1-2 0,1-1 14,3 2 0,-1-1 1,1-1-1,0-2-44,0-1 0,0-1 0,-1 0 0,1-2-36,0-1 0,0-2 0,2 1 0,0 0-175,0 0 0,0 0 0,-2 0 0,-2-1 1,-3 1 1,0 0-1,-2 1 1,-1 0-259,-1 1 0,-1 0 0,36-1-455,-10 6 0,-9 0 424,-10 0 0,-2 6-1143,-3 4 1654,-5 9 0,2-7 0,-6 7 0,-1 3 0,-2 4 0</inkml:trace>
  <inkml:trace contextRef="#ctx0" brushRef="#br0">28109 11402 7966,'0'-15'1362,"0"1"1,9 6-1694,10 3 1,11 5 8,18 5 1,12 8 277,16 6 0,-31-9 0,3-1-333,8-2 1,2 0 0,1 0 0,2 0 496,2 1 1,2-2-1,-1-1 1,0 0 115,0 0 1,0-1 0,-2-1 0,0-1-101,3 3 1,-2 0 0,-6-4 0,0 1-107,3 0 0,-2 1 1,-4 0-1,-2 0 15,0-1 0,1 1 0,0 1 0,1 1 146,1-2 0,-1-1 0,-1 0 1,0 1-174,-1-3 0,0 0 0,-1 2 1,-1 0 39,0 1 1,0-1-1,0 1 1,-1-1-175,1-2 0,0 0 0,-3 0 0,-1 0 9,-1 0 0,0 0 1,0 0-1,0 0-49,-2 0 0,-1 0 1,3 0-1,-1 0-266,36 0 0,-10 0 47,-8 0 0,-10 0 109,-10 0 1,-10 4-61,-4 1 1,-15 6-332,-4-1 1,-5 2 1172,-4 3-516,0-1 0,-13 6 0,-3 2 0</inkml:trace>
  <inkml:trace contextRef="#ctx0" brushRef="#br0">31351 11657 7815,'-15'-14'0,"1"0"0,0 6 292,0 3-292,-1 4 0,-5 7 0,-2 2 0</inkml:trace>
  <inkml:trace contextRef="#ctx0" brushRef="#br0">17986 12041 8008,'-19'-6'172,"0"-3"1,0-4 181,5-1 450,6 6-354,2 1-245,6 7 0,7 0 70,8 0 1,5 0-46,9 0 1,10 5 15,4 0 0,15 0 120,4-5-1928,12 0 1670,5 0 0,-31-2 1,2-1 71,2 1 0,0-1 0,7-2 0,2-1-18,5 1 0,1 1 0,1-2 0,0-1-27,5 0 1,1 0 0,-1 2 0,-1 0-1256,2 0 1,-1 1 1212,-1 2 0,0 1-25,-19-3 0,2-1 1,-2 1-1,20 3 1,-1 0-272,4-1 0,0 0 0,-3 1 0,-1 0 183,-1 1 1,1 0 0,-1 0 0,1 0-11,2 0 1,-1 0 43,-4 0 0,0 0 0,-2 3 0,0 0 1,-6-1-1,-2 0-271,-2 2 1,0 1 119,0 0 0,-1 0 24,2-2 0,-2 1 0,-5 2 0,-1 0-181,-2-4 0,-1 0 0,-3 1 1,-1 1 134,-3-2 0,1 0 0,0-1 0,0 0 99,34 4 1,-3-4-253,-6-1 0,-8 0-127,-1 0 1,0 0 1078,-5 0 1,-8 0-1030,-1 0 1,-10 0 556,0 0 0,-7 0-811,-3 0 600,-5 0 43,2 0 0,-5 0 0,-1 0 0</inkml:trace>
  <inkml:trace contextRef="#ctx0" brushRef="#br0">22678 11999 7895,'14'0'359,"0"0"-57,0 0-253,1 0 1,-1 0-803,0 0 0,0 0 753,0 0 0,1 6 0,-1 2 0</inkml:trace>
  <inkml:trace contextRef="#ctx0" brushRef="#br0">18711 12681 7866,'-8'0'1022,"2"0"-710,6 0 229,-7 0 51,6 0 356,-5 0-475,6 0 106,0 6 35,6-4-200,2 11-54,6-12-447,0 5 134,0 1 1,5-6 197,0 4-1345,0-3 818,-4 4 1,3-4 190,1 2-1076,-6-2 353,0-2-1240,-5 6 935,-1 2 676,0 0 1,-7 5 442,0-4 0,-13 10 0,-3 3 0</inkml:trace>
  <inkml:trace contextRef="#ctx0" brushRef="#br0">18725 12923 7866,'-28'20'3,"-1"-4"28,1 3 1,4-3 288,1-2 395,5 0 7,4-6 85,1 5-426,12-12-137,-6 6 0,15-7 266,6 0-53,7 0-243,7-7-283,1-1 123,6 1 0,-5-9-27,3 6 0,2-6-169,-2 7 0,0-4-100,-5-1 1,-6 5-379,-3-1 0,2 5-222,-2-4 345,0 6 37,-11-10-460,4 12 295,-10-12 235,4 11 187,-6-4 43,-6 6 0,-7-5 42,-6 1 0,-1-3 209,1 3 1,3 0-290,-3-5 1074,3 6-646,2-10 0,5 12 954,-1-4-577,7-3 41,-10 6-186,12-4 0,-7 8 96,3 2 369,4 4-544,-6 6 0,7 7 257,0 3-384,-6 9-96,4-3 0,-10 11-74,2-3 1,2-2-163,-1 2 1,1-2-1020,-1 2 593,-4-3 169,11-13 1,-4-1-765,6-7 796,-6-6-812,4-2-67,-4-6 1,11-3 1179,-1-7 0,7 1 0,-3-12 0</inkml:trace>
  <inkml:trace contextRef="#ctx0" brushRef="#br0">18796 13122 7866,'15'0'799,"-1"0"-319,0 0 0,0 0 215,0 0-355,1 0 1,0 1 152,4 4 184,-3-3-346,5 4 1,-2-6-46,0 0 1,1 0-32,-1 0 0,2-6-323,2-4 1,-2 2 24,-7-1 0,0 1 66,1-2 14,-8-2-191,6 4-745,-11-6 581,4-1-866,-6 1 239,0 6 325,-6-4 620,-2 4 0,-6-13 0,-1-1 0</inkml:trace>
  <inkml:trace contextRef="#ctx0" brushRef="#br0">19379 12766 7843,'0'-14'0,"0"0"0,0 0 624,0 6-206,0-5 599,0 12-267,0-6 0,0 14-290,0 2 1,0 10-52,0 5 1,5 3 7,0 1-444,-1 0 65,-4-5 1,0 3 33,0-2-52,7 3-57,-6 1 0,6-4-202,-7 0 1,-2-5 34,-3 4 1,4-5-222,-4 1 1,-3-5 202,-1-5 0,1-2 69,-2-7 1,6 0-29,-6 0 362,7 0-38,-3 0-39,6 0 0,1-2 15,4-3 0,4 2 117,10-6 0,-1 4 1,5-4-200,-5 5 14,9-8 1,-5 10-54,6-3 0,-4-1-127,0 1 0,-5-1-94,4 1 0,-5 4-300,1-4 1,-4-1-551,0 1 1,-1-1 336,0 1 0,-5 2 736,1-7 0,-1 1 0,6-5 0</inkml:trace>
  <inkml:trace contextRef="#ctx0" brushRef="#br0">19749 12695 8119,'13'-9'1757,"-4"-1"-692,4 7 1,-5-3-320,6 6-106,-6-6-292,4 4-402,-4-4 77,6 6 59,1 6 1,-6-3-116,1 7 1,-7-1-54,1 5 1,-4 2-260,-4 3 0,-4 3 87,-6 7 1,-1-6-93,1 1 1,0-2 152,0 2 0,0-4 92,-1-5 322,7-1-232,2 0 1,9-6 3,7-3 1,1-9 75,12 0-435,1-7 228,11 3 0,-5-6 113,3-1 1,-4 7 89,-6 4 1,3 2 377,-8 2-163,1 0 1,-6 6 339,-3 4-439,-10 9 58,-8-3 1,-13 10 100,-3-2 0,-1 1-138,1-1 1,-1-2-122,6-3 0,-3-8 264,8 3-1781,-3-9 575,15 2 865,-4-7 0,6-7 0,0-1 0</inkml:trace>
  <inkml:trace contextRef="#ctx0" brushRef="#br0">20275 13036 7788,'9'0'920,"1"0"1,-5 5 875,4 0-1917,-6 0 1,5-5 120,-3 0 0,-4 6 0,6 2 0</inkml:trace>
  <inkml:trace contextRef="#ctx0" brushRef="#br0">27654 5232 7907,'5'-10'335,"-1"1"0,7 6-244,-1-2 1,11 3 168,7 2 1,13 0-14,11 0 1,11 0-43,8 0 1,10 0-458,-34 0 1,1 0-1,0 0 1,0 0 402,6 0 1,1 0 0,-3 0-1,0 0-35,3 1 0,-1-2 1,-1-1-1,-1-1 0,2 1 0,1 0 1,-6-1-1,0 1-37,1 2 0,-1 0 1,-4 0-1,-1 0-42,-2 0 0,1 0 1,-2 0-1,0 0 11,30 0 1,-4 5-222,-15-1 0,-3 1-187,-7-5 0,-1 5 183,-3 0 1,-5-1-149,-9-4 1,-3 0 104,-7 0 0,0 0 857,0 0-811,-6 0 1,-1-1 232,-7-4 1,-8 2-249,-7-7 0,-5 1 14,-9-5 1,-5 4 168,-4 1 1,-5 1-63,-4-2 0,-4 4-153,-6 6 0,-6 0-187,-3 0 0,-10 2 256,36 0 1,-1 0 0,0 0 0,-1 0-167,-1 2 1,0 1 0,-2 0 0,-1 0 317,-1 1 0,-1 2 0,-4-1 0,0 0 0,0-1 0,-1-1 0,-2 0 0,0 1 0,0 1 0,-1 0 0,-2 1 0</inkml:trace>
  <inkml:trace contextRef="#ctx0" brushRef="#br0">27810 5260 7902,'-23'-2'25,"-1"-2"1,7 1 405,-2-7-262,9 7 0,5-8-96,10 6 1,9-4 133,10 4 1,9-1 9,5 1 0,10 3-114,4-2 0,5-3 126,4 3 0,9-1-331,5 5 0,-31-2 1,-1-1 205,0 1 1,0-1 0,6 1-1,1 0 1,0 1 1,0 2 0,3-1 0,1 0-70,-2 0 1,0 0 0,1 0 0,-1 0 61,-2-1 0,-1 2 1,0 1-1,0 0-59,-1 1 1,-1-1 0,1 1-1,-1 0-145,-4 0 1,-1-1 0,35 0-562,-10 2 1,-9 0 429,-1 0 0,-3-2 121,-12 3 0,-4-4-147,-14-1 0,-3 0-1005,-7 0 366,0 0 778,-6 0 0,-3 0-523,-10 0 741,-9 0 0,-8 0 0,-7 0 0</inkml:trace>
  <inkml:trace contextRef="#ctx0" brushRef="#br0">27896 5360 7921,'-7'-15'54,"6"1"85,-6 0 1,7 4 700,0 1-518,0 6 1,7-3-91,2 6 0,5 0 40,5 0 1,5 0-63,9 0 1,12 0 9,11 0 0,15 0-110,-29 0 0,2 0 0,2 0 1,3 0-203,4 0 0,3 0 0,-1 0 0,2 0 112,7 0 1,0 0-1,-7-1 1,-1 0 22,4-1 0,-1-1 0,-6 2 0,-2 1-32,-1-3 1,0 1 0,-3 1 0,-1 0-100,-3 2 1,-1-2-1,31-3-395,-7-1 0,-7 0 154,-7 5 0,-3-5-194,-7 1 1,-5-1 76,-4 5 0,-3 0-277,-2 0 0,-4 0-569,0 0 1292,-7 0 0,10 6 0,-5 2 0</inkml:trace>
  <inkml:trace contextRef="#ctx0" brushRef="#br0">30355 5246 7881,'15'-14'548,"-1"6"-1053,0 3 0,0 3 74,0 2 0,1-4 686,-1-1 0,-5 0-195,1 5-337,-7 0 0,3 2 277,-6 3 0,0-4 0,0 5 0</inkml:trace>
  <inkml:trace contextRef="#ctx0" brushRef="#br0">23716 5985 7932,'0'-14'-296,"0"0"329,0 6 863,0 1-493,0 1 1,0 3-45,0-6 0,1 5-127,4 0 1,4 2 152,10 2-329,-3-6 26,11 4 1,-5-4 247,7 6-307,5 0 65,3 0 1,12 0-191,3 0 0,9 1 59,6 4 0,13-3-190,-38 0 0,2 0 0,5 0 0,1-2 237,0 0 1,0 0-795,4 0 0,1 0 816,-5 0 0,1 0 0,5 0 0,0-2 36,-2 0 1,1 0-1,1 0 1,0 1-210,1-4 1,0 0 0,-3 3 0,1-1 214,-1-2 0,1 1 0,-1 2 0,1 1 18,1-2 1,2 1-1,1 1 1,0 0-116,0 1 0,1 0 102,-1 0 0,0 0-26,-2 0 1,0 0-1,0 0 1,0 0-173,-1 0 0,1 0-661,0 0 0,0 0 711,-3 3 0,-1 1-88,1-4 0,-2 1 116,-5 2 0,-1 1 1,3-2-1,0 0 3,-1 0 1,-1 1 0,-1 2 0,0 0-36,-1-3 0,0 0 1,-1 3-1,0 0 39,1-3 0,0 1 144,-2-1 1,1 0-180,8-1 0,1-2 0,-8 1 1,0 0 43,4 0 1,1 0-1,-2 0 1,0 0 56,2 0 0,0 0 0,-2 0 0,0 0-14,3 1 1,-2-2-1,-6-1 1,-1 0-61,3-1 0,0 1 736,33-3-720,-36 5 1,-1 0-1,29 0 16,6 0 1,-18 0 277,4 0 1,-9 0-298,0 0 0,-9 0 528,-6 0 1,-5 0-687,5 0 1,-11 0 361,1 0 1,-3 0-410,4 0 0,-2 0 587,-4 0 1,-2 0-986,-7 0 1,0-5 690,1 1 0,-8-14 0,0 2 0</inkml:trace>
  <inkml:trace contextRef="#ctx0" brushRef="#br0">29161 5800 7868,'0'-8'966,"0"-4"-1327,0 10-1152,0-10 1513,0 10 0,-6-11 0,-2 5 0</inkml:trace>
  <inkml:trace contextRef="#ctx0" brushRef="#br0">15171 3398 7865,'0'-14'0,"0"-1"224,0 1 1,0 0 936,0 0-154,0-1-393,0 8 1,5 3 658,-1 14-851,1 6 1,0 20 42,-1 7 0,6 6-106,-5 7 0,4 0-256,-4-4 0,1-3 73,-1-7 1,-2 0-58,7-5 0,-6 1 53,6-9 1,-5-4-210,4-11 1,-4-6-22,4-3 0,1-5-124,4-5 1,2-9-203,3-10 1,3-9 189,6-5 1,1-4-80,-1-6 0,5-4 84,0-10 1,2-2-357,-2-7 0,-3 0 428,4-1 1,0 6 115,0 0 1,-3 7 19,-7 2 0,-4 13 219,-5 11 1,-6 14 330,1 5-205,-7 9-1039,3-1 380,-6 12-1164,0 2 907,6 6 1,-4 0-713,3 1 1264,-4-7 0,-1 11 0,0-4 0</inkml:trace>
  <inkml:trace contextRef="#ctx0" brushRef="#br0">14901 4279 10247,'0'8'683,"0"5"-525,0-4 1,1-1-160,4 2 0,-3-1-222,2 5 1,-2 0-300,-2 1 0,0-1-1131,0 0 1232,6 0 0,-4 1-151,2-1 0,-2-5 572,-2 1 0,-6-7 0,-2 9 0,-6-4 0</inkml:trace>
  <inkml:trace contextRef="#ctx0" brushRef="#br0">14844 4492 7814,'-10'8'-171,"1"-3"199,6 3 364,-4-6 146,7 10 177,0-10-173,0 4-348,7 0 0,-1-2 14,3 5 0,4-4-199,-3 4 0,-3-4 178,3 4-158,-1 1 0,4 4-210,-3 0 0,-3 1-262,-2-1 0,-3 0-274,2 0 0,3-4 356,-2-1 1,-1-4-650,-4 4 438,0-5 610,0 2-38,0-6 0,0-2-70,0-2 1,0 0 247,0-5 1,0-1 239,0-4 0,5 0 219,0 0 1,6 3-256,-2-4 1,4 4-31,1-8 0,2 4-17,3 0 0,1-3-327,4-1 1,3-2-16,-3 2 0,1 3-191,-1-3 1,1 4 100,-6 0 0,0 1-57,-5 0 0,-1 4-599,-4 1 516,4-1 0,-12 1-254,4-1 315,-3 1 0,-9 0 186,-2-1 0,1 2-94,-1-1 0,-1-4 185,-4 4 0,1 1 86,4-2 36,-4 1 384,5 1-408,0 1 1,2 9 332,6 3 1,0 4-189,0 10 1,0 10 245,0 9 0,5 3-177,-1 1 1,6 1-288,-5 0 1,4 1-51,-4 3 1,4-3-156,-4 4 0,5-6-135,-6-4 1,6-4 204,-5-11 1,4 3-900,-4-8 1,1-5-83,-1-8-904,-4-4 1894,6-1 0,-1-12 0,2-4 0</inkml:trace>
  <inkml:trace contextRef="#ctx0" brushRef="#br0">15469 4094 10900,'0'15'1406,"0"-1"-1564,0 0 0,-1 0 170,-4 0 0,3 1-456,-2-1 0,2-5 274,2 1-440,0-1-135,0 5 238,0-6 1,6-1 170,4-7 1,-1-7-24,6-2 0,-4-5 363,8-5 1,-4 3-43,0-3 1,-1 3 397,0 2 0,0 0-239,1 0 0,-6 4 917,0 1-692,-5 5 1,2 0-14,-6 8 0,0 6-26,0 9 1,-5-3 64,0 3 1,-6 1-304,2-1 0,1 0 30,-1-5 1,4 0-298,-5 1 1,7-1 140,-2 0 0,-1-4-706,1-1 529,1-6 1,-1 5-260,0-3-47,0-4 193,5 6 0,2-12 93,3 0 0,-4-6 82,4 2 0,1 1 251,-1-2 1,0 6-74,-5-6 503,6 7-88,-4-10 175,4 12-367,-6-6 0,0 14-93,0 2 0,0 4 23,0 1 1,0 0-35,0 1 0,-1 5-156,-4 4 1,3-2 89,-3 2 0,4-7-166,1 2 1,-2-3-199,-2-2-80,2 0 9,-4 0 281,6-6 1,1-6-184,4-7 1,-2-8 39,7-1 1,-6 0 109,6-5 1,-5-3-16,4-2 1,-1 4 271,1 1 1,2 3 51,-6 2 0,5 0 68,-6-1 1,3 7 115,-3 4-129,-2 2 0,6 2-95,-3 0 0,-4 2-26,4 2 0,-3 4-138,-2 7 1,0-1 94,0 0 0,0 0-280,0 0 1,0-4-215,0-1 115,-7 1 0,4 4 89,-6 0 1,4-6 85,-5-3 1,6 1 66,-6-1-164,7 0 345,-10-5-179,12 0 311,-5 0-121,6 0-112,0-7 0,1 1-80,4-3 0,-2-2-136,6 6 0,-4-1-330,5 1 178,-7 3 59,3-4 68,-6 6 214,0 0 1,-1 6-16,-4 4 0,-3 2 217,-6 3 1,-2-1-47,-3 0 0,2 5 193,-7 0 1,5 0 227,-5-5 0,7 0-227,-2 0 1,8-1 210,1-3-107,7 2-89,-3-10 0,17 4-211,3-6 1,10-1-203,0-4 1,7 2-293,2-7 1,1 1 244,-6-6 1,0 6-487,1 0 0,-2 1 308,-4-2 0,-2-1-984,-7 6 489,0-6 193,1 10 587,-8-6 0,-7 7 0,-9 0 0,-4 0 0,-1 0 0,0 0 0,0 0 0,-5 0-127,0 0 0,0 0-26,5 0 676,-1 0 1,1 0 9,0 0-164,6 0 0,-3 2 437,6 3-283,-6-4 1,10 12-253,-4-4 1,3-1-257,2 2 1,2-5-669,3 4 1,-2-4 427,6 4 0,-4-4 225,4 4 0,1-5 0,4 2 0</inkml:trace>
  <inkml:trace contextRef="#ctx0" brushRef="#br0">15768 4436 7814,'0'7'-1666,"0"1"1932,0-3 0,0-2 882,0 7 0,0-6-263,0 6-591,0-1 1,0 6-220,0-1 1,0 0 30,0 0 0,5 0-755,-1 1 0,3-3 217,-3-2 432,-2 2 0,11-4 0,-5 7 0</inkml:trace>
  <inkml:trace contextRef="#ctx0" brushRef="#br0">15953 4336 7814,'6'-9'546,"4"-1"1,-3 5 34,3-4 1,-1 4 119,6-4 0,0 5-244,4 0 0,-3 2-176,3 2 1,-1 5-282,0 0 1,-2 6 95,3-2 1,-3-1-167,-2 2 1,-6-1 102,-3 5 1,-2 0-495,2 1 1,-4-1-45,4 0 0,-8 0-269,-2 1 1,-6-6 242,2 0 0,-4-5-131,-1 0 0,0-2 196,-1-2 0,6 0 466,-1 0 0,3-6 0,-3-4 0,2-2 0,3-3 0,4-4 0,-4 0 0,3 0 50,2 5 0,0 0 134,0 0 0,0 4 1779,0 1-1440,0 6 0,0-2 2,0 10 0,0 3-90,0 6 0,0 5-352,0 0 0,0 4 21,0-4 0,2 5-1536,3-5 1432,-4 0 0,12 1 0,-5 3 0</inkml:trace>
  <inkml:trace contextRef="#ctx0" brushRef="#br0">16351 4308 7800,'0'7'0,"0"0"962,0-7-180,0 0-347,6 0 0,-3 0-31,7 0 1,-1 0-21,5 0-770,7 0 365,-5-7 0,6 4-1608,-3-6 1104,-3 6 1,4-10 524,-6 4 0,1-4 0,-1-1 0</inkml:trace>
  <inkml:trace contextRef="#ctx0" brushRef="#br0">16493 4151 7800,'0'14'-926,"0"1"712,0-1 2128,0 0-1226,0 0 1,0 2-107,0 3 0,-2-2-27,-2 7 1,2 0-22,-3 4-173,-3-6-193,7 5 0,-10-9-1087,6 5 445,0-5-1936,-1 2 2410,4-6 0,-10-6 0,4-1 0</inkml:trace>
  <inkml:trace contextRef="#ctx0" brushRef="#br0">16593 4393 7800,'14'0'727,"2"5"207,3-1 1,-2 6-313,7-5 505,-7-1-684,4 3 0,-3-6-296,1 4 0,0 1-522,-4-1 1,-1 0 374,0-5 0,0 0 0,0 0 0</inkml:trace>
  <inkml:trace contextRef="#ctx0" brushRef="#br0">13223 11913 7780,'-2'15'0,"-2"-1"0,2 0 1619,-3 0-707,4 7-538,1-5 1,-5 9 869,0-6-564,1 6-451,-3-3 0,1 7-55,-4-1 0,-1-4-15,7-1 0,-6-5-118,5 1 0,-4-3-75,4-2-529,0-6-573,5-2 592,0-6 294,0 0 0,0-8-788,0-6 478,7 0 309,1-7 1,6 5 60,0-3 1,-4 8-129,-1-3 858,1 3-316,-3 3-95,6-4 0,-7 8 201,4-5 413,2 6-373,-10-4 41,11 7 18,-12 0-307,6 0-32,-7 0 1,4 2-134,1 3 0,0 3 125,-5 6 1,0 0-116,0 0 0,-5 0 113,0 1 1,-4 4-27,4 0 1,-6 0-2,2-5-21,2 0 1,-1-5 44,4 1-119,2-7 111,-4 10-14,6-12-177,0 6 23,0-7-548,0 0 498,0-7 1,6 4-356,4-6 172,2-1 208,2-4 39,1 0 1,-1 4 68,0 1-120,0 6 32,0-10 284,1 11-142,-1-4 0,-5 6 150,1 0 104,-1 0 1,4 6-74,-4 4 388,-2 9-375,-7-3 1,0 15 156,0-2-151,0 9-56,-7-2 1,-5 5-132,-7-3-94,0 9-236,5-15-594,-1 9 628,1-19 1,0-1-227,0-7 0,0-2-499,-1-2 1,6-5 337,-1-10 632,7-3 0,-3-19 0,6-3 0</inkml:trace>
  <inkml:trace contextRef="#ctx0" brushRef="#br0">13251 12368 7777,'15'0'-3,"-6"0"3,1 0 1374,-7 7-830,9-6 1,-4 10 90,6-6-247,1 6-81,-1-9-390,0 10 65,7-10 18,-6 4 0,6 0 0,-7 2 0</inkml:trace>
  <inkml:trace contextRef="#ctx0" brushRef="#br0">13621 12041 7768,'-9'2'1029,"-1"3"1,7-2-713,-2 6 1319,-3-6-1036,7 10 0,-6-10-140,7 7 0,-1-1-82,-4 5 1,3 1-1003,-2-1 331,2 0 272,2 0 0,-1 0-2118,-4 1 1058,3-1-107,-4 0-364,6-6 745,0 5 106,0-12 351,0 6 350,0-7 0,0-7 152,6-1-207,2-6 1,0 6 1444,5 2-694,-5 6-38,-1 0 1,6 0 370,-3 0 0,-2 6-313,1 4-274,-6 2-170,3 3 0,-1 0-47,0 4 30,0-3-103,-5 11 1,1-10-555,4 7 252,-3-7 183,4 4 0,-6-7-2076,0 0 1117,6 1 926,-4-8 0,10 6 0,-4-5 0</inkml:trace>
  <inkml:trace contextRef="#ctx0" brushRef="#br0">13834 11984 11883,'-8'0'172,"1"7"-297,2 2 0,2 9 173,-7 1 1,5 6-120,-4-1 1,1-2-388,-1 1 183,-4-5 172,5 9 0,-1-12-285,-1 4 125,7-3 468,-10-2-278,12-6 9,-6 5 214,7-12-73,7 6 0,1-7-93,6 0-128,0 0 77,0-7 1,0 4-155,1-6-7,-1 6 211,0-10 0,0 10-939,1-7 400,-1 7 231,-6-9-826,4 10 507,-10-11 644,10 5 0,-10-6 0,4 0 0,-6 0 0</inkml:trace>
  <inkml:trace contextRef="#ctx0" brushRef="#br0">13849 12127 7768,'-8'0'0,"-5"0"0,10 0 238,-7 0-34,7 0-1,-3 0 775,6 6-558,0-4 0,0 10 176,0-2 318,0 9-539,0-4 0,0 12 248,0-3 93,6 3-403,-4 1 0,9-4-39,-6 0-70,6-7-91,-10 4 1,12-7-72,-4 0 1,-1-6 198,2-3-1091,-7-4 696,9-1 0,-5-1 183,2-4-2347,4-3 1528,-11-13 1,9 1 789,-7-4 0,7-9 0,-3 3 0</inkml:trace>
  <inkml:trace contextRef="#ctx0" brushRef="#br0">14076 11828 7768,'8'2'634,"-3"2"-317,-4-2 627,-1 4 968,0 1-1278,0 0 128,0 8-423,0-1 1,0 5-61,0 0 1,0 1-201,0-1 0,-5-3-454,1 3 290,-7-3 110,9-2 0,-4 0-1284,6 1 457,0-8-77,0 0 481,6-20 0,2 2-69,6-13 0,-3 5-163,3-4 960,-2 5-302,2-9 0,-2 12 1285,-2-4-739,3 3-158,-6 2 540,6 6 0,-7 3-265,4 10 1,-4 4-165,-6 10 0,-1 5-275,-4 9 1,-3 2-201,-6 3 1,-5 3-1132,0-3 577,0 3 434,-2-5 1,6 4-1769,-4-7 0,3-5 1836,2-4 0,-1 0 0,1 4 0</inkml:trace>
  <inkml:trace contextRef="#ctx0" brushRef="#br0">14076 12056 7768,'8'0'1875,"5"0"-211,-6 0-1116,8 0 0,0 0 74,4 0 371,-3 0-581,5 0 1,-2 0-133,0 0 1,6 0-288,-1 0 0,-2 0-1699,1 0 971,-5 0 565,2 0 1,-5-5 169,-1 0 0,0 0 0,0 5 0</inkml:trace>
  <inkml:trace contextRef="#ctx0" brushRef="#br0">14190 12226 8053,'-8'0'2282,"2"0"-1210,6 0-461,0 0 86,6 0-334,2-6 0,11 4 50,0-3-210,0-2-51,1 5 1,-2-4 6,5 6 44,-5 0 1,2 0-426,1 0 215,-12 6 0,9 2 52,-14 6 1,6 0-185,-6 1 1,1-1-2,-5 0-813,0 0 646,-6-6 1,0 5-191,-4-4 1,-6-1-1201,7 2 419,-13-7 698,6 3 189,0-6-548,-3-6 557,11-2 0,-1-8 382,-1-3 0,2 2 0,-1-7 0,3 0-24,6-4 1,0 6-54,0 3 0,0 3 685,0 2 286,0 6 1,0 8 1049,0 9-898,0 10-622,0 10 1,0 2-48,0 7 1,0-1-298,0 1 0,1 1-291,4-6 0,-3-4-256,2-6 1,3-5 466,-3 1 0,7-4 0,-3 0 0</inkml:trace>
  <inkml:trace contextRef="#ctx0" brushRef="#br0">14616 12297 7743,'7'8'-32,"-6"-2"-399,5-6 431,-6 7 0,7-6 0,1 6 0</inkml:trace>
  <inkml:trace contextRef="#ctx0" brushRef="#br0">14787 11771 7723,'0'-9'32,"0"-1"1,0 6 264,0-6-65,0 7 530,0-3-86,0 6 869,0 0-956,0 6-281,0 2 1,0 6-85,0 0 0,0 2-61,0 3 0,0-2 136,0 7-640,6-7 305,-4 10 1,4-11 113,-6 3-264,0-3 149,0-2 1,0 0-915,0 0 512,0 1 46,0-7-428,0-2 270,0-6 300,6 0 1,-2-2-85,5-2 0,-4-4 213,4-7 1,-4 1 172,5 0 0,-3 0-110,3 0 0,1 4 134,-6 1 259,6-1-134,-3 2-147,0-4 1,-1 10 399,-2-3-196,-3 4-2,4 1-54,0 6 54,-4 2-140,4 6-172,-6 0 113,0 1 1,0-1-30,0 0 1,0 0-13,0 0 1,-4 1-25,-1-1 0,-2-5 7,3 1 1,1-2-12,-7 1 0,5 2 21,-4-6-6,6 6 25,-4-9-203,7 4 182,0-6 1,7-6-54,2-4 1,4-2-117,1-3 0,0-4 47,1 0 75,-1-6 20,0 9 184,0-4-191,0 6 0,-4-1-33,-1 1 413,1 6-218,-2 2 1,0 6 100,-4 0 0,-2 13 230,3 6 0,-4 11-46,-1 3 39,0 6-220,0-2 1,0 5-137,0 1 113,-6-7-62,4-1 1,-4-7-209,6 1 1,-5-2 2,1-4-949,-8-8 406,11-3-452,-12-4 49,5 0 1,-6-2 997,0-6 0,0-6 0,0-2 0</inkml:trace>
  <inkml:trace contextRef="#ctx0" brushRef="#br0">14915 12041 7723,'9'0'292,"1"0"0,-1 2 879,6 3-528,-1-4-331,-6 6 1,4-7 67,-2 0 1,2 4-431,3 1-270,-1 0 0,0-5 285,0 0 35,0 0 0,1-7 0,-1 0 0</inkml:trace>
  <inkml:trace contextRef="#ctx0" brushRef="#br0">15285 11814 10993,'7'0'453,"6"0"1,-10-2-1313,7-2 462,-1 2-49,5-4 1,-4 4-1115,-1-3 1157,1 4 190,4-12-714,0 12 405,-6-6 522,5 7 0,-12 0 0,6 0 0,-7 7-48,0 2 0,-5 5-48,0 5 0,-6-1 1027,2 5 1,-7-4-61,2 5 1,-4-7 275,9 2 0,1-3-113,-2-2-221,7 0-411,-3-6-512,12-1 143,2-7 1,6-7-369,1-2 305,-1-4 75,6-1 0,-4-5-924,3 0 0,-5 0 72,-4 5-1150,2 0 564,-4-1 583,0 1 259,-1 0 363,-7 0 0,0 4 138,0 1 1,0 4 49,0-4 0,-7 4-102,-2-5 102,-4 7 0,-1-9 0,4 5 510,1-2-248,-1-4-105,3 12 1189,-6-12-538,5 11 200,0-4-280,2 6 0,6 6-60,0 4-318,0 9-126,6 3 1,-3 6-139,7 1 0,-5-1-157,4 1 1,-4-2-151,4-4 0,-4 3-247,4-8 0,-5 1-1364,0-4 1241,4-1 591,-6-6 0,10-2 0,-4-6 0</inkml:trace>
  <inkml:trace contextRef="#ctx0" brushRef="#br0">15484 11686 8178,'0'16'1099,"0"3"1,4-2-578,1 7 1,1-5 74,-1 4-322,-3 7-126,10-6 0,-9 9-135,7-9 43,-7-4 49,10 1-1374,-12-7 649,12 0 619,-11 1 0,10-7 0,-4-2 0</inkml:trace>
  <inkml:trace contextRef="#ctx0" brushRef="#br0">15213 11771 11835,'-7'0'154,"0"0"-250,7 7-324,0-6-455,0 5-94,0-6 529,0 0-195,7 7 404,-6-6 1,5 7 122,-6-3 1,0-2 492,0 7-300,0-7 1,2 8 213,3-6 159,-4 6 220,6-10-109,-7 12-375,6-12 0,-3 10-262,7-6-54,-7 0 118,9-5-168,-10 0 1,6 2 108,-3 2 0,-4-1-45,4 7 0,-3-5-20,-2 4 1,0-4-54,0 4 1,0 1 65,0 4 1,-2 2 35,-3 3 0,2-3 252,-6 3 1,4-4 31,-5 0 289,7-1-226,-3 0-130,6 0 68,0-6 0,1-2 78,4-6 0,5 0-153,9 0 1,-2 0-25,7 0 1,-1-4-227,6-1 1,4-6 94,0 1 1,0 2-230,-4-1 0,-6 4 22,1-4-880,0 6 710,-2-4 1,-1 7-156,-7 0 1,-5-4-859,1-1 1414,-7 0 0,9-1 0,-4-2 0</inkml:trace>
  <inkml:trace contextRef="#ctx0" brushRef="#br0">15754 11515 8925,'8'7'1924,"-2"-6"-1775,-6 6 1,0-6 21,0 4-99,0-4 89,0 12 1,0-5-20,0 6-124,0 0 23,0 1 0,-2 0-174,-2 4 166,2-3-31,-11 11 0,10-10-215,-6 7 1,6-7 15,-2 2-89,-3-3 88,6-2-250,-4 1 222,6-1 89,0-6 1,6-2-243,4-6 1,2-8 75,3-6 0,-1 0 144,0-5 0,0-2-62,1 2 223,-1-6-49,0 9 0,-5-6-231,1 3 465,-7 3-164,3-4 1,-6 6 478,0-1-278,0 1-78,0 0 641,0 0-383,0 6-185,-6 2 193,5 6-220,-12 0 1,11 11 160,-2 3 12,2 9-116,2 0 0,0 10 104,0 0-419,0 6 89,0-2 1,5 5-54,-1 1 30,8 0 35,-11-1 1,12-5-349,-4-4 156,-2-3-165,5-2 0,-9-6-1001,7-3 930,-7-3-480,3-8 500,-6-2 1,0-7 372,0-4 0,-6-9 0,-2-8 0</inkml:trace>
  <inkml:trace contextRef="#ctx0" brushRef="#br0">15825 11714 7723,'0'15'0,"-2"-1"451,-3 0-214,4 0-1,-5 0 830,6 1-621,0-1 0,-5 5 179,0 0-629,0 0 52,5-5 1,0-5 85,0 1 1,0-5-164,0 4 0,2-6-746,3 2 430,-4-10 263,12 4 0,-10-17-1093,7 4 616,-1-10 200,5 9 1,0-14-141,1 1 0,-1-1-20,0-4 483,0-3-31,-6 6 0,5-10-55,-4 7 0,4-5 75,1 5 0,-4 0 498,-1 4 0,-4 4-208,4 6 957,1-6-592,-2 22-134,4-10 1,-8 19 194,5 4 0,-6 9-98,2 5-331,-4-4-78,-1 7 1,2-6 161,3 2-532,-4 4 205,6-11 0,-7 4-191,0-5 249,0-8-25,0 6 1,0-10-1087,0 7 513,0-7-550,0 3 0,4-17 764,1-3 0,2-3 5,-3 2 0,-2 6 156,3-1 834,2 7-163,-5-9-348,11 10 32,-12-4-20,6 12 484,-7-4-376,0 10 0,0-4 183,0 6-759,0 1 218,0-1 0,-2 0 71,-3 0 0,-1 5-56,-4 0 0,-2 5 628,2-5-250,-2 6-183,-3-3 0,3 0 76,2-3 1,-1-3-89,7-2-137,-1-6 195,5-2-240,0-6 1,1-7-256,4-8 0,3-4 181,6-4-305,0-4 294,1 11 0,-1-4-154,0 5-9,-6 7 137,5 2 198,-5 6 0,4 2-100,-2 2 798,-4 11-503,-6 0 0,0 12 53,0-3 624,0 3-550,0 1 1,2-4 109,2 0 10,-2-7-194,4 4 1,-4-14-100,3-2-147,-4-3 128,5-2 0,1-7-1454,2-2 637,-2-10 234,5-3 0,-9-7-744,7 1 1178,-1-7 0,6 5 0,-1-4 0</inkml:trace>
  <inkml:trace contextRef="#ctx0" brushRef="#br0">16550 11686 7718,'6'14'-1,"1"0"1,2 1 1393,-3-8-349,1 6-1044,-6-11 0,12 4 0,-5-6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14503 1606 7895,'0'8'1252,"-7"5"-1121,-1-5 76,-6 6-31,0 0 0,0 1-532,-1-1 1,1-5 240,0 1 1,0-1-1247,0 5 1361,-1 1 0,-5-1 0,-2 0 0</inkml:trace>
  <inkml:trace contextRef="#ctx0" brushRef="#br0">14090 1919 9907,'14'0'789,"2"0"-558,3 0 1,0 0-192,10 0-5,-4 0 1,21-1-257,-4-4 1,4 2 247,-3-7 0,4 6-232,1-6 1,-7 5 55,-8-4 0,-3 6-477,-2-2 1,-6-1-122,-3 1-536,-9 0 926,-4-1 1,-7 4 356,-4-3 0,-3 4 0,-6 1 0</inkml:trace>
  <inkml:trace contextRef="#ctx0" brushRef="#br0">14460 1905 7899,'-14'6'-114,"6"2"147,-5 6 1,12-4 435,-4-1 0,2 1-49,-2 4 1,3 0-70,-2 1 1,2 3-91,2 1 1,0 2-78,0-2 1,0-2 31,0 7 1,0-7-199,0 2 1,0-3-39,0-2-189,0 1-277,0-1 405,0-6 0,5-4-221,-1-8 1,8-4 91,-3-6 1,4-1 48,1 1 1,0-5 76,0 0 1,1 0 54,-1 5 1,0 0-2,0 0 148,7-1 1,-2 6-91,0-1 0,0 7 156,-10-1 79,4 2-242,-5 8 0,-2 2 5,-6 6 0,-2 1 14,-2-1 1,-1 0-191,-9 0 0,3 0-43,-8 1 1,3-1-157,2 0 1,-1-4-731,1-1 719,0-6 1,0 4-436,0-7 795,6-7 0,-5-1 0,5-6 0</inkml:trace>
  <inkml:trace contextRef="#ctx0" brushRef="#br0">14531 1820 7899,'0'14'541,"5"2"37,-1 3 1,1-2-162,-5 7 1,0 4-129,0 5 0,0 5-118,0-5 1,0 7-137,0-2 1,0-3-487,0-2 1,0-8 354,0-1 0,0-2-1740,0 2 1411,0-4 1,0-6 424,0 0 0,-6 1 0,-2-1 0</inkml:trace>
  <inkml:trace contextRef="#ctx0" brushRef="#br0">14488 2246 7899,'0'-9'169,"0"-1"0,0 6 264,0-6 9,0 7 0,2-8-96,3 6 1,-2 0-142,6 5 1,1 0-227,4 0 0,0 0 180,0 0-473,1 0 1,-1 0 131,0 0-113,0 7 1,-1 1 122,-4 6 0,-2-5-9,-7 1 0,-2 1 102,-3 8 0,-4-3 193,-10 2 0,2 3 20,-7-2 0,5 2-47,-5-3 0,7-2 303,-2 3 1,3-3-113,2-2 0,4 0-69,1 1 1,6-6-60,-2 1 0,5-7-194,5 2 1,4-5-104,10-5 0,-1-3-295,5-6 0,-4-1-45,5 1 0,-5 0 191,5 0 0,-7 0-1187,2-1 1483,-3-5 0,-2 4 0,0-5 0</inkml:trace>
  <inkml:trace contextRef="#ctx0" brushRef="#br0">15014 1663 7875,'-8'0'971,"2"0"-826,6 0 1,0 7 731,0 2 0,0 5-302,0 5 0,0-1-374,0 5 0,0 1 13,0 4 0,0-1-345,0-3 0,0 1-140,0-6 0,5 5-325,0-5 0,-1-5-886,-4-4 778,0-1-125,0-1-17,0-2 741,0-6 1,-1-1-61,-4-4 0,3-3 504,-2-6-141,2 0 1,2-1 171,0 1 1,6 2-43,4 2 1,-2-3-85,1 4 0,-1 1-89,2-1 0,1 4-50,-6-5 1,6 7-64,-2-2 0,-3 2 130,-1-1-153,3 2 0,-5-4 14,7 6 1,-7 1-9,2 4 0,-5-2 51,-5 7 0,-2 4-24,-2 5 1,-4 5 210,4-6 0,-4 8-115,-1-3 1,0 4-1,0 2 0,1-1-44,3 1 0,-1-7-99,7-3 1,-6-4-37,5 0-407,1-1-177,4-6 438,0-2 1,1-7-110,4-4 1,-2 2-170,7-7 241,-1 1 0,4-6 67,-4 1 0,4 5 177,-4-1 1,-1 6-23,2-6 1,-2 5-40,1-4 1,2 4 261,-6-4-154,6 5 1,-5-3 171,4 2 1,-2 3-90,-4-2 0,-2 4 141,3 4 0,-4-1-87,-1 7 1,-4-1-161,-1 6 0,-6-1 11,1 0 1,-2 0-115,-3 0 0,1 2-360,0 3 0,-2-3 186,-3 3 1,3-8-629,-2-2 0,-3 1 18,2 4 833,-6-6 0,-4 5 0,-7-5 0</inkml:trace>
  <inkml:trace contextRef="#ctx0" brushRef="#br0">14773 2204 8074,'8'6'1508,"3"2"-933,-7 6 0,6-5 43,-5 1-444,-1-1 0,3 6-151,2-1 0,-1 0 69,2 0 0,-6-4-763,6-1 1,-6-4 276,6 4 394,-1-5 0,6 2 0,-1-6 0</inkml:trace>
  <inkml:trace contextRef="#ctx0" brushRef="#br0">15014 2246 7875,'-8'0'397,"2"7"715,6-6-191,0 12-585,0-12 0,0 7-131,0-3 1,2-3 8,2 2 0,0-1-468,5 2 1,-4-3 246,4 2 1,1-2-1041,4-2 0,-4 0 225,-1 0 822,0 0 0,6 0 0,-1 0 0</inkml:trace>
  <inkml:trace contextRef="#ctx0" brushRef="#br0">15242 2289 7875,'0'14'1187,"0"0"-307,0 0-738,0 1-60,0-1 0,5-5-107,-1 1 0,3-7 121,-3 2 0,0-4-907,5-1 0,-4 0 811,4 0 0,1-6 0,4-2 0</inkml:trace>
  <inkml:trace contextRef="#ctx0" brushRef="#br0">15441 2303 7859,'0'8'0,"0"5"438,0-4-66,0 4 75,0 1 1,0 0-95,0 0 0,0 1-667,0-1 0,-5 0 314,0 0 0,-12 0 0,1 1 0</inkml:trace>
  <inkml:trace contextRef="#ctx0" brushRef="#br0">3128 7620 7915,'-14'-8'-611,"6"-5"420,-11 6 1,15-3-39,-11 1 846,11 5-328,-9-8 0,11 9 289,-2-7 182,2 7-180,2-3-316,0 6-53,6 0 279,2 6-202,6-4 1,7 10 16,3-2 132,3 2-192,7 3 0,4 0-86,10 4 1,-3-1 27,8 5 0,5-5-370,8 1 1,5 1 157,5-1 1,-34-11 0,0-2-629,2 0 1,2-2 646,5-2 0,1-1 4,-5 3 0,1-2 1,4-4-1,1-2-178,-3 0 1,0-1 113,0-4 1,-1-1 23,-2-1 0,0 0-68,2-3 0,0-1 46,-9 1 1,0 0-1,4 2 1,1 0 98,30-12 1,-34 16 0,-1 0-17,36-6 1,-35 9 0,0 2 37,40 3 0,-2 2 37,-39 0 1,0 1 0,0 0 0,1 2-581,1 1 0,1 2 412,0-1 1,-1 0 94,37 1 0,-38-2 0,0-1 11,35 0 0,-35-3 0,-1 0 88,36-2 0,-35 0 0,0 0 80,39 0 0,-2 0-128,-2 0 192,-4 0-95,-1 0 1,5-4-9,0-1 0,-5 0 94,-5 5 0,1 0-292,4 0-71,0 0 133,-6 0 0,3 0 28,-7 0 0,7-1-30,-1-4 0,5 2-204,-1-7 1,5 1 149,-5-5-644,0-7 547,7 5 0,-4-3 40,-3 10 0,2-2 41,-12 6 1,1 0 139,-5 5 0,-7 0 498,-2 0 1,-6 0-494,-4 0 1,-3 7 66,-6 2 0,4-1-285,0 1 0,-5-1 715,-4 2 0,-2 1-979,2-6 0,1-1 453,-6-4-872,6 0 488,-9 0 0,5 0-544,-7 0 0,0-6 348,0-3 0,1-4-792,-1-1 661,0-7 290,0 5 0,-4-9 352,-1 6 0,-6 0 0,4 5 0</inkml:trace>
  <inkml:trace contextRef="#ctx0" brushRef="#br0">8687 7464 7668,'15'0'0,"-1"0"0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15157 2587 8057,'-7'-20'0,"6"-1"248,-4-2 1,5-3 426,5 7 1,4 2-235,10 8 0,5-3-158,9 8 1,5-1 122,9 5-302,10-6-248,14 4 1,-29-1 0,2 0 209,2 2 1,2 2-1020,7 1 1,1 2 1096,1 0 0,1 0-191,12 0 0,1 0 68,0 2 1,2 1-1,2-4 1,0 1 30,-2 3 1,1 1 0,0-1 0,2 1-331,-1 2 0,1-1 0,2-1 0,1 0 391,-3 1 1,-1 1-206,-1 2 1,-2-2 72,-5-5 0,0 0 1,-2 4-1,0-1 12,1-5 0,0-1 37,-1 1 1,0-1-16,-4-2 0,-1 0 1,0 0-1,-1 0-81,-4 0 0,-1 0 77,-1 0 1,0 0 1,-3 0 0,-1 0-261,1 0 0,0 0 154,-3 0 1,-1 0-1,-3 0 1,-1 0-31,34 0 1,-3 4-173,-2 1 1,-3 0 164,-7-5 1,-7 5-114,-16-1 0,2 1 154,-7-5-197,0 0 1,-11 0 691,-3 0-1182,-10 0 930,-9 0 0,-14-6 0,-8-2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22905 4947 8154,'0'-14'-276,"0"6"226,0-4 1,2 10-68,3-3 84,2-3 102,8 7 0,2-6 28,7 7 1,1-1 46,13-4 0,6 4-7,8-4 0,11 3 44,9 2-1222,5-6 1135,-29 5 1,2 0-1,-3-2 1,1 0-63,4 3 0,0 0 32,-1 0 1,-1 0 7,0 0 0,0 0 0,2 0 0,1 0-101,2 0 1,-1 0-1,0 0 1,-2 0-213,0 0 0,1 0 1,-1 2-1,1 1 183,-1-1 0,1 0 1,2 1-1,2-1 49,0-1 0,0-2 0,-4 1 0,1 0-63,1 0 0,-1 0 1,-2 0-1,0 0-83,0 0 1,1 0-657,0 0 0,1 0 740,9 0 1,0 0 0,-4 0 0,-1 0 32,4 0 0,-1 0 17,1 1 0,0-2-876,-2-2 1,1 0 980,6 2 1,1 0-105,3-5 1,0 0 0,-2 4-1,-1 2-20,1-2 1,0-1 33,-4 2 1,1 1-10,-2 0 1,0 0-1,1 0 1,-1 0-23,-2 0 1,-1 0 0,2 0-1,-2 0 34,-6 0 0,-1 0 0,-1 0 0,1 0-8,1 0 1,-1 0 0,0 0 0,0 0-4,0 0 1,1 0 0,-3 0 0,0 0 26,-5 0 1,1 0 0,0 0-1,0 0 48,-3 0 0,0 0 0,2 0 0,-1 0-62,-3 0 1,0 0 0,0 0 0,0 0 10,33 0 0,2 0 92,-3 0 0,-3 0-75,-1 0 1,-7 0 7,-7 0 0,-5 0 546,1 0 0,-8 0-563,3 0 0,-10 0 1001,-5 0 1,-5-5-1124,-4 0 1,1 1 346,-6 4 0,-5 0-733,-4 0 629,-7-7 1,10-1 0,-5-6 0</inkml:trace>
  <inkml:trace contextRef="#ctx0" brushRef="#br0">29133 4805 7997,'0'-9'-725,"0"-1"109,0 1 483,6-5-149,2 6 282,0-5 0,4 11 0,-4-4 0</inkml:trace>
  <inkml:trace contextRef="#ctx0" brushRef="#br0">22735 5445 8026,'0'-10'-242,"0"1"-78,0-1 0,1 3 620,4 2-62,9 3-104,8-4 1,13 4 217,3-2-284,9 2-176,4 2 0,18 0 282,7 0 1,-32 0 0,1 0-979,2 0 0,0 0 954,2 0 1,0 0-108,4 0 0,0 0 0,1 0 1,1-2-5,4 0 0,1 0 1,0 0-1,0 1-319,1-4 0,1 0 1,-1 1-1,0 0 189,-2 0 1,0-1 0,-1-1 0,-1 1 43,3 2 1,-1 1 0,-2-3 0,0 0-44,-2 3 1,-1 0 46,-4-4 0,-1 1 0,-3 4 0,-2 0-247,-3-1 0,-1-1 96,37 2 0,-14 1-69,-6 0 0,-6 0-50,-9 0 0,-5 0 41,-4 0 1,-5 0 580,-4 0-309,3 0 0,-11 6 0,4 2 0</inkml:trace>
  <inkml:trace contextRef="#ctx0" brushRef="#br0">26005 5289 7916,'6'-8'0,"3"3"-890,-2-3 538,5 0 0,-8 0-122,5 3 474,1 4 0,-3 1 0,6-6 0,-5-2 0</inkml:trace>
  <inkml:trace contextRef="#ctx0" brushRef="#br0">22464 9283 7844,'15'0'-150,"-1"0"0,-5-4-124,1-1 0,-5 0 161,4 5 1,-4-5-78,4 1 0,-4-1 76,5 5 1,-6-2 116,6-2 0,-6 2-17,6-3 0,-5 4 49,4 1 20,1 0 0,4 0 23,0 0 0,-4 0-7,-1 0 1,1 0 5,4 0 1,0 0 99,0 0 0,0 0 9,1 0 1,4 0-103,0 0 1,7 0 58,3 0 0,-1 0-47,5 0 1,5 4-33,5 1 1,1 0 1,8-5 1,0 1-100,5 4 0,2-3-83,2 3 0,1-4 29,9-1 1,-8 0 5,8 0 0,-7 0 97,2 0 1,0 0-71,5 0 0,0 0-220,1 0 1,-1 0 244,0 0 0,5 0 3,-1 0 1,1-5-2,-5 1 0,0-1-28,0 5 0,4-5-107,-4 0 0,1 1 71,-10 4 0,4-2 40,-4-3 1,4 4-134,-4-4 1,-5 3 127,-5 2 1,0 0 17,5 0 1,3 0-23,-3 0 1,3 2 5,-8 3 0,-1-4-37,1 4 1,-2-3 28,2-2 1,-3 0 63,-6 0 0,4 0-60,1 0 0,4 0 246,-5 0 0,-4 1-174,-5 4 0,-2-3 279,2 2 1,2 3-276,-7-3 0,5 6 145,-5-5 1,2 4-148,-2-4 0,2 1 8,3-1 1,3-4-21,-3 4 1,-2-3 1,2-2 0,3 0-19,2 0 0,2 0 0,-7 0 1,3 0-5,2 0 1,4 0 14,1 0 0,-1 0 0,-4 0 0,-1 0-17,1 0 0,3 0 13,-3 0 0,2 0-27,-7 0 0,-1 0 22,1 0 0,-2 0-9,2 0 0,-2-5 20,-3 0 1,-1 1-2,6 4 1,-5 0-4,5 0 1,-5 0 1,5 0 1,-5 0 5,5 0 1,-2 0-9,2 0 1,2 0-27,-7 0 0,5 0 25,-5 0 1,7 0 5,-3 0 0,3 0 1,-2 0 0,3-2 0,-3-3 0,1 4-1,-1-4 0,2 3 1,-7 2 1,0 0 46,-4 0 0,4-4-47,0-1 0,-5 0 63,-4 5 1,-2 0-54,2 0 1,1 0 34,-6 0 0,5 0-19,-5 0 1,1 0 4,-1 0 0,-3 0 25,3 0 0,2 0 6,-2 0 1,-1 0-37,-3 0 0,-1 0 4,0 0 1,0 0 23,1 0 0,-1 0-19,0 0 1,0 0-6,0 0 0,1 0 8,-1 0 1,5 0-64,0 0 1,0 0-1,-5 0 1,0 0-8,0 0 0,5-5-9,0 1 1,0-3-13,-5 3 1,5 2-85,0-3 0,0 2 114,-4-2 1,-1 4-54,0-4 0,5-1 19,0 1 0,0 0-11,-5 5 1,0-4 28,1-1 1,-1 0-7,0 5 1,0-5-261,0 1 265,1-1 1,-1 3 37,0-3 0,-4 4 0,-1-4 0,-4-1 0,4 1 0,1-6 0,4 3 0</inkml:trace>
  <inkml:trace contextRef="#ctx0" brushRef="#br0">22934 9909 7820,'14'6'-249,"-5"-4"-62,1 2 1,1 0 138,8 0 1,-3-2-142,3 3 1,-4 1 234,0-1 0,4-1 158,0-4 0,6 0 51,-1 0 1,4 0-58,5 0 1,3 0-7,7 0 0,1 0-76,4 0 0,2 7 16,7 2 0,2 1 1,2 4 0,-2-6-147,2 11 0,-2-7 127,-2 7 0,1-3-17,4-2 0,-4-1-2,4-3 1,-9 2 23,0-2 1,0-4 3,9-1 0,-5-4 0,0-1 1,4 0 1,-4 0 0,6-4-3,4-1 1,-6-6 1,10 1 1,-3 2 3,3-1 0,-3 1-1,3-1 1,-4 2-9,4 7 0,-2-5 5,-7 1 0,1-1-33,-1 5 0,-5 5 11,-1-1 0,1 3-4,-5-2 1,-1-2-11,1 6 1,-6-6 30,1 2 0,-2-3-3,-3-2 1,6 0 1,-1 0 0,-1-7 3,-8-2 1,3-4-8,-3-1 0,1 0 189,-1 0 1,2-1-134,-7 1 0,5 0 36,-5 0 0,0 1-57,-4 4 0,-1 1 4,0 3 0,-4 3-17,0-2 0,-7 2 1,2 2 1,-3 0 5,-2 0 0,-4 0-3,-1 0 0,-4 0 40,4 0 0,-4 0-37,5 0 0,-6 0-26,6 0 1,-6 0 2,6 0 1,-5-5 0,4 1 1,-4-3-17,4 3 0,1 2-85,4-3 0,0-1 51,1 1 1,-1-1-17,0 1 0,0 4-205,0-4 275,1-3 0,5 6 0,2-4 0</inkml:trace>
  <inkml:trace contextRef="#ctx0" brushRef="#br0">27299 9852 7680,'7'0'-1615,"6"0"1615,-11 0 0,10 0 0,-10 0 0,10 6 0,-4 2 0</inkml:trace>
  <inkml:trace contextRef="#ctx0" brushRef="#br0">23645 14558 8094,'-15'6'0,"6"-4"-521,-1 2 1,1 3 377,-5-3 1,-1 6 241,1-5 0,-5 1-7,0-1 0,-6-4 20,1 4 0,-3-4-55,-1-1 0,0 0-4,-1 0 0,-4-1 15,0-4 1,-2-4-1,2-10 0,1 3-1,-6-3 0,5-3 11,-5-2 0,5-3-11,-5-1 0,7-1 52,-3 1 0,11 0 15,4-1 1,5 1-48,4-1 0,5 6-3,10-1 0,11 7-146,12-2 1,15 3 94,14 2 1,8-2-149,10-3 1,-35 11 0,1 0-174,3-2 0,2 1 0,3 1 1,2 0 196,3 1 0,1 0 0,1 2 0,0 2-204,1 0 1,0 1 0,-3 1 0,-1 1 260,-1-1 0,0 2 1,0 1-1,-1 2 17,2 0 0,-2 2 0,-7 2 0,-1 1-75,-2 0 1,-1 1 0,21 15 157,-13-1 1,-17-2-107,-7 2 1,-15-1 114,-9 6 0,-12-5 317,-12-1 0,-9 1-336,-5 4 1,-8-1-46,-1-3 0,-12 3 383,2-4 0,-7 4-430,2 2 0,0-7-106,6-3 0,-1 1-196,0-1 1,2-1-109,2-9 446,11-3 0,2-6 0,7 0 0,1 0 0,2 0 0</inkml:trace>
  <inkml:trace contextRef="#ctx0" brushRef="#br0">23915 15155 7995,'-49'0'0,"1"0"157,-9 0 1,2 0 129,-11 0 1,-1 0-596,-4 0 0,0-2 584,0-3 0,6 2-97,4-6 1,-1 2-26,5-7 0,10 2-104,14-12 1,6 0-67,8-4 1,2-7-255,12-3 0,3-3 123,12-2 0,6 1 159,12-1 0,7 7-82,3 3 0,9 3-174,5 1 0,11 7-203,8 3 1,7 0 336,-36 12 1,1 0 0,0-2 0,1 2 4,1 4 0,0 1 0,1-2 0,0-1 52,1 2 1,0 1 0,5 2 0,-1 2 11,-1 1 0,0 3 0,-2 3 0,0 1-4,-2 1 0,-2 2 0,-4 0 0,-1 1 57,32 14 0,-16 1-40,-17-1 1,-11 0-41,-17 1 0,-6-1 58,-8 1 1,-10-6 86,-10 1 1,-5-7 199,-4 2 1,-3-1-97,-7 1 1,1-3 195,-1 3 0,0-4-363,1 0 0,-3-1-303,-2 0 0,7-5-72,-2 1 361,9-7 0,-2 3 0,6-6 0</inkml:trace>
  <inkml:trace contextRef="#ctx0" brushRef="#br0">23986 16065 8169,'8'0'-1205,"-4"0"1130,-8 0 1,-6 1 157,-9 4 1,-4-2 76,-11 7 1,-2-6-120,-7 6 1,-1-7 143,-3 2 0,-5 1-102,-10-1 1,4-1-111,-4-4 0,5 0 65,5 0 0,-3-6 8,3-3 1,7-4-12,3-1 0,8-2-9,1-3 0,10 2-121,4-7 1,4 2 78,6-2 0,4-3-155,10 4 1,4-4 93,10-2 0,5 6-65,9-1 1,4 5 19,5-5 0,9 7 38,6-2 1,0 5-40,4 4 1,-1-1 62,2 6 1,-1 2 128,10 8 0,-9 5-116,4 8 1,-6 5 232,-3 5 0,-6-4-74,-4-1 1,-10 1-61,-9 5 0,-7-7-38,-12-3 0,-3-2-8,-6 2 0,-6-8-43,-3 3 1,-10-3-17,-5 3 0,-3-4-84,-1-1 1,-1 1 257,1 4 0,-1-4-121,1-1 0,-1 1 0,1 4 0</inkml:trace>
  <inkml:trace contextRef="#ctx0" brushRef="#br0">24412 16065 8104,'15'-13'-624,"-1"3"0,-2-2-88,-2 2 712,2 4 0,-4 0 0,0 6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6839 17827 7838,'-8'-8'-45,"-6"-3"98,0 7 42,0-1-63,-7-1 0,7 2 8,0-5 0,-7 6 94,-3-2 0,2 2 127,-1-2 1,0 4 117,0-4-87,-4 3-190,11 2 0,-4 5 71,5 0 1,7 6-108,4-2 1,2 9-175,2 1 0,2 4 218,2-4-583,4 7 365,13-4 1,-1 6-70,4 1 0,3-3-67,-3-2 1,1 1 117,-1-6 0,1 3 23,-6-7 1,0 2 147,-5-7 0,-4 1 59,-1-2 121,-6 4 0,4-10-29,-7 6-10,0-6 1,-7 4-186,-2-7 0,-4 0 4,-1 0 0,-2 0-176,-3 0-46,3-7 242,-4 6 0,6-10-640,-1 6 254,1-6-282,0 9-481,6-4 1124,2 0 0,-1-2 0,-1-6 0</inkml:trace>
  <inkml:trace contextRef="#ctx0" brushRef="#br0">6626 17600 7799,'0'-27'-40,"0"3"1,0 4-198,0 6 534,0 6-14,6-5-238,-4 12 0,10 1 288,-2 9-29,9 10-183,-3 3-252,11 13 204,-12 1 1,11 7 73,-7-1-300,6 1 105,-9 0 0,4 3 39,-6-4 1,1 2-140,-1-10 0,-2-1-283,-2-5 227,3 1-51,-12-7-270,5-8 206,-6-8 107,0-6 0,0-6-17,0-4 1,-6-4 228,-3-5-116,2-3 116,-5-6 0,5 6 0,-2 3 85,3-3-112,-1 6 0,6-2 395,-4 4-192,3 9 15,2-13 133,0 10-127,0-7-2,0 1 76,7 6-212,-6-4 0,12 5 8,-4-2 0,-1-2 3,2 6 1,-2-1-60,1 1 0,-1 3-223,-3-2 134,-4 2-3,12 2 1,-11 2 78,2 2 0,-2 4-28,-2 7 222,-6 5-97,4-4 0,-9 6-22,6-3 1,-1 1 22,1 4 1,4 1 1,-4-6 133,3 0-168,2 2 1,0-5-185,0 3 183,0-4-4,0 0 1,7-6-272,2 1 125,4-7-107,7 3 1,-2-6-119,5 0 1,-4 0 74,5 0 1,-5-6-45,5-4 0,-7-2-63,2-3 345,-3 1 0,-2-6 0,0-2 0</inkml:trace>
  <inkml:trace contextRef="#ctx0" brushRef="#br0">7138 17813 7779,'0'8'571,"0"6"0,1-1-235,4 4 1,-2 4-175,7-2 0,-1-3-123,5 3 1,1-4 266,-1 0-1163,-6-8 397,4 6 325,-4-11 1,5-2 19,-4-10 1,-2-2-32,-7-3 0,0-4 55,0 0 1,0 0-35,0 5 310,6-6 408,-4 4-436,4 2 6,0 7 0,-3 9-50,7 3 0,-1 9-60,6 10 0,-1 2-71,0 3 1,5 6-6,0 3 0,0-2 93,-5 2 0,0-2-217,1 2 40,-1 3-243,0-11 227,-6 5 129,-2-13 0,-6-1-77,0-7 50,0 0 0,-1-6-54,-4-3 1,-3-5-133,-6-5 1,0-3 98,-1-6 0,1-2 185,0-3 1,4 3-287,1-3 1,1 2 5,-1-2-197,2 3 200,7-4 1,0 5-85,0 1 284,0-6 0,-6 4 0,-2-5 0</inkml:trace>
  <inkml:trace contextRef="#ctx0" brushRef="#br0">7323 17543 7744,'0'-9'-361,"0"-1"241,0 7 290,0-10-75,0 12 1,0-4 56,0 10 1,6 3 176,3 6 0,4 6-244,1 4 1,2 8-169,3 1 0,-2 5 210,7-5-264,-7 6 84,10-9 0,-9 5-195,5-6 1,-5-3-68,1-2 70,-4-10 1,0-7-94,-1-7 338,-6 0 0,4-7 0,-4-1 0</inkml:trace>
  <inkml:trace contextRef="#ctx0" brushRef="#br0">7692 17628 7740,'-8'0'-2,"0"0"0,4 0-186,2 0-17,-4 7 157,6 1 476,0 6-253,0 0 0,0 5-77,0 0 0,0 6-31,0-1 1,6 3-118,4 1 0,-3-1-27,3-3 0,-2-4-109,1-6 0,4-1 34,-4-3-18,-2-4 1,-1-19 76,-6-6-129,0-6 54,0-3 1,0-6 359,0 1-112,-6 0-76,4 5 1,-6 6 276,4 3 1,2 3 145,-3 2 95,4-1-392,1 7 1,6 4-55,3 8 0,-1 9-7,2 6 1,1 6-15,8-1 1,-3-3-298,3-2 0,-4-4 119,0 0 0,-1-3-305,0-2 1,0 1 87,1-7 1,-6 1-44,0-5 0,-5-6 383,0-4 0,-2-2 0,-2-9 0,0-1 0</inkml:trace>
  <inkml:trace contextRef="#ctx0" brushRef="#br0">7792 17330 7724,'-8'0'648,"2"0"-136,6 0-680,0 0 0,0 6 81,0 4 0,6 4 176,3 5 1,4 3-91,1 6 1,7 6-180,2-1 0,0 1-141,0 0 1,-5-4 146,1 3 1,1-5-206,-1-4 0,-5-4-35,-4-5 414,-7-7 0,10 4 0,-6-4 0</inkml:trace>
  <inkml:trace contextRef="#ctx0" brushRef="#br0">7948 17557 7693,'0'-14'129,"0"0"1,0 4-42,0 1 0,2 4-68,2-4 93,-2 6 1,6-9-128,-3 8 160,-4-7 99,6 9-40,-1-11-47,-5 12 77,6-5-138,-7 6-55,0 6 0,0 2 66,0 6 0,0 2-13,0 3 1,0-3-53,0 2 1,0 3-91,0-2 1,0 0-179,0-5 111,0 0 62,0 1 1,1-1-34,4 0 1,-2-1 12,7-4 0,-5-1-92,4-3 0,-4-4 33,4 4 41,1-3 0,4-4-17,0-3 0,-4 2-9,-1-6 1,-1 4 23,1-5 1,3 6-12,-8-6-1040,7 7 593,-9-3 550,11 6 0,-6-7 0,8 0 0</inkml:trace>
  <inkml:trace contextRef="#ctx0" brushRef="#br0">8247 17643 7703,'6'-8'-262,"2"-5"226,0 5 23,4 0 0,-10-4 74,3 2 0,-4-4 18,-1-5 1,0 2-142,0-7 1,-4 2 148,-1-2 297,-6-3-178,3 11 0,-2-9 344,1 6-121,0 0-84,-6 5-206,1 0 0,1 7 9,4 7 0,3 7-37,6 7 1,0 8-202,0 7 0,0 1-41,0 8 0,1-5 73,4 5 1,-2-7-42,7 2 1,-6-7-21,6-3 1,-1-5-66,6 1 1,-1-5 61,0-5-204,0-2 177,7-7 1,-4-2-9,7-3 0,-5-7-83,4-7 1,-4-7-9,5 3 1,-5 1-158,5-2 1,-7 2 404,2-2 0,3-3 0,0 5 0</inkml:trace>
  <inkml:trace contextRef="#ctx0" brushRef="#br0">4593 17117 7729,'-14'-15'6,"-1"1"-2,1 0 630,0 0-317,6 6 254,2 1-40,6 7 0,1 7-59,4 2-516,3 10 147,12 3 1,-4 7 138,3-1-648,3 1 289,-6-1 1,5-4-112,-7-1 1,0-5-830,0 1 173,7-3 486,-5-2 7,4-6 0,-10-8 391,-1-10 0,-6-9 0,4-3 0</inkml:trace>
  <inkml:trace contextRef="#ctx0" brushRef="#br0">4436 16918 7749,'-9'0'0,"-1"0"387,7 0-130,-3 0 38,6 6-271,0 2 1,6 1-162,4 1 1,2-7 88,3 2 1,4-4-583,0-1 300,6 0 169,-9 0-318,10 0 285,-10 0 0,6-5 194,-3 1 0,-3-14 0,5 3 0</inkml:trace>
  <inkml:trace contextRef="#ctx0" brushRef="#br0">4721 16918 7749,'4'22'0,"1"-3"0,2 1 83,-3-1 1,-1 0 216,7-5 0,-2 0-30,1 1 0,4 2 62,-4-3 0,-1 4-255,2-9 25,-1-3 226,5 1-781,1-7 300,-7 0 150,-2-7-487,-6 0 387,6-8 0,-4 0-29,3-4 1,-5 3 19,-5-3 1,2-2 28,-7 2 1,5 5 241,-4 5-92,6-1 482,-4 2-355,7 2 234,0 6-206,0 0 1,7 6-178,2 4 0,4 2 95,1 3-350,7-1 183,-6 0 0,8 0 94,-4 0-750,-4-6 445,6-1 0,-7-7-38,0 0-756,1-7 618,-1-7 1,-2-3-340,-2-7 753,-4 7 0,-6-10 0,0 9 0,0-5 0,0 5 0,0-8-186,0 10 192,-6-5 0,4 7-6,-2 0 154,-4 0 47,6 6 51,-4 1 508,6 7-431,0 0 1,1 8 237,4 6-291,3 1-53,6 5 1,0 1-389,1 2 76,-1-2-121,0 0 0,0-7-163,0 0 1,-4-1-13,-1-4-174,1 4 559,-2-12 0,4 12 0,-4-5 0</inkml:trace>
  <inkml:trace contextRef="#ctx0" brushRef="#br0">5048 16918 7749,'-10'0'-114,"1"0"-229,6 0 503,-10 0-138,11 0 143,-4 0 246,12 0-340,2-7-94,7 6 1,0-6-105,4 7 0,-3-4 126,3-1-637,3-6 429,-6 9 0,6-9-227,-3 6 226,-3-6 70,11 3 1,-12 1 139,4 2 0,4-3 0,-8 6 0,6-4 0,-7 6 0,7 0 224,-6 0-148,6 0 0,-7 0-53,0 0 527,-6 0-151,-1 0-162,-1-6 0,-4-7-88,2-6 1,-2-6-140,-2 1 152,-6-3-47,4-1 0,-11-1 47,4 1-57,2 6 32,-5-5 1,4 13 144,-6 0 1,0 1-129,-1 8 212,7 7-143,-4 6 1,9 14 2,-7 6 1,7 7 134,-2 8 1,4 4-160,1 0 46,0 7-206,6-10 0,2 4-290,6-10 287,0-4-211,7-5 0,-4-13-221,7-7 1,-2-7 244,2-7-838,3-9 640,-5-15 1,5-9-70,-4-9-310,-2-4 403,-7 1 1,0-4-8,0 7 1,-6-1 130,-3 6 0,1-1 100,-1 0-104,-6 1 243,-1 5 1,-15-4-45,2 4 1,-4-3 97,0 2 0,4 0 254,-4 10 1,3-1 465,2 15-103,-1-3 0,8 17-174,2 0 1,5 12-172,5 12 0,2 11 156,8 7-221,5 1-349,2 12 0,7-9 67,-1 6 1,5-1 198,1 1-789,-1-9 451,-5-9 1,2-5-848,3-1 451,-3-6 339,5-7 0,-2-9-1169,0-6 608,-6 0 274,0-6 463,-5-2 0,7 0 0,-1 2 0</inkml:trace>
  <inkml:trace contextRef="#ctx0" brushRef="#br0">17076 3611 7896,'27'0'0,"-10"-2"0,7-2-861,-7 2 465,-3-4 193,-6 6 519,-1 0 1,-20 1 75,-6 4-339,-12 3 20,-6 0 1,-10 5 241,-1-4-247,-5-3-916,2 1 1174,-6-1-153,0-4 1,-1 4-37,-4-6-183,4 0 66,-12-6 1,4-2 176,-10-7-464,4 1 188,-6-6 1,7-4-134,0-9 36,0-4 146,6-5 1,8-6-294,10 1 287,15-7 0,7 4 44,15-7-119,4 0 1,19 6 32,6 4 216,19 3-163,0 8 0,25-6-25,3 5-188,4 2 0,-28 15 0,1 0 242,-1 3 1,1 1-732,-1-1 0,2 1 730,4 1 1,1 2-3,4 1 1,0 1 0,-1 1 0,1 1 51,3 4 0,1 1-51,-1 0 1,-1 2-1,-2 1 1,1 2 25,6 4 1,-1 2 0,-7 0-1,0 2-21,5 4 0,0 3-3,-8-3 0,0 2 111,3 2 0,0 1-106,-8-1 1,-1 2 0,2 2 0,0 1 8,-4-1 1,-1 0-227,-4 0 1,-1 1 227,21 21 1,-7-5-730,-6-1 500,-7 8 61,-7-7 0,-15 7 305,-9-11 0,-5 5-235,-5-1-127,-9 3 71,-8-5 0,-13 5-4,-3-3 565,-3-3-526,-8 6 1,0-11-86,-3 3 184,3-3 0,3-1 0,0-4 0,4-6 0,1-9 0,3-7 0</inkml:trace>
  <inkml:trace contextRef="#ctx0" brushRef="#br0">18171 3597 7808,'6'-8'0,"-4"-5"0,4 5 0,-6-6 0</inkml:trace>
  <inkml:trace contextRef="#ctx0" brushRef="#br0">20403 8288 7595,'14'-8'0,"0"-3"601,1 6-545,-1 1 1,0 4-522,0 0 0,-4 6 117,-1 4 1,5-3 298,5 3 0,7-1-40,-3 6 0,9-1 354,1 0 0,7-4-113,-3-1 1,5-6 36,0 2 0,6-5-149,-1-5 1,5-3 135,-4-6 1,5-2-64,-1-3 0,-3-1-42,-1-4 1,-4-3-120,-1 4 1,-1 2 17,1 2 1,-7 3-16,-3 2 1,-4 6 26,-5 3 0,2-1-7,-2 1 0,1 1 23,-1 4 0,-3 0-2,-7 0 1,5 4 44,0 1 1,1 5-47,-1-6 1,-3 3 134,3-3 1,3-2-68,2 3 1,-2-4 40,2-1 1,-1-1-80,6-4 1,4-1 4,0-4 0,0-3-64,-4 4 0,4-4 71,0-1 1,0 0-52,-4 0 1,-1 4 28,1 1 0,-1 6-114,0-2 0,2 5 89,4 5 0,-6-2-5,0 6 0,1 1 11,-5 4 0,2-5 0,3 1 0,-1-5 4,1 4 0,-1-6 2,1 2 0,1-3 25,3-2 1,2-2 12,3-3 1,1 4 5,-6-4 0,7-1-42,-2 1 0,1-5 3,-1 6 1,-2-1-26,-2 5 1,-3 0-3,7 0 1,-6 0-87,1 0 0,-8 0 65,-1 0 0,-1 6 17,6 4 1,-1-2-7,1 1 0,-6-1-11,1 1 0,-5 4-57,5-3 1,-5-4-102,4-1 0,-5-4 11,1-1 1,1-6-104,-1-4 0,0-7 90,-5-2 0,1 0-40,-1 5 0,3 0 241,-3-1 0,4 3 0,-9 2 0,-1-1-22,2 7 0,-6-1 69,6 5 4,-7 0 0,5 0 189,-3 0 269,-4 6-61,12 2-139,-5 6-315,6 0 1,-1-4 178,-4-1-269,4-5 1,-7 4-30,4-4 9,2-2 0,-9 4-2,7-6 1,-7-1-179,2-4 1,-4 2 295,-1-7 0,7 1 0,1-6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13450 1891 7880,'0'-14'0,"0"-5"0,0 0 0,0 4 0,0 6 1108,0 6-261,0-10-420,0 12 1,0 1-35,0 9 1,0 12-131,0 7 0,2 2-14,3 8 1,-4-2-379,4 2 148,-3 3 0,2-6-549,1 3 0,5-3 356,-6-7 1,6 1-330,-5-1 0,4-1 198,-4-3 0,4-9-713,-4-5 0,6-7 1018,-1 2 0,-4-10 0,0-3 0</inkml:trace>
  <inkml:trace contextRef="#ctx0" brushRef="#br0">13479 1948 7880,'0'-10'123,"0"1"1,0 4 291,0-5 1,0 6-82,0-6 0,0 6 91,0-6 1,1 5-292,4-4 1,-2 6 30,7-2 0,-5-1-72,4 1 1,1 0-13,4 5 0,0 2-175,0 2 1,5 4 70,0 7 0,0 0-180,-5 4 0,0-1 52,1 5 0,-6-4-48,1 5 1,-7-7 50,2 2 0,-4 2 114,-1-2 1,-1 5-84,-4-5 0,-3 1 68,-6-1 1,-1-3-126,1 3 0,0-3-135,0-2 1,0-2-269,-1-2 0,6 1 577,-1-6 0,7-1 0,-3-4 0</inkml:trace>
  <inkml:trace contextRef="#ctx0" brushRef="#br0">13806 1962 7880,'-8'0'634,"2"0"-336,-1 6 0,6-3 69,-4 7 0,-1-1 129,1 6 0,-6 3-382,1 1 0,-1 7-1,2-3 1,-4 3-519,4-3 1,2 4-54,3-3 0,-3-4-1096,3-1 845,-1-3 709,5-2 0,6 1 0,2-1 0</inkml:trace>
  <inkml:trace contextRef="#ctx0" brushRef="#br0">13777 2005 7880,'-7'6'476,"0"-5"120,7 6 251,0-1-584,0 2-138,0 0-94,0 4 0,2-5 136,3 2 0,-2 2-545,6-6 1,1 5 254,4-6 1,0 3-643,0-3 0,1-2 6,-1 3 759,0 3 0,0-7 0,0 5 0</inkml:trace>
  <inkml:trace contextRef="#ctx0" brushRef="#br0">13962 1962 7880,'0'14'151,"0"-4"85,0-1 1,0 1 85,0 4 0,0 0 187,0 0 1,-4 0-186,-1 1 1,-5-1-111,6 0 1,-6 0-253,5 0 1,-4 1 84,4-1 0,-4 0-1134,4 0 949,-6-6 0,8 3 171,-7-6-33,7 0 0,-3-5 0,6 0 0</inkml:trace>
  <inkml:trace contextRef="#ctx0" brushRef="#br0">13934 1990 8134,'14'0'1709,"-4"7"-1255,-1 2 0,-4-1-27,4 1 0,-4 1-111,4 4 1,-1 5-204,2 0 1,2 0-169,-2-5 1,-2 0-242,1 1 1,-1-1-45,2 0 1,2-6-466,-2-3 1,-2 1-1217,1-1 2021,-6 0 0,10-5 0,-5 0 0</inkml:trace>
  <inkml:trace contextRef="#ctx0" brushRef="#br0">14190 1976 7880,'0'-8'-494,"0"-4"1226,0 4 0,0-2 360,0 1-562,0 6-158,0-4 52,-7 7-132,6 7 0,-5 2 30,6 10-477,-7-3 177,6 11 1,-10-5-119,6 6 1,-6-4-360,1 0 0,4-2 240,1 1 0,-1 3-731,1-7 946,0 0 0,-1 1 0,-2 2 0</inkml:trace>
  <inkml:trace contextRef="#ctx0" brushRef="#br0">14247 1877 8173,'0'-8'2657,"0"1"-2186,0 7 1,0 2-135,0 3 1,4 3-120,1 6 1,5 5 9,-6 0 0,6 1-242,-5-1 1,4-3 104,-4 3 1,6 1-352,-2-1 0,-1 0-121,2-4 0,-6-1-340,6 0 0,-7 0 170,2 0 1,-4-4-285,-1-1 1,0-4 204,0 5 1,0-6 12,0 6 617,-6-7 0,-2 3 0,-6-6 0</inkml:trace>
  <inkml:trace contextRef="#ctx0" brushRef="#br0">14190 2118 7777,'-8'-6'394,"2"4"1400,6-4-1308,0 6 0,6-5 2,3 1 1,4-3-318,1 2 0,0 4-223,1-4 1,0-1-1111,4 1 864,-3-6 1,6 9-918,-3-2 0,-3-3 1215,3 3 0,3-7 0,0 3 0</inkml:trace>
  <inkml:trace contextRef="#ctx0" brushRef="#br0">14630 2033 7880,'8'0'817,"5"0"0,-10 0-390,7 0-830,-7-6 0,5 4 170,-4-3 233,-2 4 0,4-6 0,-6 0 0</inkml:trace>
  <inkml:trace contextRef="#ctx0" brushRef="#br0">12626 1948 9585,'0'14'2414,"0"2"-2025,0 3 0,-5-2-171,0 7 1,1 1-273,4 8 0,0-3 114,0 3 1,0-3-540,0-1 0,0-6 397,0 1 0,4-6-2129,1 0 337,0-2 237,-5-2 1637,0-6 0,6-1 0,2-7 0</inkml:trace>
  <inkml:trace contextRef="#ctx0" brushRef="#br0">12626 2076 7488,'0'-15'-63,"0"1"1146,0 0-626,0 0 387,0 6-502,6-5 0,-3 12 200,7-4-120,-1 3-143,5 2 1,1 0-280,-1 0 31,0 0 0,-1 2-45,-4 3 0,4-2-167,-4 6 0,2-4-717,-1 4 703,-4 1 1,-1 4-81,0 0 0,-2 1-23,-8-1 1,-3 0 10,-6 0 1,0-1 143,0-4 0,-1 4 167,1-4 1,0-1 218,0 2 0,-1-5-43,1 4 50,0 1 0,5 2 75,-1-2-88,7 2 0,-2-9-90,10 7 0,-2-7-86,7 2 0,1 1 77,8-1 1,-4 0-272,4-5 1,2 1-99,-2 4 1,0-3-106,-5 2 0,0 3-366,0-3 0,-4 3 317,-1-3 0,-1 0-712,2 5 1097,-4-6 0,0 10 0,2-5 0</inkml:trace>
  <inkml:trace contextRef="#ctx0" brushRef="#br0">13052 2232 7886,'0'-8'0,"5"0"0,0 3 0,1 4 59,-1-4 0,-2 4 313,6 1 284,1-7-359,4 6 1,0-6-570,1 7 0,4 0 130,0 0 1,1-4 141,-1-1 0,3-6 0,7 3 0</inkml:trace>
  <inkml:trace contextRef="#ctx0" brushRef="#br0">8375 7563 8199,'-8'14'1841,"0"-3"-1520,3 4 0,-3-3-254,-6 12 1,5-5 240,-1 5-1041,1-1 556,-6-1 0,1 4-1026,0-7 615,0 0 398,6-5 1,-3-5-972,6 1 1161,0-7 0,-1 3 0,-2-6 0</inkml:trace>
  <inkml:trace contextRef="#ctx0" brushRef="#br0">8318 7691 7791,'8'0'326,"4"6"120,-10-4 1,9 11 182,-6-4-271,6 4-152,-10 1-152,6 0 1,-7 2-117,0 3 0,0-2 258,0 7-588,0-7 344,0 4 0,0-7-1171,0 0 611,0 1 255,0-1 353,0-6 0,0-2 0,0-6 0</inkml:trace>
  <inkml:trace contextRef="#ctx0" brushRef="#br0">8389 7819 7791,'9'-6'-104,"1"-4"0,-1-1-155,6 2 0,-4-2 1125,3 6-227,-3-6-342,9 3 1,-4-2 286,3 1-430,-3 0 1,6-1-103,-3 1-13,-3 5 0,6-7-82,-3 7 0,-3-7-243,3 1 1,-5 2 136,-5-1 0,-1 6-288,-3-2-505,-3 3 381,4-4 249,-6 4-295,-6-4 419,-2 6 1,-7 0 187,1 0 0,6 0 0,-4 0 0,4 0-23,-6 0 1,-1-5-25,1 1 1,5-3 175,-1 2 1,5 4 182,-4-4 0,6 2 159,-2-2-193,4 4 178,1-6 172,0 7-275,0 0 32,0 7 81,0 1-205,0 12 1,4-1-49,1 9 1,4-2-20,-4 7 1,5 3-350,-6 2 119,1 3 58,1-4 0,-2 2 162,5-6 0,-6 4 50,2-9-1700,-3 4 536,-2-17 504,6 6-892,-4-13 1318,4-2 0,0-12 0,2-2 0</inkml:trace>
  <inkml:trace contextRef="#ctx0" brushRef="#br0">8844 7592 7791,'-6'7'574,"4"0"1,-6-6-259,3 4 0,4-2 62,-4 7 0,-1 1 51,1 8 15,-6-3-290,9 4 0,-10-1-180,2 0 0,2 5-267,-1-5 1,4 0 249,-4-5-1835,5 0 1878,-2-6 0,6 5 0,0-6 0</inkml:trace>
  <inkml:trace contextRef="#ctx0" brushRef="#br0">8887 7720 7918,'0'7'837,"0"0"0,0-1-48,0 4-449,-7 2 1,1 4-32,-4 3 111,-2-3-185,10 4 1,-9-1 73,6 0-609,1-6 278,-3-1 0,6-4-697,-4 7 433,3-8-211,2 0 7,0-7 1,5-2 156,0-3-328,6-9 367,-3-2 0,11-4 54,0 6 0,0-5 36,-5 0 0,0 1 155,0 9 0,-4-2 560,-1 6 426,1 0-498,4 5-174,-6 0 247,5 7-299,-12 1 1,5 6-114,-6 0 0,0 0-214,0 0 1,0 1 264,0-1-710,0-6 247,0 4 312,0-10 0,0 11 0,0-5 0</inkml:trace>
  <inkml:trace contextRef="#ctx0" brushRef="#br0">9071 7563 10862,'0'14'279,"0"-6"0,5 5-1169,0-4 437,0-2 22,-5 5 0,1-9-1159,4 7 775,-4-1-2,6 6 817,-7-7 0,0 4 0,0-10 0,0 4 0,0-6 0,0-6 0,5 3-107,-1-7 99,1 7 265,-5-10 1,0 5 364,0-6 0,2 5-190,2-1 532,-2 1-161,4 1-171,1-5-617,-6 5 139,12 0 1,-12 1-249,4 2 99,3 3 74,-6-4 1,5 6-37,-2 0-43,-3 0-194,4 0 12,-6 6 0,0 2 12,0 6-23,0 1 77,0-1 0,-5 2 86,1 3 1,-6-4 2,5 4 0,-4-3 42,4-2 0,0-4 36,5-1-110,0 1 69,0 4-148,0-6-71,0-2 1,7-6 180,2 0-241,4 0 114,1 0 1,-4-5 48,-1 1 105,1-1-60,4 5 1,-5-2-20,1-2 176,-7 2-14,3-4 55,-6 12-125,0-4 1,-1 10 13,-4-2 0,2-2 14,-7 1 0,1-1 92,-5 1 0,4 4-34,1-3 1,1-2 118,-2 1 1,4-4-83,6 4 0,0-4-55,0 4 1,0-4 94,0 5-80,0-7 0,6 3 58,4-6 0,2 0-69,3 0 1,-1 0-55,0 0 0,0 0-265,0 0 1,1-1-418,-1-4 1,0 3-767,0-3 700,-6-2 228,5-1 490,-12 0 0,12-5 0,-5 5 0</inkml:trace>
  <inkml:trace contextRef="#ctx0" brushRef="#br0">9512 7549 7791,'-8'1'0,"3"4"1210,4 3-742,1 0 1,-2 6 787,-2 0-588,2 1-360,-4 12 1,1-10-40,0 7-206,0-1 143,5-1-828,0 5 501,-6-11 1,5 9 99,-4-6-1638,3-6 1203,2 0 1,0-10-90,0 6 545,0-6 0,0 4 0,0-7 0</inkml:trace>
  <inkml:trace contextRef="#ctx0" brushRef="#br0">9512 7577 7790,'-6'-8'361,"4"2"1,-4 5 226,6-4-135,0 3 1,1-4-210,4 6 0,-2 5-44,7-1 0,-2 7 10,1-1-155,4-4 151,-5 7-359,0-5 173,4 6 0,-9 0 69,7 0 1,-7 1-165,2-1 1,-4 0 166,-1 0-276,0 1 134,-6-1 1,-2 5-155,-6 0 35,-7 0 193,6-5 1,-6 3-672,7-3 303,-7 4 200,6-10 0,-1 1-663,6 1 374,7-7 433,-3 3 0,6-6 0,0 0 0</inkml:trace>
  <inkml:trace contextRef="#ctx0" brushRef="#br0">9768 7592 7790,'-6'7'359,"3"5"58,-7-8 1,5 7 1229,-4-1-772,6 2-283,-10 9 1,5 1-293,-6 0 0,0 5 105,0-3-675,-1 3 271,7 1 1,-3-1-1859,7-3 986,-1-4 412,-1-6 459,4 1 0,-4-8 0,6 0 0</inkml:trace>
  <inkml:trace contextRef="#ctx0" brushRef="#br0">9740 7620 8409,'0'9'1208,"0"1"1,0-5-804,0 4 0,0 1-22,0 4-518,0 0 174,0 0 0,0 1-1134,0-1 582,6-6 402,-5 4 0,7-9-1461,-3 7 764,-3-7 389,10 3 419,-10-6 0,11 0 0,-6 0 0</inkml:trace>
  <inkml:trace contextRef="#ctx0" brushRef="#br0">9853 7648 7790,'8'-7'-1515,"-1"0"1137,-1 7 252,-5 0 701,6 0 0,-7 7 809,0 2 0,-2 4-967,-3 1 1,2 2-263,-6 3 1,-1-4-288,-4 4 115,6 3 72,-4-6 0,4 5-1222,-7-7 578,8 0 353,-6-6-1301,11 5 1537,-10-12 0,10 12 0,-4-5 0</inkml:trace>
  <inkml:trace contextRef="#ctx0" brushRef="#br0">9868 7677 7782,'7'0'-302,"6"0"1284,-5 0-586,0 0 1,0 1 201,-3 4-136,-4-3-206,12 10 0,-10-4 51,6 7-679,-5-1 358,8 0 0,-9 0-605,7 0 348,-1 1 202,-1-8 69,5 6 0,-5-11 0,6 4 0</inkml:trace>
  <inkml:trace contextRef="#ctx0" brushRef="#br0">10251 7592 7762,'-9'0'838,"-1"0"-366,7 0-242,-9 0 0,9 1 1301,-7 4-736,1 3-401,1 6 0,-5 7 69,4 2 0,-3 4-271,3 2 1,-4-1-163,4 0 1,1-4-187,-1 0 1,5-7-1180,0 2-1311,2-9 1355,2-4 1291,0-6 0,6 0 0,2 0 0</inkml:trace>
  <inkml:trace contextRef="#ctx0" brushRef="#br0">10280 7535 8465,'-8'0'3327,"2"0"-2953,6 0 0,0 1 247,0 4 134,0 3-431,0 6 1,0 2-161,0 3-171,0 3 184,0 0 1,4 5-833,1-3 378,0 3 248,1-5 1,-4 3-1328,3-6 720,2 0 184,-5 1-503,4-10-18,-6 9 168,0-11-93,0 6 160,-6-6 210,-2-2 138,-6-6 238,6 0 1,-5 0 338,4 0-144,3-6-126,-7 4 794,5-10-389,0 4-30,-5-7 1,12 6 206,-4 0 1,4-1 0,1-4 0,0 4 270,0 1 1,4-1-416,1-4 0,5 5-174,-6-1 1,7 1-708,-1-5 313,-4 6 207,7-5-1843,-5 5 878,6 0 971,0-4 0,0 4 0,1-7 0</inkml:trace>
  <inkml:trace contextRef="#ctx0" brushRef="#br0">10607 7634 7711,'-8'0'361,"0"0"254,3 0-592,4 0 1323,-6 0-387,7 0-493,0 0-292,0 7-1442,0-6 587,7 5 322,-6 1 359,6-6 0,-1 6 0,2-7 0</inkml:trace>
  <inkml:trace contextRef="#ctx0" brushRef="#br0">10564 7791 7711,'0'7'0,"0"6"444,0-5 1,0 2 1777,0-1-1984,0-6 0,2 3-549,3-6 311,2 0 0,8 0 0,-1 0 0</inkml:trace>
  <inkml:trace contextRef="#ctx0" brushRef="#br0">11104 7648 7442,'-6'-7'1750,"5"0"-1258,-6 7 0,7 2 71,0 3 0,0 4 60,0 10-419,0-3 0,0 11-463,0-5 265,0 6 1,0-1-143,0-3 1,2 3-312,3-4 0,-2-2 469,6-2-1965,-6 3 965,10-13 978,-11 10 0,10-17 0,-4 4 0</inkml:trace>
  <inkml:trace contextRef="#ctx0" brushRef="#br0">11190 7677 7824,'0'-10'384,"0"1"-182,0-1 0,0 1 876,0-1-508,6 1-218,8-5-195,2 0 0,6 4-71,-3 1 1,3 5 99,7 0 1,-1 2-206,1 2 43,-1 0-23,-6 6 0,3 4 11,-6 9 0,0 3 25,-4 6 1,-3-4-158,-2 0 0,-4 0-15,-6 4 0,0-1-87,0-4 0,-5-2 47,1-7-527,-8 0 422,5 1 0,-8-6-942,1 1 598,0-7 239,0 3 385,0-6 0,-7-6 0,-1-2 0</inkml:trace>
  <inkml:trace contextRef="#ctx0" brushRef="#br0">11346 7435 7824,'0'8'215,"0"5"31,0-4 1,0 4 399,0 1 1,-1 5-348,-4 0 1,2 6-367,-7-1-332,7 3 292,-10 1 0,7 1-126,-3-1 0,-4-4-339,4-1 1,1-5 194,-2 1-408,7-10 214,-3-2 149,-1-7 422,6 0 0,-6 0 0,7-7 0,7 1 0,2-4 0,1-1 190,4 7-126,-3-1-54,10 5 1009,-7 0-656,0 0 0,5 0-67,0 0 0,1 0-15,-1 0 0,-1 0-61,5 0-521,-5 0 290,9 0 1,-12 0 10,4 0 0,-3-6 0,-2-2 0</inkml:trace>
  <inkml:trace contextRef="#ctx0" brushRef="#br0">11559 7606 7824,'8'0'500,"-1"0"-35,-7 0 47,0 0-258,6 0 1,2 0 57,6 0-972,0 0 499,1-7 0,-1 4-446,0-6 358,0 6 168,0-10 1,1 7-857,-1-4 470,-6-2-14,4 10 481,-10-11 0,11 5 0,-12 1 0,6-6 0,-7 10-15,0-7 0,0 6 108,0-6-6,-7 7 924,6-10-298,-12 12 82,11-6-321,-4 7-126,0 0 405,4 0-427,-10 7 1,8 7 190,-5 10-573,-1 2 139,3 9 0,-6-3-149,3 6 0,-2-7-288,-2 3 0,1 0-976,3-1 648,-2 1 216,4-12-473,0-2 344,-5-12 595,12-2 0,-12-12 0,5-2 0</inkml:trace>
  <inkml:trace contextRef="#ctx0" brushRef="#br0">11645 7634 7816,'14'-8'-400,"-6"2"400,5 6 1071,-6 0-432,1 6-294,5-4 1,-10 15 29,7-3 0,-7 4-67,1-4-431,-2 7 179,-2-6 1,0 6-292,0-7 0,0 0-314,0 1-503,0-1 546,0 0 204,0-6-369,0-2 247,0-6-9,0 0 283,-6 0-259,4 0 491,-4-6 0,6-2 42,0-6 0,0 0 52,0-1 1,5 1 291,-1 0 1,7 0 331,-1 0-430,3-1-54,1 1 237,0 6-262,6-4 0,-4 5 41,3-2 1,-3 2-7,-2 7 0,0 0-16,1 0-232,-1 7 101,-6 1 1,0 7 0,-4 4 1,-2 2-1,3 3 0,-10 2 100,-4-2-76,2-3-50,-5 6 0,4-12-19,-7 4-101,1-3 163,6-8-489,-4 5 164,4-12 106,0 6 1,2-14-108,6-2 0,0-9 82,0-1-492,0-6 338,0 3 1,6-2-526,3 1 372,4-1 139,1 2 1,-4-3-880,-1 6 498,1 0-17,4 4 1,0 3 612,0 2 0,1-2 0,-1 4 0</inkml:trace>
  <inkml:trace contextRef="#ctx0" brushRef="#br0">12228 7734 7751,'-8'0'1645,"-5"0"0,10 0 296,-6 0-1296,5 0 81,-2 0-397,6 0 0,6 0-258,4 0 0,2 0-284,3 0 1,-1 1-184,0 4 1,0-3 303,1 2 0,4-2-1442,-1-2 1,3 0 267,-2 0 1266,-3-6 0,11 4 0,-5-4 0</inkml:trace>
  <inkml:trace contextRef="#ctx0" brushRef="#br0">12583 7549 7709,'-8'0'0,"0"0"600,4 0 921,2-6-499,-4 4-524,-1-4 73,6 6-380,-6 0 6,7 0 100,0 0-439,7 0 95,1 0-54,6 0 1,-5 0-36,1 0 0,-1-5 101,6 0-208,-1 0 0,-2 4 140,-2-4 47,3 4 535,-12-6 0,10 9-215,-6 3 0,0 2-111,-5 8 1,0 4 80,0 0 89,-7 6-121,6-9 0,-7 9 297,3-6-1429,4 6 676,-6-9 0,7 9 12,0-6 1,-5 0-557,1-5 508,-7 1 1,8-3 64,-7-2 1,5-4-42,-4-6 150,-1 0-22,2 0 291,-4 0-130,10 0 0,-6 0-20,4 0 206,2 0-157,-4 0 350,6 0 625,0 0-814,6 0 0,2 0-427,6 0 0,0 0-29,1 0-1291,-1 0 1028,6 0 0,-4-5-4,3 1 1,2-6-198,-2 5 1,0-4 706,-5 4 0,6-12 0,2 1 0</inkml:trace>
  <inkml:trace contextRef="#ctx0" brushRef="#br0">12882 7677 7709,'0'-8'-264,"0"-5"1603,0 5-330,0 1-330,0 0 1,0 9-271,0 3 0,0 2 291,0 8-341,0-1-181,0 0 1,1 0-75,4 1-65,-3-1 1,6-2-115,-4-2 1,-1 1-18,7-6-128,-1-1 0,6-4 127,-1 0 0,-5 0-100,1 0 0,-6-4 310,6-1 102,-7-6-166,3 3 0,-4-6 205,3 0 0,-4-1-117,4 1 247,-3 0-197,-2-7 1,-2 6 78,-3-4 1,2 3 47,-6 2 0,-1-1-157,-4 1 1,1 5-109,4-1 1,-4 7-71,4-2 0,-2 5 55,1 5 0,-1 3-705,6 6 293,1 0 53,4 7 0,0-5-269,0 3 0,0-4 104,0 0 0,1-1-248,4 0 1,3-4 158,6-1 0,2-6-141,3 2 0,-2 1-279,7-1 995,-7 0 0,10-5 0,-5 0 0</inkml:trace>
  <inkml:trace contextRef="#ctx0" brushRef="#br0">13081 7421 7757,'0'-28'113,"0"-1"0,0 2 303,0 4 0,0-3 538,0 7-426,-7 0-54,6 11 0,-7 2 844,3 6-874,-3 0-1,-6 13 589,-6 3-621,-3 18 0,-7 11-63,-3 11 1,-3 8-487,15-29 1,-1 1 0,1-1 0,1 1 272,-18 35 0,18-36 0,-1 1 92,-17 35 1,4-8-228,0-6 0,11-6 0,2-9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5105 10151 7901,'-8'-8'-158,"-5"-5"0,7 5 562,-4-6-192,-2 6 1,5-5 42,-2 4 601,-4-4-494,12-1 1,-6 5 64,7-1 0,0 5 387,0-4-167,0 6-269,0-4-108,7 7 0,7-1 388,10-4-274,9 3-98,9-4 1,10 6 80,10 0 0,8 5-1757,5 0 1342,-31-3 0,1 0 70,-2-2 1,1 0-1,6 2 1,1 1 45,1-1 1,0 1 0,1 0 0,0-1-197,2-2 1,-1 0 0,-1 0 0,-2 0 289,-3 0 1,-1 0-221,-1 0 0,0 0 59,-3 0 1,-1 0 0,0 0-1,0 0-321,38 0 225,-9 0 53,-14 0 1,-3 0-597,-7 0-99,1-7 513,-6 6 0,-5-7-138,-4 3 1,-3 2 66,-2-7 1510,-6 7-1396,-1-9 1,-12 8 852,1-5-959,-7 6 1110,3-4-732,-12 7-67,-2-6 0,-12 5 47,-4-4 7,-3 3 1,-8 2-432,-1 0 341,-7 0 1,-1 0 22,-3 0-232,-10 0 210,5 7 0,-10-4-109,10 6 75,-3-6 11,-8 10 0,3-10-236,-7 7-1160,1-1 1380,-5 5 0,-2-1 18,-3-4-30,4 4 77,-6-11 1,12 4-13,-1-6 0,6 0-128,-6 0 0,9-5 246,1 1 1,0-8-67,5 3 0,2 3 111,-3 1 0,8 3 123,-3 2-39,10 0 14,4 7 1,5 1 23,1 6 0,12 0 1203,6 0-1357,7 0 108,3 1 1,2-1-88,3 0 0,9-1 22,10-4 0,10-1 10,9-3 203,6-4-527,14 6 0,7-7 330,5 0-1005,-34 0 1,1 0 876,0-3 0,1-1-59,0 4 1,1-1-159,8-2 1,0 0 0,-7 2 0,-1 2 147,3-2 1,0 2-1,0-1 1,-1 1-93,0 1 0,-1 1 0,0-2 0,1-1-155,0 3 1,-2-1-1,30 0-125,-2-2 1,-12 0 93,-8 0 0,-3 0 136,-7 0 0,-10 0-289,-4 0 1659,-15 0-1491,6 0 740,-17-7-689,4 6 403,-12-5 0,-2 6-182,-7 0 1,-7 0-240,-6 0-179,-7 0 306,-8 0 0,-7 4-105,-7 1-737,0 6 841,-12-9 0,4 6 7,-6-4-44,0-2 28,-7 4 0,2-6 84,34 0 1,-1 0-39,2 0 0,0 0-682,-5 0 1,0 0 1024,-33 0-235,37 0 0,1 0 0,-27 0-1128,-3 0 1622,9 0-376,12 0 0,8 0 126,14 0 1,11 5 1159,2 0-746,11-1 943,4-4-1296,14 0 1,10 0 433,9 0-336,9 0 286,9 0 1,9 0-355,6 0 1,7 0-212,-31 0 0,1 0-732,0 0 1,0 0 650,-1 0 1,1 0-1,0 0 1,-1-1 106,1-2 1,0 1-431,2 1 1,1 0 213,-2-2 0,-1 0 0,2 3 0,0 0-721,36 0 1,-4 0 319,-6 0 0,-6 0-1336,-3 0 867,-10 6 223,-10-4 1,-7 11-856,-6-4 1531,-1 4 0,0 1 0,1 0 0</inkml:trace>
  <inkml:trace contextRef="#ctx0" brushRef="#br0">10692 11345 7646,'-24'0'0,"1"0"0,1 0 830,-2 0 0,-1 0-337,6 0 0,0 0-128,5 0-95,6 0-242,1 0 88,26 0 0,5 0-14,19 0 1,7 0 75,7 0 1,6 4-312,8 1 1,2 6 253,3-1 0,3 2-47,-37-5 1,1 1 0,4-1-1,1 0-79,-1 0 0,1 0 0,2 0 0,1 0-204,-4 0 0,1 0 1,0 1-1,0-1 179,-1 0 1,1 0-1,2-1 1,1 1 28,-4-2 0,1-1 0,-1 0 0,0 0-43,-4-1 0,0-1 0,2-2 0,1 1 12,1 2 1,1-1 0,3-1 0,-1 0 11,0-1 0,0 0 0,1 0 0,0 0 5,-3 0 1,-1 0 0,2 0-1,0 0 8,1 0 0,0 0 1,2 0-1,0 0-40,0 0 1,0 0 0,-2 0 0,0 0 8,-3 0 0,1 0 0,-1-1 1,0 0-65,3-1 0,0-1 0,-1 2 0,0 1 80,-1-3 1,-1 1 0,-4 1 0,0 0-32,38 1 0,-8 0-178,-2 0 0,3 0 138,-8 0 1,-4 2 482,-10 3 0,0-2-191,5 6 0,-2-1-26,-2 2 1,-4-4-57,-7-6 0,-1 0-108,-3 0 0,3-2-332,-3-2 1,-3-9 285,-2-6 1,-8-6-255,-1 1 0,0-1 58,4 1 1,-1-3-658,-3 4 0,-2 2 890,-3 2 0,-7 0 0,7 5 0,0 3 0</inkml:trace>
  <inkml:trace contextRef="#ctx0" brushRef="#br0">15213 11288 7646,'15'0'342,"-1"0"-45,0 0 1,0 0-406,1 0 1,-6-6-338,0-4 0,1-4 445,4-5 0,0-3 0,1-7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17872 7023 7822,'0'14'382,"0"-6"0,0 5-273,0-4 342,0-3-169,0 7 1,0-5 1217,0 0-957,0 5 1,2-10 79,2 6-211,4-6-141,0 4 1,5-7 12,-4 0-265,4 0-406,1 0 248,0 0-959,-6 0 644,-1 0-194,-7 0 348,0 0 1,-2 4-158,-3 1-401,4 6 433,-12-3 1,5 2 23,-6-1 0,5-4 40,-1 4 1,2-4 223,-1 4 1,1-4-204,3 5 263,3-7 121,-4 3 1,6-6 111,0 0 5,0 6 76,0-4-77,0 4 0,6-6 20,4 0 348,3-6-310,-6 4 0,6-4 412,-3 6-299,-4 0-127,7 0 1,-10-5 103,6 1-176,-6-1-1,10 5-214,-11 0 126,10 0 1,-10 2-83,3 2 134,-4 4-338,-1 6 143,-6 1 0,3-6-76,-7 1 207,1-1-3,1-1 44,-5 5-63,12-6-13,-12 1 0,11 0 20,-2-3-6,2-3 7,2 4 22,6-6-71,2 0 45,6 0 0,1 0 223,-1 0-231,0 0 1,0 0 250,1 0 1,-1 0 70,0 0-61,0 0 15,0 0 1,-1 1-196,-3 4 0,-4-2 69,-6 7 30,0-1-180,0 6-605,0-1 249,-6-6 64,4 4 0,-11-10-226,4 3 0,1-4 120,-2-1 0,1 0-12,-5 0 0,4-6 143,1-4 0,6 2-134,-2-1 185,-3 0 397,6-6-65,-4 7-93,6 2 157,0 6 0,0 2 191,0 2 1,0 9-87,0 6 378,0 6-417,0 4 0,0 1 182,0 3-68,0 3-231,0-6 1,0 10-78,0-7 1,0-1-180,0-9 1,0-2-219,0-7 197,0 0-544,0-6-408,0-2 719,0-6 158,6-6 218,-4-2 0,4-12 0,-6-2 0</inkml:trace>
  <inkml:trace contextRef="#ctx0" brushRef="#br0">18256 7080 8485,'-8'6'183,"2"-4"-160,6 4 787,0 0 150,0-4 0,1 9-305,4-6-566,3-1 0,6-4-685,0 0 312,1 0-160,-7 0-351,4 0 533,-4 0-4,0 0-69,5 0 196,-12 0-5,6 0 1,-9 0 62,-3 0 0,2 0 288,-6 0 181,-1 7-228,-4-6-29,0 12 1,1-10 203,4 7-149,-4-1-105,11 5 117,-10-6-153,10 5 0,-4-5 16,6 6 1,0 2 7,0 3 0,0-4-23,0 4 0,0-3-181,0-2-52,0-6 88,0 5 1,0-5 117,0 6-377,0-6 61,0-2-103,0 1-256,0-6 245,0 6 163,0-7 0,0-2 50,0-3 61,0-3-67,0 0 387,6-4-158,-4 10 1,6-9-134,-4 6 554,-2-6-325,11 10 0,-10-10 25,6 6 174,1-6-202,-2 9 0,4-6 70,-2 4-141,-4 2-1,7-4 0,-10 6-70,6 0 75,-6 0-59,4 0 0,-7 1-278,0 4 117,6 3 0,-4 6-199,2 0 0,-4-1 73,-4-3 0,1 2-62,-7-2 1,5 1 121,-4-2 0,4 2 138,-4-6 0,4 1 76,-5-1 21,7-3 0,-9 4 274,10-6-193,-4 0 421,6 0 472,-7 0-679,6 0 521,-6 0-163,7 0-325,0 0 1,0 6-141,0 4 0,-1-2-194,-4 1 0,4 1-313,-4 4 1,2 0-419,-2 0 374,3-6 224,-4 5 139,6-5 0,-6 6 0,-2 0 0</inkml:trace>
  <inkml:trace contextRef="#ctx0" brushRef="#br0">18356 7464 7795,'6'-8'0,"2"1"592,6 7-194,0 0 16,-6 0 1,5 0 784,-4 0-421,4 0-392,1 0 0,-4 5-25,-1 0-1072,-6 6 579,4-3 0,-3 1-1088,1 1 1,0-5 1219,-5 4 0,0 0 0,0 6 0</inkml:trace>
  <inkml:trace contextRef="#ctx0" brushRef="#br0">18597 7194 7777,'-8'0'358,"2"0"197,6 0 995,0 0-1243,6 0 50,2 0-615,6 0 215,1-7-132,-1 6 64,0-6 1,0 3 307,1-1 23,-8 0-100,0 5 0,-7 2 80,0 2 1,0 4-81,0 7-13,-7-1-13,6 0 0,-10 2 223,6 3-595,-6-4 0,8 6-614,-7-7 0,7-4 464,-2-1-785,4-6 283,1 4 500,6-7 1,1-7 429,2-2 0,2 1-118,-6-2 0,4 1-69,-4-5 381,6 0-302,-3-1 1285,0 7-427,-2-4-289,1 10 0,-6-2 235,4 8 1,-4 4-321,-1 6 1,0 1-176,0-1 0,0 0-360,0 0 130,0 7 91,0-5 1,0 4-92,0-6-3,-6 1-130,5-1 0,-7 0-150,3 0 0,2 0 17,-7 1 56,7-7 84,-10 4 0,10-9 33,-6 7 236,6-7-35,-4 3 15,1-6 45,4 0-157,-4 0 0,6-1-88,0-4 114,0-3-53,0-6 1,2-2 7,2-3 0,4 2-37,7-7 0,-1 5-146,0-5 0,0 2 102,0-1 1,1 2 14,-1 7 1,0 0 232,0-1 42,1 7-297,-1-4 575,6 10-219,-4-4-1,5 12 55,-14 2-135,0 6 1,-2 1 132,-1-1 177,1 0-206,-5 0 0,0 0 209,0 1-504,0-1 185,0 0 0,-2-1-362,-2-4 138,2 4 82,-11-12 0,10 12-688,-6-3 340,-1-4 80,-4 0 1,0-6-152,0 0 0,0 0 179,-1 0 0,6 0-39,-1 0 0,6-1-207,-6-4 506,7 3-93,-3-10 0,6 8 411,0-5-195,0 6-140,0-10 0,6 12 636,3-4-448,-2 3 0,5 2 146,-2 0-209,3 0 1,5 0-26,1 0 0,0 5-22,-4 0 1,-6 1 157,1-1-598,-1-4 244,5 12 1,0-7-1105,1 4 628,-7-4 589,4 1 0,-4 0 0,6 8 0</inkml:trace>
  <inkml:trace contextRef="#ctx0" brushRef="#br0">19223 7435 8300,'-8'2'2226,"3"3"-1621,4-4-43,1 5-1293,0-6 101,0 0 630,0 7 0,0-6 0,0 6 0</inkml:trace>
  <inkml:trace contextRef="#ctx0" brushRef="#br0">19436 7165 7773,'0'8'1069,"0"5"-869,0-4 0,5-1 201,0 1-268,-1 1 0,-2 4-233,3 0-9,-4 1 0,6-1-309,-7 0 0,4-5-556,1 1 535,0-7-172,-5 10-29,0-12 286,0 12 354,0-11 0,-2 4 0,-3-6 0,2 0 0,-6 0 0,-1 0 0,2 0 0,-4 0 112,2 0 1,2 0 381,-1 0 265,6 0-384,-10 0-76,12 0 187,-6 0 15,7 0-76,0 0-562,0 6 139,0-4 123,7 4 0,0-6-171,8 0 0,-6 2 167,1 2-493,-7-2 245,9 4 1,-8-1-176,5 0 179,-6 6 49,4-10 1,-7 7 129,0-3-40,0 3 0,0 1 135,0 1 1,0-5-129,0 4 51,0-6-279,0 4 10,0-7 210,6 0 1,-5-2-572,4-3 233,3-3 40,-6-6 1,10 0-532,-2 0 814,-4 0 0,7-7 0,-5-1 0</inkml:trace>
  <inkml:trace contextRef="#ctx0" brushRef="#br0">19635 7080 8318,'8'6'1205,"-2"-4"-692,-6 4-302,0-6 52,7 0-283,-6 0 178,6 0 1,-3 2 65,1 2-243,6-2 237,-3 11-497,6-6 241,-6 1 1,0 5-289,-3-4 211,-4 4 35,6 1 1,-7 1-308,0-1 187,0 0-66,0 0 74,0 0 67,-7 1 1,4-3 80,-6-2-344,-1 2 185,-4-4 1,0 2-94,0-1-43,-1-6 140,1 4 0,5-7-335,-1 0 381,1 0 14,1 0 0,1-2-252,7-3 391,0-3 0,0-12 0,0 4 0,0-3 0,0 3 41,0 2 1,5 5-69,0-1 1,1 2 203,-1-1 1,-2 3 241,7 6 0,-6 0-155,6 0 577,-1 0-484,6 0 1,-3 1 240,-2 4-298,2-4-157,-4 6 0,11-3-285,0 1 0,0 5 113,-5-6 1,1 6-214,-1-5-239,0-1-39,0 3 1,-1-4-434,-4 6 503,-2-6 254,-7 4 0,0-6 196,0 4 0,-7-3 0,-1 10 0,-6-10 0,0 11 0,0-10 0,0 6 0,-5-4 0,0 4 0,0-1 0,4 2 481,8 2-186,-6-10 1,10 6 369,-7-3-363,7-4 136,-3 6-271,6-7 10,6 0 58,2 0-505,6-7 221,0 6 1,1-10 124,-1 6-747,0-6 457,0 9 0,-1-6 31,-4 4 1,4 2-78,-3-3 0,-4 2-79,-1-2 125,3 4-25,-7-6 223,5 7-12,-6 0 8,0-6 0,-1 5 111,-4-4 1,2 3-84,-7 2 1,6 0 281,-6 0-116,7 0-79,-10 0 1,10 0 12,-6 0 0,6 2 152,-2 3 1,3 2 175,2 8-201,0-1-20,0 6-152,0-4 23,0 11 0,-1-3 95,-4 9-215,3-3 29,-4 11 0,6-11 157,0 3-453,0-3 208,0-1 0,0-1-313,0 1 210,0-7-48,0-2-554,0-12 798,0-2 0,-6 1 0,-2 1 0</inkml:trace>
  <inkml:trace contextRef="#ctx0" brushRef="#br0">19664 7520 7316,'0'-7'1070,"0"-6"-657,0 11 1,6-4-41,3 6 1,-1-5-650,2 1 178,-1-1 139,12 5 0,-5-5-741,3 0 437,3 1 263,0-3 0,0-1 0,-2-6 0</inkml:trace>
  <inkml:trace contextRef="#ctx0" brushRef="#br0">19976 7236 7780,'8'-1'417,"-3"-4"700,-3 3-338,4-4-382,2 6 0,6 0-403,0 0 21,-6 0 43,5 0 1,-10 0-264,6 0 125,1 0 44,-2 0 1,0 5-68,-4-1 1,-2 7-35,3-1-448,-4 3 362,-1-6 1,-6 6-107,-3-3-318,2 2 354,-5 2 1,4-4-247,-7-1 266,1-5-143,0 2 95,0 0 152,0-4-47,6 4 540,1-12-300,7 4 0,0-10-186,0 2 385,0-3-161,0 6 1,2-5-1,3 8 927,3-7-632,-1 9 0,6-4 681,-3 6-538,-4 0 45,7 0-216,-6 0-139,8 6 75,-7 2-830,4 0 374,-10 5 205,10-6-583,-4 8 396,0-1 1,3-5-37,-6 1 209,0-7 0,1 10 0,2-5 0</inkml:trace>
  <inkml:trace contextRef="#ctx0" brushRef="#br0">20204 7122 7780,'8'0'477,"-2"0"51,-6 0-14,0 0 26,0-6-208,0 5 64,0-6-147,0 7 0,2 0-284,2 0 44,-2 0 46,11 0 0,-10 0-237,6 0 0,-1 2 226,2 3-349,2-4 236,-10 12 1,9-10-125,-6 6-347,-1-5 65,-4 8 127,0-4-267,0 6 364,0 1 1,0-6-605,0 0 439,0 1 167,-6-2 1,3 3 248,-7-6 0,1-1 0,1-4 0,-5 7 0,12-6 0,-12 6 0,10-7 0,-6 0-63,5 0-8,-8 0 66,10 0 796,-4 0-162,6 0 1445,0 0-1822,6 0-288,-4 0 109,10 0 0,-8 0 212,5 0-830,-6 0 257,4 0 101,-1 0 1,-5 1-547,4 4 452,3-4 88,-6 6 14,4-1 447,-6-4-143,0 10-4,0-10 234,0 11-216,0-12 1,5 7 25,-1-3-18,1-4-76,-5 12 0,2-11 157,2 2-360,-2 4 211,11-6 1,-10 9-324,6-6 132,-6-1 67,10 3 1,-10-6-173,7 4 103,-7 3-78,3-7 5,-6 6 114,7-7-32,-6 6 50,5 2 0,-12 1-68,-3 1 325,-4-7-233,-1 3 0,0-1 271,-1 0-119,7 0-46,-4-5 0,4 0 28,-6 0-97,6 0 36,2 0-108,6 0 19,0 0 0,1-7-174,4-2 0,7-4 127,7-1-351,0 0 445,-4-7 0,5 5 0,2-4 0</inkml:trace>
  <inkml:trace contextRef="#ctx0" brushRef="#br0">20531 7307 7441,'0'8'-11,"0"-2"11,-6-6 0,4 7 0,-4 1 0</inkml:trace>
  <inkml:trace contextRef="#ctx0" brushRef="#br0">20005 7293 7780,'-8'0'26,"2"0"39,6 0-188,0 0 133,6 0 0,-3 0-127,7 0 1,-6-5-55,6 1 28,-1-1-40,-1 5 131,5-7 40,-5 6-36,0-5 352,-2 6-148,0 0 14,-4 0 386,4 0-352,-6 0 0,-1 6 2,-4 3 0,-3 6-57,-6 4 0,-1-2-159,1 7-46,0-1 171,-7 6 1,6-1-742,-4 1 311,3-1-37,8-6 1,0 2-823,3-10 1174,4 3 0,-6-9 0,7 7 0</inkml:trace>
  <inkml:trace contextRef="#ctx0" brushRef="#br0">20047 7364 7780,'0'8'285,"0"5"0,-1-12 220,-4 4-240,4 3 1,-6-5-84,7 6 1,0-4-19,0 5-168,-6-7-80,4 3-545,-4-6 526,6 0-414,0 0 350,6 0 0,-2 0-77,5 0-45,-6-6 215,10 4 0,-5-9 43,6 6 47,0-6-7,-6 10 0,5-10 260,-4 6-311,4 0-8,1 5 245,-6 0 21,5 0-198,-12 0 206,12 0-201,-12 0 0,6 2 53,-7 3 1,0-2 88,0 6 1,-5-4-23,0 4-76,-6 1-15,3 4-226,0-6 101,-4 5 0,5-10 146,-2 6-814,-4-5 369,12 2 372,-6-6 0,1 0 0,-2 0 0</inkml:trace>
  <inkml:trace contextRef="#ctx0" brushRef="#br0">17630 15979 10324,'15'0'267,"-1"0"0,0 0-316,0 0 65,1 0 44,5 0 1,-3-4-411,7-1 0,-2-5-58,2 6 1,1-6-179,-6 5 1,0-4 282,-5 4 1,1-4-432,-1 4 41,-6-6 693,4 3 0,-12-5-114,0 4 1,-1 3 113,-9 6 0,1-5 116,-5 0 0,4 0-17,1 5 974,-1 0-580,-4 0 0,6 2 132,3 3 1,-1 3-239,1 6 0,0 0 110,5 0 0,0 5-233,0 0 0,0 6-74,0-1 0,0 3-144,0 1 1,2 1 49,3-1 1,-4 1-307,4-1 0,-3-4 8,-2-1 0,0-5-176,0 1 1,0-3 160,0-2-35,-7-6 83,6 4 1,-12-10-72,4 3 0,1-4 69,-2-1 1,1-1 172,-5-4 0,4-1-66,1-4 0,6-3 180,-2 4 1,3-4 7,2-1 1,0 0-4,0 0 1,5-2-169,0-3 0,10 2-84,0-7 0,4 5 89,0-5 0,-2 5-105,7-4 0,-5-1-12,4-5 0,-5 6 47,1-1 0,-4 5 85,0-5 75,-1 7 1,-1-3 468,-4 5-238,-3 7 0,-6 4 218,0 8 1,0 4-108,0 7 1,-1 5 57,-4 4 0,3 3 13,-2 1 1,2 5-127,2 0 0,0-1-481,0-8 0,-5 1-105,1-6 1,-1 5-372,5-5 0,0 0-298,0-5 79,0 0 1,0-5 103,0 1 1,-2-7-196,-2 2 648,2-4 1,-11-1 71,4 0 1,1-4 239,-2-1 1,6-6 92,-6 1 1,7-2 129,-2-2 1,4-2-32,1-3 0,0 1 149,0-5 0,1 5-127,4-1 0,3-1-1,6 1 0,0 0-67,1 5 0,4 1 15,0 4 0,1-2 106,-1 6 1,-3 0-87,3 5 0,1 6 48,-1 4 0,-4 2-112,-6 3 1,-1 4 21,1 0 0,-1 4-170,-3-4 0,-3 2-230,2-2 1,-2-3-1259,-2 2 779,-6-2 167,-2-1 1,-7-1 3,1 0 1,0-6 21,0-3 1,0-2 518,-1 1 0,1-2 0,0 3 0,0-4 0,0-1 0,-1-1 0,1-4 0,0 2 179,0-7-103,-1 1 0,8-5 284,2 0 1,3 4 180,2 1 0,2 5 164,3 0 1,2-3-332,8 3 1,-1-1-164,0 5 0,5-5-224,0 0 1,2 1-275,-2 4 1,-2-5 286,7 0 0,-1-6 0,6 3 0</inkml:trace>
  <inkml:trace contextRef="#ctx0" brushRef="#br0">18327 15866 8133,'0'7'1041,"0"6"1,0-10-1074,0 7 1,0-6-343,0 6 0,0-5-1154,0 4 1528,0 1 0,-6 4 0,-2 0 0</inkml:trace>
  <inkml:trace contextRef="#ctx0" brushRef="#br0">18398 15951 9964,'0'8'196,"0"0"-345,0-4 0,-1-2-759,-4 3 590,3 3 1,-6-5-138,4 6 1,2-4-114,-3 4-15,4-5 449,1 8 0,0-9 186,0 7-26,0-7 1,0 5 80,0-3 1,0-2 657,0 6-509,0-6 1,0 10 36,0-3 1,0-3-33,0 3 1,0-5 268,0 4-420,6 1 121,-4 4-533,4 0-180,-6-6 187,0-2 1,2-6-10,2 0 1,-1-6-174,7-4 1,-1-4 243,6-5 0,-1-3 233,0-6 0,0-1 0,1 1 0,-1 1 0,0 3 0,0-1-316,0 6 683,1 0 508,-1 5-508,0 6 1,-4 8 250,-1 10 0,-6 8-230,2 6 0,-4 3 33,-1 1 0,0 1-296,0-1 1,0 1 45,0-1 1,0 1-105,0-1 1,0-6 38,0-3 0,0-3-151,0-2 1,0-4 8,0-1 0,-1-6-243,-4 2 154,4-3 1,-10-4-167,6-3 0,-5-3-1241,6-6 863,-1 0 669,-2 0 0,6-7 0,-5-1 0</inkml:trace>
  <inkml:trace contextRef="#ctx0" brushRef="#br0">18782 16107 7837,'6'8'1293,"-4"-2"0,4-4-1070,-6 3 1,2-4-1332,3 4 1108,-4-3 0,12-2 0,-5 0 0</inkml:trace>
  <inkml:trace contextRef="#ctx0" brushRef="#br0">18953 15937 7756,'0'9'256,"0"1"0,0-6 247,0 6 0,0-1 397,0 5 1,1 2-508,4 3 1,-3-1-149,2 5 0,3-4-99,-3 5 0,7-7-148,-1 2 0,1-3-947,-2-2 0,4-4 267,-3-1 682,2-6 0,2 4 0,1-7 0</inkml:trace>
  <inkml:trace contextRef="#ctx0" brushRef="#br0">19109 15880 7756,'6'-10'44,"4"1"0,-2 1 134,1-2 1,1 4 209,4 6 0,2-5-23,3 1 1,-3 0-34,2 9 0,-2-2-79,-2 7 0,1 1 76,-1 8 1,-5-3-202,1 3 1,-7 1-98,2-1 1,1 2-395,-1-2 1,0-2 289,-5 7 1,-7-7-241,-2 2 0,-5-2 145,-5 2 0,3-3-448,-3 3 1,-2-8 162,2-1 1,-4-3 41,4 3 1,0-4 166,5-6 1,-1 0 217,1 0 0,1-1 43,4-4 0,-2-5 46,6-8 0,0 0 75,5-6 1,2 6-46,3-6 1,-2 5 14,6-5 1,-4 7 18,5-2 0,-6 8 227,6 1 1,-5 6 178,4-6-269,-6 7 0,8-2-52,-6 10 0,1-2-59,-1 7 0,-3-1-140,2 5 1,-2-4 84,-2-1 1,0 1-106,0 4 0,0-5-40,0 1 0,0-5-400,0 4-21,0-6-204,0 4 166,0-1 92,0-5-163,0 6 220,0-7-8,0 0 218,6 0 0,-3 0 74,7 0 1,-5-5 72,4 0 0,1-6 0,4 3 0</inkml:trace>
  <inkml:trace contextRef="#ctx0" brushRef="#br0">19465 15794 7756,'7'0'1002,"0"0"0,-7 2-819,0 3 1,0-2-1,0 6 0,0 1-64,0 4-296,0 0 1,0 1-31,0-1-207,0 0-274,0 0 1,1-1-194,4-4-133,-3-2 761,10-7 0,-9 0 230,7 0 109,-7 0 1,5-2 66,-3-3 0,-4 2-60,4-6 170,-3 5 158,4-8-157,-4 10-214,4-4 128,0 6-23,-4 0-51,10 6 1,-5-3 107,2 7 0,4-5-39,-4 4 0,-1 1 137,2 4 0,-2 0-116,1 0 0,-1 2-35,-3 3 1,-4-2-102,4 7 0,-3-5-14,-2 5 0,-2-7 20,-3 2 0,-1 2 5,-4-2 1,-2 0-166,2-5 0,-2-5 93,-3 1 1,1-7-127,0 2 1,5-4 58,-1-1 1,2-1 79,-1-4 1,2-3-70,7-6 1,0 0 6,0-1 1,7 1-10,2 0 0,4 0-44,1-1 1,0 1-132,0 0 0,1 0-606,-1 0 1,0 4 841,0 1 0,7-7 0,1-6 0</inkml:trace>
  <inkml:trace contextRef="#ctx0" brushRef="#br0">19934 15993 7756,'0'8'-181,"0"-1"0,0-7 1,0 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6697 2445 8490,'-14'0'-520,"0"0"1,4-1 811,1-4 1,1 2 30,-2-7 863,4 1-720,6-5 0,1 1-391,4 3 0,5-1 51,9 7 0,4-1-58,11 5 0,2 0-47,7 0 1,5 0 114,5 0 1,8 6-243,6 4 0,4 2-359,4 3 1,1-6 379,-33-4 1,0 0-1,-2-4 1,1 1 61,5 0 0,1 0 0,-1 0 0,-1-2-22,2 1 0,-1-2 0,0-2 0,-1 0 71,0-2 0,-2 0 0,0-1 1,1 0 48,2-2 0,1 1 0,-4 2 1,0 1-91,1-1 0,0 0 0,1 1 1,0 1 15,-1-2 1,0 0 0,1 1 0,-1 2-28,1 1 0,-2 2 0,0-1 1,-1 0 30,2-1 0,0 2 0,-1 1 0,-1 2-153,0 1 0,0 0 0,-1-2 0,1 1-179,0 1 0,-1 0 0,32 3 113,-2 1 0,-5-2 275,5-7 1,-4 0-108,3 0 0,-8-7 192,8-2 0,-2 1-64,7-2 1,-2 3-58,-33 2 1,-1 0-1,30-1-16,1 6 1,-8 0-67,3 0 1,1-2 41,4-3 0,-7 4-105,-2-4 0,-4 3 75,-1 2 1,0 0-70,0 0 1,-2 0 37,-3 0 0,4 0 32,-4 0 1,3 2 34,2 3 0,0-4-23,0 4 1,0-3 33,0-2 0,1 0-22,4 0 1,-2-2 43,6-3 1,-6 4-28,2-4 1,-7 3 1,2 2 1,-10 0 28,5 0 0,-4 0-34,-1 0 1,-3 5 51,4 0 0,-4 1-44,-1-1 1,-1-3 388,1 2 1,0-2-389,-1-2 0,1 0 254,0 0 0,1 0-221,3 0 0,-3 0 90,4 0 0,-4 0 69,-1 0 0,-5 5-50,-1-1 1,0 6-4,1-5 0,-2 4-74,-3-4 1,-3 1 98,3-1 0,-3-2-73,-1 7 0,-5-6-59,-1 6 1,-4-6 12,5 6 0,-5-2-40,5 1 0,-5 2-75,4-6 0,-5 5 119,1-6 0,1 1-138,-1-5 1,0 0 108,-5 0 1,-4 0-148,-1 0 142,1 0-413,4 0-13,-6 0 20,-2 0-921,-6 0 1309,0 0 0,0 6 0,0 2 0</inkml:trace>
  <inkml:trace contextRef="#ctx0" brushRef="#br0">13635 2516 7883,'-14'0'0</inkml:trace>
  <inkml:trace contextRef="#ctx0" brushRef="#br0">5688 7663 7986,'-29'-7'0,"5"6"-182,1-4 0,5-1-32,-1 1 577,4 0 0,7 4 223,3-4-474,3 3 0,6-4 235,5 6 0,2 0-103,13 0 0,6 6 16,8 4 0,3-2-91,1 1 0,3-1 43,2 2 1,4-3-19,5-2 1,3-3-466,3 3 0,2-4 231,7-1 1,-30 0-1,1 0-14,0 0 0,1 0 1,3 0-1,1-1-168,-2-1 1,0-1 0,3-1 0,0 0 252,0-3 1,-1 0 0,4-3 0,1 1 1,0-1 0,0 1 0,-2 1 0,-2 2-14,-3 0 1,0 2 0,-1 2 0,1 1 2,0-2 1,0 1 0,1 1 0,1 1 3,3-1 0,-1 2 0,-2-1 0,0 0 50,-2 0 1,0 0 0,1 0 0,1 0-54,0 0 1,1 0 0,2-1 0,1 0-5,-2-1 1,1-1 0,2 0 0,-1 0-84,-4-1 0,1-2 1,1-1-1,1-1 53,2 3 1,1 0-1,-1-3 1,0 0-67,0 3 1,0 1-1,0 0 1,-1 0 41,-6-1 0,0 1 0,2 2 0,-1 0-23,-3 0 1,-1 0 0,4 1 0,0 0-249,34 1 0,1 2 269,-10 2 1,2 4-5,3 6 0,-5 5 10,0 0 1,5 2-91,-5-2 0,5-2 84,-1 7 0,-2-8-49,3-2 1,-2-1 39,2-9 1,-3 1 27,2-5 1,-3-1-38,-6-4 1,2 3 129,-7-3 1,3-2-159,-3-3 0,-7-1 98,3 2 0,-3-3 88,2 8 0,-2-1-94,3 5 0,-10 0 82,6 0 0,-6 6 117,0 4 0,-1 1-107,6-2 0,-6 2-74,1-6 1,2 0 83,-1-5 0,1 5-59,-2-1 1,-3 1-18,4-5 0,-4 0 400,-1 0 1,4-5-405,0 1 1,6-3-86,-6 3 0,2 2 60,-2-3 1,-1 4-22,6 1 0,-6 0 30,2 0 1,-4 0 275,-2 0 1,7 1-252,4 4 0,-3-3 5,2 2 1,-4-2-72,4-2 0,0 5 49,5-1 1,-2 1-139,-3-5 1,3 0 83,-2 0 1,-3 0-159,2 0 1,-1 0 96,1 0 0,2 0-48,-7 0 1,2 0 31,-2 0 1,2 0 11,3 0 0,-1 0-89,-4 0 0,-1-5 52,6 1 1,-6-7-59,2 1 0,-4 2 80,-2-1 0,1-1-30,0-4 1,-2 1-42,-3 4 0,-3-4-146,-7 4 1,0 1-5,1-2 1,-5 2 100,-1-1 1,-5 1-24,1 3 1,-4 4 253,0-4 0,-1-3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10237 15581 10759,'-8'14'370,"4"1"1,-3-1-393,3 0 0,-3 0-32,2 0 0,-1 2-269,-3 3 1,-2-3 203,6 3-603,-6-3 491,3-8 0,-2 4-629,1-2 406,6-4 39,-4 7-108,1-12 129,5 6-177,-6-7 571,7 0 0,-6 0 0,-2 0 0</inkml:trace>
  <inkml:trace contextRef="#ctx0" brushRef="#br0">10010 16008 7785,'-8'0'452,"-5"0"0,10 0 340,-6 0-263,5 0-93,-2 0-171,6 0 1,2 0 82,2 0 1,9-2-41,6-3-290,6 4 135,-3-12 1,12 5-118,-1-6 0,0 5-212,-5-1 0,6 1-138,-1-6 0,0 6-402,-5-1 0,-6 1 465,-3-5 0,-1 4-132,1 1-1394,-10-1 1777,4-4 0,-13 0 0,0 0 0</inkml:trace>
  <inkml:trace contextRef="#ctx0" brushRef="#br0">10237 15695 7671,'-5'9'243,"1"1"0,-1-5 533,5 4 1,0 1 157,0 4-491,0 0-170,0 7 0,0 1-237,0 6 1,0 5-161,0 0 1,2 1-161,2-6 1,-2 0 289,3 1-601,3-7 459,-7-1 1,5-7-357,-6 0 0,2-6-1392,3-3 1884,-4-4 0,6 6 0,-7 0 0</inkml:trace>
  <inkml:trace contextRef="#ctx0" brushRef="#br0">10223 16022 7785,'0'8'381,"0"4"0,0-4-73,0 7 122,6-8 102,-4 6 248,4-5-557,-6 6 0,0 0-54,0 1 1,0-6 2,0 1 0,0-6-117,0 6 253,0-7-156,0 10-504,0-12 0,2 1 192,3-7 1,-4-6-305,4 1 250,3-8 85,-7 2 1,12-5-243,-4 7 333,-2 0-5,5 0 1,-5-1-16,2 1 1,4 6 227,-5 2-40,6 6 1,-6 1 183,-3 4 1,-4 3 12,-1 6 0,0 1-186,0-1 1,0 0-185,0 0-178,-6 0-712,-2 1 432,0-7 0,0-2-1248,3-6 1749,4-6 0,-5-9 0,6-7 0</inkml:trace>
  <inkml:trace contextRef="#ctx0" brushRef="#br0">10450 15709 7785,'0'14'805,"0"-6"1,0 6-303,0 1 0,0 5 78,0 9 0,0 1-201,0 3 1,0 2-51,0 3 0,5 1-350,0-6 0,6-1 103,-2-9 0,-1 3-212,2-7 1,-1-7-216,6-7 1,-1-3-451,0-2 1,-5-2 110,1-3 0,-2-3-1370,1-6 2053,-2 0 0,-1-7 0,2-1 0</inkml:trace>
  <inkml:trace contextRef="#ctx0" brushRef="#br0">10763 15510 7752,'0'10'421,"0"-1"753,0-6-632,7 10-566,-6-5 175,12 0 1,-12 4-11,4-2 1,1-2-153,-1 1 1,0-4-450,-5 4-271,6 1 0,-4 4 731,3 0 0,-4 0 0,-1 1 0</inkml:trace>
  <inkml:trace contextRef="#ctx0" brushRef="#br0">10678 15794 7752,'-8'2'117,"3"3"517,4-4 178,1 6-381,0-7-316,0 0 0,6-5-22,4 0 0,2-6-4,2 2 0,2-9-197,3-1 0,-1-1-20,5 1 1,-5 3 160,1-3 1,1-1-537,-1 1 0,0 0 129,-5 4 1,-4 3-369,-1 2 374,-6-2 467,10 10-230,-11-4 1,2 6 47,-8 0 0,0 1 150,-5 4 0,-1 1 2,-4 4 0,0 3-3,0-4 0,0 8 441,-1 2 1,1 0-225,0-5 0,4 2 246,1 3 0,4 2-180,-4 2 0,6 4-13,-2-3 0,3 4-184,2 6 1,0-3-161,0 7 0,0-6-72,0 1 1,0-3-328,0-2 0,2-1-354,3-3 347,-4-4 255,5-5 0,-4-6 159,3 1 0,3-7 0,6 3 0</inkml:trace>
  <inkml:trace contextRef="#ctx0" brushRef="#br0">10877 15766 7752,'0'-9'113,"0"-1"1,2 7 668,2-2-388,-2-3 1,9 5-121,-6-6 1,1 5-215,-1 0 162,-4 2-112,12-4-158,-5 4 0,1-4-219,1 6 0,-7 2-56,2 2 34,3 4 1,-7 6-13,4 1 116,-3 5 27,-2-4 0,0 4 330,0-5 0,0-1-80,0 0 1,0-4-121,0-1-6,0 1 1,1-1-105,4 0 0,-2-5 115,6 0 0,-4-2-335,5-2 311,-7 0 9,10 0 1,-10 0 101,6 0 0,-6 2-128,2 2 0,-3-1 171,-2 7 1,-2-1-23,-3 6 0,-3-1 48,-6 0 1,5 0-5,-1 0-1,1-1 125,-5-3 1,4 1-64,1-7 1,4 6 5,-5-5-328,7-1-41,-3-4 249,6 0 0,1-8 9,4-6 1,3-2-337,6-7 0,1-1-458,-1-4 0,0-1 235,0 1 474,0 6 0,1-12 0,-1 4 0</inkml:trace>
  <inkml:trace contextRef="#ctx0" brushRef="#br0">17957 3938 8011,'-22'0'-95,"2"0"-187,6 0 282,6-6 736,8 4-414,8-4 1,20 6 368,10 0-216,9 0-1495,17 0 1008,7 0 119,8 0 0,-31-2 0,2-1 53,1 1 1,2-1 31,5 1 1,1 0-99,1-2 0,1 1 1,5 2-1,1 1-9,0-2 0,-1-1 1,-3 0-1,-1 0-1,-5 0 0,-1 1 1,-2-1-1,0 1-168,-4 2 0,-1 0 1,0 0-1,-1 0-97,-3 0 0,0 0 0,34 0-966,-13 0 608,-6 0 25,-3 0 1,-3 0-393,-7 0 0,-6 0 906,-8 0 0,-7-5 0,-6 1 0,-4 0 0,-5 3 0</inkml:trace>
  <inkml:trace contextRef="#ctx0" brushRef="#br0">20616 3995 7932,'0'-8'-233,"0"-5"18,6 12 453,2-12 0,15 11 457,5-2 1,15 2-37,13 2-391,14 0-503,9 0 1,-31 0-1,2 0 386,2 0 1,0 0-991,3 0 1,1 0 983,3 0 1,2 0 0,1 0 0,1-1-107,0-1 1,2-1 70,1-1 0,-1 0-28,-7 0 1,-1 0-1,5-2 1,1-1-47,-4 2 1,0 1-1,3 0 1,0 2-172,-3-1 0,0 1 0,-2-2 1,0 0 53,-2-1 1,-1 1-1,-2 0 1,0 1 76,2 1 1,1-1-238,0-1 0,-1 1 179,-6 2 1,-1 0-1,1-2 1,-1 0-95,28 3 1,0 0-138,-9 0 0,0 0 155,-9 0 1,-3 0-78,-11 0 1,-2 0-77,-3 0 16,-4 0-52,-5 0 1,-7 0-81,-3 0 1,-3 0 406,-2 0 0,6-7 0,3-1 0</inkml:trace>
  <inkml:trace contextRef="#ctx0" brushRef="#br0">24071 3725 7946,'-9'8'690,"-1"-4"-423,7-2-714,-3 4 447,6-4 0,6 10 0,2-4 0</inkml:trace>
  <inkml:trace contextRef="#ctx0" brushRef="#br0">11147 15666 9941,'-8'0'1860,"2"2"-1428,6 3 175,0-4-322,0 6 1,6-7-115,4 0 1,-2 0-150,1 0 1,1 0-354,4 0 1,5 0 281,0 0 1,0 0-1219,-5 0 686,0 0 54,0-7-46,1 6-613,-1-12 440,0 5 0,-5-4 152,1 2 587,-7-2 0,3 4 543,-6-7-349,0 8-152,-6-6 1,3 11 1379,-7-2-879,7 2 0,-5 2 29,4 0 1,2 8-44,-3 6-75,4 0-156,1 13 1,0 0-92,0 6 1,0 2-134,0-2 1,0-1-217,0 6 1,0-7 125,0 2 0,0-7-750,0-3 1,1-5 25,4 1 321,-3-4-856,4-7 196,-6-1 1,-5-14 735,1-2 0,-6-4 350,5-1 0,-6 0 0,2 0 0,1-1 28,-2 1 0,6 5-17,-6-1 1,7 1 359,-2-5 564,-3-1-667,7 1 270,-6 0-310,14 0 0,-4-1-71,6 1 75,1 0-80,4 0 1,5-7-389,0-2 1,5 0 17,-5 0 0,4-1-99,-4-4 0,5-6 35,-5 1 59,0 6 173,-5 1 0,-1 10 112,-4-3 397,4 3 131,-5 8 1,0 8-293,-4 10 0,-2 9 149,-2 4 0,0 6-119,0 4 1,0-2 139,0 7 1,0 0-248,0 5 0,0-7-280,0-3 1,0-3 233,0-1 0,2-1 229,2 1-1270,-2-7-1837,4-2 1129,-6-12 1094,0-1 1,-4-14 26,-1-2 0,-6-4 396,1-1 0,2 4 57,-1 1 0,-1 0 0,-4-6 534,0 1-397,6 0 0,-3 4 212,6 1 0,-4 4 1266,4-4-314,0-1-655,5-4-371,0 0-98,0 0 1,7-1-80,2 1 0,1 5-158,4-1 1,-3 1 67,8-6 1,1 6-226,-1 0 0,5 5 23,-5 0 0,1 2-78,-1 2 1,-1 6 194,6 4 1,-7 9 103,2 5 0,-3 2-9,-2 3 0,0-1-5,0 1 1,-4-1 20,-1 1 1,-4-6 3,4 1 1,-5-7 54,0 2 0,-2-8-1240,-2-1 1147,0-7 0,-13 3 0,-2-6 0</inkml:trace>
  <inkml:trace contextRef="#ctx0" brushRef="#br0">11474 15780 8652,'-8'7'1144,"2"-6"-607,6 5-334,0 1 0,2-4 13,2 6 0,4-5-123,6 0 1,1-2-195,-1-2 0,5 0 283,0 0-182,0 0 0,1 0 0,2 0 0</inkml:trace>
  <inkml:trace contextRef="#ctx0" brushRef="#br0">11929 15553 7760,'-8'0'2774,"-4"0"-1243,4 6-1178,-7-4 1,8 10-275,2-2 0,-1-2-295,1 1 282,0 1-327,5 4 1,0 0-319,0 0 1,0-4-572,0-1-1045,0 1 2195,6-2 0,2 4 0,6-4 0</inkml:trace>
  <inkml:trace contextRef="#ctx0" brushRef="#br0">12000 15610 7748,'-8'8'1055,"0"3"-324,4-7 1,2 3-321,-3-3 0,4 0-79,1 5 1,0-4-251,0 4 1,0-4-168,0 4 1,0 1-343,0 4 0,0 0 280,0 1 1,0-1-129,0 0 198,0 0-35,0 0 0,0 1-108,0-1 1,0 0-13,0 0 1,0-4 27,0-1 0,5-4-54,-1 4 530,1-5-192,-5 2 1,2-6 67,2 0-207,-2 0 50,11-6 0,-10-2-38,6-6 250,-6 6-221,4-5 1,-3 10 34,1-7 0,5 1 86,-6-5 1,6-1-58,-5 1 0,4 0 107,-4 0 0,4 0-163,-4-1 0,6-4 49,-1 0 0,-3 0-119,3 5 0,-5 0 47,4 0 1,-4 0 14,4-1 78,1 1-17,4 6-8,0 2 0,0 17 9,1 3 0,-6 8-37,1-3 0,-2 11 14,1-1 0,2-1-104,-6 1 0,1-4 109,-1 8 1,-2-3-13,7-1 0,-7-6-24,1 1 451,-2-7-271,-2 10 0,0-11 241,0 3 344,0-10-581,-6 4 1,-2-11-21,-6 2 1,4-8-408,1-6 0,4-3-121,-5-1 91,1 0 1,-1-5-607,1 0-698,6 0 1587,-4 5 0,1-7 0,-2-1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26389 4080 7828,'7'-14'271,"5"0"31,-8-1 1,1 6 1240,-5 0-641,0 5-408,0-8-222,-6 10 1,-2-6-72,-6 3 1,-9 4 112,-5-4-315,-7 4 59,-14 1 1,-3 0-35,-9 0 0,-6 0-337,-9 0 0,34 0 1,-3 0 351,-4 0 0,-1 0-1443,0 0 0,0 0 1229,-2 0 1,-1 0-1,3-1 1,0 0-284,0-1 1,1-1 202,2 0 1,0-2-44,1-1 1,1-2 0,-31-11-149,10 0 120,15-6 162,16-3 1,19-9 125,7-5 0,11-1-46,12 0 0,6 1 224,23-1 0,6 0-569,17 1 513,1-1-48,-26 24 1,1 2 0,1-1 0,0 3 75,3 2 1,2 2-57,4-3 0,1 1 17,6 1 0,2 2 1,0-1-1,1 0-41,4 1 1,1 1 0,1 1 0,1 2 5,2 0 1,0 2 0,-2 0 0,0 2-1,2 1 0,0 2 1,-9 0-1,-1 1 205,-3 2 0,-2 1 1,-5 2-1,-3 4-131,-6 4 0,-3 3 0,34 14 10,-7 5-262,-19-5 188,1 3 1,-26-2 73,-3 0 0,-5 0-114,-4-4 1,-6-6-84,-8 1 0,-11-2 6,-8 2-514,-11 3 997,-8-5 0,-10 6-686,-10 1 0,-1-6-61,-3 1 0,-6-6-43,1 1 0,8-5-568,2-5 944,8 4 0,8-12 0,2 4 0,7-3 0,4-2 0</inkml:trace>
  <inkml:trace contextRef="#ctx0" brushRef="#br0">17460 2360 7886,'0'-8'2242,"0"2"-1691,0 18 1,-5 4-222,0 13 0,1 1-427,4 3 114,-7-3 1,6 11 158,-4-3 0,2-3 39,-2-2 1,3-3 107,-2-2-2781,2 1 880,2-7 1578,0-2 0,0-6 0,0 1 0</inkml:trace>
  <inkml:trace contextRef="#ctx0" brushRef="#br0">17460 2445 7886,'0'8'426,"0"5"0,0-10-315,0 6 1,1-4 95,4 5 1,-2-1 196,7 5 1,-5-4-76,4-1 0,-4 1-454,4 4 1,1 0 156,4 0 0,0-4-1609,0-1 1048,1 1 529,-1 4 0,6-6 0,2-2 0</inkml:trace>
  <inkml:trace contextRef="#ctx0" brushRef="#br0">17687 2445 7886,'0'14'818,"0"1"-719,0-1 0,0-5 91,0 1 0,-1-1-63,-4 6 0,3-6-193,-2 0 1,-3 1-383,3 4 0,-1-4-1174,5-1 1622,0-6 0,-6 10 0,-2-5 0</inkml:trace>
  <inkml:trace contextRef="#ctx0" brushRef="#br0">17758 2445 7886,'7'21'319,"-6"-5"-131,6 4 1,-3-1 27,1 0 0,1 5 0,-1-5 0,-3 4-46,2-4 0,3 0-179,-2-5 1,1 1-1073,-1-1 728,-4-6 0,12-2 353,-4-6 0,4 0 0,1 0 0</inkml:trace>
  <inkml:trace contextRef="#ctx0" brushRef="#br0">17957 2531 7886,'0'14'-727,"-4"5"961,-1 0 0,0 0 516,5-5 1,0 0-330,0 0 1,0 0-190,0 1 1,0-1-186,0 0 120,0-6-346,0 5 0,2-12-468,3 4 1,-2-3 646,6-2 0,1-7 0,4-1 0</inkml:trace>
  <inkml:trace contextRef="#ctx0" brushRef="#br0">17915 2474 7869,'0'8'1359,"0"-2"-877,0-6-699,0 0 321,6 0 1,2 0 99,6 0-204,0-6 0,1-2 0,-1-7 0</inkml:trace>
  <inkml:trace contextRef="#ctx0" brushRef="#br0">18171 2488 7961,'-7'-8'910,"4"2"-231,-6 6-341,6 0 9,-10 0-122,11 0 1,-6 0-264,4 0 90,2 0 0,-6 6-23,4 3 1,2 4-211,-3 1-310,4 1 0,1-1 275,0 0 0,1-1-463,4-4 433,3 4 1,6-12-481,0 4 1,0-3 725,1-2 0,-1-7 0,0-1 0</inkml:trace>
  <inkml:trace contextRef="#ctx0" brushRef="#br0">18284 2417 7846,'0'8'9,"0"4"197,0-4 213,0 6 0,0 1-144,0-1 1,0-5-106,0 1 1,0-5 48,0 4 1,0-4-174,0 4 1,0-4 1,0 4-163,0-5 0,2 7-89,3-7-335,-4 1 193,12-5 0,-10 0-25,7 0 35,-7-6 146,3-2 215,0-6 1,-4 4-27,3 1 304,-4 6-182,-1-10 0,2 10-117,3-7 1,-4 6-237,4-6 246,3 7 0,-5-8-117,7 6 1,-6-4 79,6 4 143,-7 0-109,10-1 1,-10 4 9,6-2 34,-6 2 1,8 4 139,-6 2 1,0 4 37,-5 6 1,0 1-117,0-1 0,0 0-159,0 0 1,0 1 121,0-1 0,0 0-267,0 0 1,1-4 11,4-1 1,-2-6-162,7 2 90,-1-3 0,6-2 4,-1 0 1,-2-7 42,-2-2 1,2-9 80,-2-1 1,-4 1 167,-1 3 1,1-4-48,-1 0 0,0 0 866,-5 5-480,0 0 0,-7 1 117,-2 4 0,-4 3-226,-1 6 0,0 6 67,0 3 0,1 6-259,4 4 1,-2-4 149,6 4 0,-5 2-724,6-2 0,-1 0 138,5-5-647,6 0 0,4-6 995,9-3 0,3 3 0,6 0 0</inkml:trace>
  <inkml:trace contextRef="#ctx0" brushRef="#br0">18754 2502 7833,'0'-14'-920,"-5"4"1017,0 1 0,0-1 627,5-4 0,0 5-210,0-1 1,-4 6-130,-1-6 0,0 5-216,5-4 0,-1 6 251,-4-2-323,3 3 0,-9 9 66,7 2 1,-3 5-189,2 5 1,4-3-61,-4 3 1,4 2-184,1-2 1,0 0-168,0-5 0,0 0 10,0 0 317,6 0 0,-3-1-48,7-3 1,-6 1-458,6-7 320,-7 1 0,3-3 359,-6 2 56,0-2-38,0 4 1,-1-6-74,-4 0 0,-3 0-49,-6 0 0,4 5-620,1 0 194,-1-1-64,-4-4 528,6-6 0,-4-2 0,4-6 0</inkml:trace>
  <inkml:trace contextRef="#ctx0" brushRef="#br0">18811 2531 8002,'7'6'751,"1"-5"-226,-3 4-276,-3-3 1,6-2-120,-4 0 1,-1 0-139,7 0 0,-5 0-393,4 0 0,-4 0 287,4 0 0,-4-5-233,5 0 100,-7-6 170,9 3 1,-10-1 188,3-1 94,-4 7 1,-7-3-30,-4 6 0,3 1 207,-3 4 0,1-2 100,-6 7-108,1-1-928,0 6 355,6-8-383,2 0 0,12-7 202,4 0 0,2-2-6,2-3 0,7-4-51,3-10 0,-1 3 127,6-3 1,-6-1 310,6 1 0,-1-2-3,-4 2 0,-2 3 96,2-2 1,-7 2-183,2 1 1,-8 3 962,-1 2-415,-7-2-148,3 10 1,-12-4 119,-4 6 1,2 5 114,-1-1 1,4 6-144,-4-5 0,6 6-57,-2-2 0,-1 4-286,1 1 0,0 5 97,5 0 1,0 1-189,0-1 1,2-1-47,2 5 0,-2-4 7,3 5 0,1-2 17,-1 2 1,4 3 95,-4-4 1,1-2-302,-1-2 170,-3 3-425,4 0 153,0 0 347,-4-8-954,4-7 622,-6-7 0,0-2-1248,0-3 1590,-6-2 0,-2-14 0,-6-1 0</inkml:trace>
  <inkml:trace contextRef="#ctx0" brushRef="#br0">19066 2431 8044,'2'8'619,"3"-3"0,-2-4-383,6-1 1,-4 5-119,5 0 1,-1-1 91,5-4 0,2 0-461,3 0 1,-3 0-236,3 0 0,1 0-1264,-1 0 1750,7 0 0,-4 0 0,6 0 0</inkml:trace>
  <inkml:trace contextRef="#ctx0" brushRef="#br0">19465 2360 7833,'0'-8'1770,"0"-5"-1354,0 12 1,0-4-190,0 10 1,0-2-70,0 6 1,0 1-387,0 4 1,0 0 221,0 1 1,0-1-231,0 0 1,0-5 226,0 1-1895,0-1 913,0 6 991,0-7 0,0 4 0,0-4 0</inkml:trace>
  <inkml:trace contextRef="#ctx0" brushRef="#br0">19379 2431 7802,'-8'-6'384,"2"4"0,6-6 537,0 3-385,0 4-329,0-5 0,2 6 12,2 0 1,-1-2-1,7-3 1,-1 4-124,6-4 0,-1 3 87,0 2 0,5-4-183,0-1 0,0-6 0,-5 3 0</inkml:trace>
  <inkml:trace contextRef="#ctx0" brushRef="#br0">19763 2360 9049,'8'0'275,"-2"0"0,-4 0-886,3 0-305,-4 0 507,6 0 409,-1 0 0,-5-6 0,6-2 0</inkml:trace>
  <inkml:trace contextRef="#ctx0" brushRef="#br0">19777 2459 7802,'-8'7'290,"2"-6"1,5 10 287,-4-6 111,3 0-560,-4 1 83,6-4-1667,0 4 1455,0-6 0,6 0 0,2 0 0</inkml:trace>
  <inkml:trace contextRef="#ctx0" brushRef="#br0">20247 2260 7785,'0'-7'2069,"0"0"-1685,6 7 0,-3 0-103,6 0-122,-5 0-308,8 0 0,-4 0 170,6 0 0,-4 0-302,-1 0 256,1 7 1,2-4-1224,-2 6 54,3-6-85,-12 10 1279,12-11 0,-12 10 0,6-4 0</inkml:trace>
  <inkml:trace contextRef="#ctx0" brushRef="#br0">20374 2260 6118,'0'-7'2687,"0"0"-1905,7 7-399,-6 0-467,6 0 137,-7 7-484,0 0 362,0 8 0,0-1 136,0 0 0,0 0 95,0 0 0,0-4-943,0-1 1,-5 1 309,0 4 1,-1 0-479,1 1 949,4-8 0,-12 6 0,5-5 0</inkml:trace>
  <inkml:trace contextRef="#ctx0" brushRef="#br0">20261 2431 7785,'4'-9'-13,"1"-1"241,0 7 0,-3-3-10,2 6 0,-1-5-82,7 0 1,-5 0-26,4 5 0,-1-1-171,1-4 0,4 3 62,-3-2 1,-2 2-132,1 2 1,-4 2-3,4 2 0,-6 0 61,2 5 1,-3-4 325,-2 4-241,0 1 0,-5 4 129,0 0 1,-6 0-72,2 1 1,-2-6 304,1 1 0,-1-6-167,6 6 0,-4-5-88,4 4 0,-1-6-60,1 2-407,3-3-25,-4-2 0,12 0 192,4 0 0,4-5-259,5 0 1,-3-4 168,3 4 1,1-5 2,-1 6 0,2-1 153,-2 5 0,-8 0 113,3 0 0,-4 1 210,-1 4 0,-3 3-137,-6 6 0,-1 1 396,-4-1 0,-3 2-174,-6 2 0,0-2 133,0 3 0,-1-5-129,1-4 1,0 1-50,0-6 0,4-1-192,1-4 0,4 0-492,-4 0-343,5 0 0,-2-6 399,6-3 1,6-10 375,4-5 0,9-9 0,3-3 0</inkml:trace>
  <inkml:trace contextRef="#ctx0" brushRef="#br0">20602 2246 8424,'0'14'671,"0"1"0,0 4-364,0 0-322,0 6 71,0-3 1,0 6-314,0 1 216,0 6 1,5-7-152,-1 0 1,3 1-254,-3-5 0,-2-4-672,3-1 1117,3-3 0,0-2 0,6 0 0</inkml:trace>
  <inkml:trace contextRef="#ctx0" brushRef="#br0">20815 2189 7785,'14'0'1041,"-6"0"-645,5 0 1,-10 0 118,7 0-329,-7 7 1,5 1 223,-4 6-452,-2 0 0,4 0-92,-6 0 0,0-4-169,0-1 1,0-4-309,0 5-645,0-7-28,-6 9 901,-2-10 1,-1 4 262,-1-6 1,5 0 119,-4 0 0,4-4 0,-4-1 0,4-5 0,-5 6 381,7-7 256,-3 9 451,6-4-829,0 6 1,0 1 48,0 4 1,0-2-229,0 7 0,0-6 199,0 6-347,6-7 0,2 8-164,6-6 1,-4-1-214,-1-4 0,-4 0-124,5 0 1,-6 0-93,6 0 661,-7 7 0,3-6-402,-6 6 402,0-1 162,-6 2 0,-2 6-13,-6 0 1,0-4 232,-1-1 407,1 1-174,0 4-483,6-6 0,3-2 15,10-6 0,5 0-368,9 0 1,-2-1 139,7-4 0,-1-1-262,6-4 0,-6-3 120,1 4 1,-2-2-28,2 1 1,-4-1 6,-5 7 1,-1-3 242,0 3 0,-6 2 0,-2-4 0,-7 6 0,-4 0 0,-3 1 0,-6 4 0,0-3 82,-1 2 0,1-2 36,0-2 0,5 0 242,-1 0 1,5 0-1,-4 0-40,6 0 56,-4 0 306,7 0-85,0-6-202,0 4 1,5 7-441,0 9 1,1 5 75,-1 0 0,-2-2-233,7 7 1,-7-5 51,1 5 1,3-7-263,-2 2 331,-1 3-768,-4-6 237,0 4 244,0-5-427,0-1 580,-6-6 1,3-2 214,-7-6 0,1 0 0,-5 0 0,-1 0 0,1-6 0,0-4 0,1 2 277,4-1-43,-4 6 510,12-10-226,-6 5 185,7-6 1,2 6-229,3 3 0,-2-1-324,6 1 1,1-4-315,4 4 1,0-4-390,0 4 0,5-6 552,0 1 0,7-2 0,-4-3 0</inkml:trace>
  <inkml:trace contextRef="#ctx0" brushRef="#br0">21384 2147 10394,'-6'14'-319,"2"-1"325,-5-4 0,4 8 134,-4-2 0,1 2-254,-2-3 1,-2 0-440,2 1 1,-2 0 346,-3 4 0,8-3 80,2 3 1,-2-8 109,3-1 0,-1-1-36,5 5 1,2-6-76,2-3 0,4-3 85,6-2 1,1 0-253,-1 0 1,5-2 4,0-3 1,4 2-4,-4-6 0,0-1 140,-4-4 1,-1 4 151,0 1 0,0-1 0,0-4 0,-6 0 0,5 0 0,-11 0 14,4-1 0,-11 6 52,0-1 1,-6 7 73,2-1 1,1 0 283,-2 0 0,6 2 156,-6-3-92,7 4-163,-10 7 0,10 2-128,-6 6 0,6 5-165,-2 0 1,3 6 134,2-1 0,0-2-359,0 2 108,0 0 0,0 2-6,0-2 1,0 3-207,0-3 1,5-4-367,0-1 452,0-3 0,-4-3-720,4-4 330,-4 4 600,6-12 0,-1 6 0,2-7 0</inkml:trace>
  <inkml:trace contextRef="#ctx0" brushRef="#br0">21398 2374 7799,'0'-8'335,"0"2"-67,0 6 1,-5 2-38,1 2 0,-1-1-25,5 7 1,-5 1-247,0 8 1,1-3 122,4 3-518,-7-4 1,6 0 120,-4-1 62,3 0 0,4-6-68,3-3 0,-2-4-540,6-1 494,1 0 366,-2 0 0,11-12 0,-3-4 0</inkml:trace>
  <inkml:trace contextRef="#ctx0" brushRef="#br0">21569 2118 7799,'0'8'274,"0"5"1,0-10-6,0 6 0,0-4-50,0 5 1,4-6-214,1 6 0,0-5 70,-5 4 0,0-4-479,0 4 1,0-4 251,0 4 0,2-4-1087,2 5 536,-2-7 184,4 3 518,-6-6 0,0 0 0,0-6 0,0-2 0,0-6-29,0 0 1,2-1 26,3 1 370,-4 0 1,10 0-51,-6-1 1,1 6 378,-1 0-412,-3 5 34,10-2-266,-4 6-27,0 0 0,3 2 38,-6 2 1,-1 0-131,-4 5 0,0 0 21,0 6 1,0-1-145,0 0 1,-4 0-182,-1 1 213,-6-1 40,3 0 1,-1 0-18,-1 0 1,2-4 59,-1-1-2,-4 1-26,12-2-9,-12-2 206,11-6-191,-4 6-4,6-4 298,0 4-260,0-12 184,0 4-150,6-4 112,-4 0-103,11 4 12,-12-4 1,7 1-6,-3 0 0,-4 1 176,6 4-77,-7 0 0,0 1-58,0 4 1,0-2 6,0 7 0,0-6-49,0 6 33,0-7 0,0 10-12,0-6 9,0 1 0,0 5 50,0-3 1,0-3-2,0 3 1,0-5 13,0 4 1,-5-4 123,0 4 1,-1-4 252,1 5-309,4-7 0,-11 5 125,8-4-192,-1-2 1,3 4-33,-2-6 205,2 0-293,-4 0 219,6 0-293,6-6 1,-3 4-38,7-2-45,-1-4 0,-1 6 177,-2-4-96,1 6 111,1 0 60,0 0 246,-2 0-145,0 6 70,-4 2 0,4 6-65,-6 0 61,0 1-69,0-7 1,-2 4 115,-2-2 26,2-4-353,-4 7-66,6-12-12,0 6 1,1-7-290,4 0 1,-2-2 233,7-3-996,-1-3 751,5-12 0,1 2-93,-1-5 527,0-1 0,7-4 0,1-1 0</inkml:trace>
  <inkml:trace contextRef="#ctx0" brushRef="#br0">21924 2076 8340,'0'7'936,"0"0"0,0-6-632,0 4-761,0-3 392,0 10 1,0-4-238,0 6 0,-5-4 106,1-1 118,-7 1-153,9 4 219,-11 0 1,10 1-32,-6-1-4,6 0-3,-10-6 1,10 5 99,-7-4-139,7-3 229,-3 1-101,6-7 1,1 0-146,4 0 1,3-7 107,6-2 0,1-4-97,-1-1 0,-2 0 131,-2 0 1,3-1 2,-4 1 0,-1 5 17,1-1 240,-5 7-26,2-3-202,-6 6 0,-2 8 255,-2 6 1,-4 6-83,-7 9 1,6 1-79,-1 3 1,1 3 57,-5 7-417,0-7 176,-1 5 0,6-6-157,-1 3 1,7-3-770,-2-7 639,4 1 1,1-7-667,0-3 973,0-4 0,0 0 0,0-1 0</inkml:trace>
  <inkml:trace contextRef="#ctx0" brushRef="#br0">21995 2317 7775,'8'-14'950,"-1"5"-542,-7-1 26,6 7-139,-5-10 0,6 10 503,-7-6-923,6 6 101,-4-4-50,10 7 0,-9 0-518,7 0-114,-7 7 497,10 0-7,-12 8 116,12-1 40,-12 0 0,7-4 7,-3-1 1,-3 0 183,2 6 1,0-1 382,0 0-333,-2 0 0,4 1 102,-6-1-146,0 0-71,0-6 1,5 5 105,0-4-288,-1-3 84,-4 7 0,0-10 167,0 7-9,0-7-95,0 3-670,0-6-358,0 0 787,-6 0 0,3 0 35,-6 0 232,-1 0 0,1 0 66,-1 0-135,7 0 0,-8-1 171,6-4-183,0 3 1,5-10-495,0 2 314,7-3 1,-4 4 49,6-1-303,1 1 457,4-12 0,0 6 0,0-6 0</inkml:trace>
  <inkml:trace contextRef="#ctx0" brushRef="#br0">22408 1976 7851,'-5'10'254,"0"-1"0,-1-1 34,1 1 0,2 6-307,-7-1 81,7 0 0,-8 8-151,6-3 0,-4-3-249,4 3 1,-4-2-217,4 2 0,-4-8-64,4 3 119,0-2 499,5-5 0,0 0 0,0-9 0,0-3 0,5 2 0,0-6 0,1 1 10,-1-2 0,-2-2 37,6 2 1,-6-2 347,2-3 0,1 1-183,-1 0 1,5 5 13,-6-1 0,7 1 15,-1-6 1,-4 6-153,-1-1 0,1 6 279,-1-6-391,6 7-33,-9-3-5,4 6 1,-6 1-8,0 4 1,0 3 68,0 6 0,0-4-127,0-1 1,0 1-39,0 4-28,0 0-25,6-6-129,-4 5-27,11-12 1,-10 5-134,6-6 506,1 0 0,-1 0 0,1 0 0,-6-4 0,6-1 0,-7-6-27,10 3 59,-12 0 20,6-5 0,-3 10 362,1-6 40,0 6 168,-5-4-243,0 7-192,0 0 1,-2 5-328,-3 0-24,4 6 1,-7-5-67,3 4 52,4 2 0,-7-8 38,3 5 1,3-4 23,-2 4 27,2-6-112,2 10-55,0-11-79,-6 4 335,4 0 0,-4-4-59,6 4 392,0-6 870,0 0-771,0-6-164,0 4-24,0-4-3,0 6-119,0 6 0,0-3 145,0 7 1,-6 4-371,-4 5 78,-3 6 0,-5-7 105,-1 5-248,-7 7 113,10 0 1,-9 4-490,6-11 0,0 1 76,5-10 468,0 4 0,6-11 0,2 8 0</inkml:trace>
  <inkml:trace contextRef="#ctx0" brushRef="#br0">22479 2175 7747,'8'0'0,"-1"0"562,-2 0-276,-3 0 0,6 5 232,-4 0 1,0-1-150,5-4 1,-4 5-283,4 0 1,-1 1 214,2-1-50,2-4-706,-4 12 400,0-11 0,3 6 110,-6-4-1052,6-2 508,-9 4-765,10 1 331,-10-6 356,4 12 566,-6-12 0,0 12 0,0-5 0</inkml:trace>
  <inkml:trace contextRef="#ctx0" brushRef="#br0">22464 2275 7747,'8'0'252,"-1"0"0,-6 0 344,4 0-338,-3 0 1,5 0-148,-2 0 1,-3-2 291,3-3-663,2 4 281,1-6-738,7 7 227,-1 0 126,0 0 1,-6 2 144,-3 3 0,-4-2 74,-1 6 1,0-4 211,0 5 1,0-6-94,0 6 1,-5-5 52,1 4 0,-3-4-45,3 4 195,2-6-262,-11 4 1,12-6 83,-4 4 6,4-3-31,1 4-162,0-6 158,6 0 0,-3 0 20,7 0 1,-6 0-61,6 0 246,-7 0-148,10 0 30,-12 0-120,5 0 63,-6 0-11,0 6 12,0-4 433,0 10-151,-6-4-143,-2 7 1,0-6 154,4 1 87,-4-7-56,6 9-55,-4-10-477,6 4 81,0-6-25,6 0 1,2 0-271,6 0 0,-4-1 91,-1-4 328,1 3 0,4-17 0,0 4 0</inkml:trace>
  <inkml:trace contextRef="#ctx0" brushRef="#br0">22919 2005 6835,'7'-8'2449,"-6"1"-2292,6 7 1,-6 0-170,4 0 105,-3-6-32,4 4-178,-6-4 0,1 6 36,4 0 157,-3 0 40,4 0-91,-6 0 180,0 6 1,-5 2-140,1 7 0,-3-1-6,3 0-23,-4 0 1,-2 0-88,1 1 1,6-1-322,-2 0 124,-3 0-127,6 0 0,-9-4-125,7-1-28,-1-5 298,5 2 0,1-6-99,4 0 1,-2-2 123,7-2 1,-6 2 188,6-3 1,-5-3 215,4-1-154,1 3 548,4-7-471,0 11 0,-4-9 341,-1 7-33,-6-1-118,4 11 1,-7 2-31,0 6 0,0 5-110,0 0 1,-7 5-191,-2-5 1,-4 6 45,-1-1 1,0 1-376,-1-1 247,1-4 0,0-4-45,0 3-886,6-9 672,-5 8 1,10-16 356,-6 3 0,-1-4 0,-4-1 0</inkml:trace>
  <inkml:trace contextRef="#ctx0" brushRef="#br0">22919 2189 7733,'8'-6'86,"5"4"261,-5-4-4,6 6-71,0 0 0,1 0-1295,-1 0 523,-6 0 500,4 0 0,-4 0 0,6 0 0</inkml:trace>
  <inkml:trace contextRef="#ctx0" brushRef="#br0">23033 2189 9016,'-8'0'1537,"2"0"-1492,6 0 53,0 0 0,2 5 201,2 0-501,-2 0 199,4-5 253,-6 6-563,7-5 188,-6 6-596,5-1 382,1-4 12,-6 4-158,12-6 200,-5 0 4,6 0 91,0-6 0,0 3 15,1-7 272,-7 7-84,4-3 1,-4 1-55,6 0 0,-4 0 176,-1 5 0,-4 0 240,5 0-207,-7 0 159,3 0-165,-6 0 1,0 7-55,0 2 0,0-1 123,0 1 0,-5 1-221,1 4 0,-8-4-167,3-1 0,1-6-380,-1 2-663,5-3 1200,-2-2 0,0 0 0,-2 0 0</inkml:trace>
  <inkml:trace contextRef="#ctx0" brushRef="#br0">23332 2246 7733,'8'0'-1616,"3"2"1798,-7 3 188,8-4-234,-11 5 1,5-4 135,-6 3-903,7-4 631,-6 6 0,6-1 0,-7 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2872 10179 8108,'-20'0'-263,"4"0"53,-3 0 0,-1 0 159,1 0 512,0 0-181,4 0 0,3-6-61,2-4 0,-2 2-24,2-1 0,-1-1 727,2-4-547,2 0 0,3 4 525,-1 1-307,0-1-490,5-4 1,8 6 74,6 4 1,7 2 38,7 2 1,9 6-70,5 4 1,9 2-251,10 3 1,6-1-313,9 0 0,-37-9 0,2-2 383,4 0 0,0-1 0,4-1 0,0-1-217,3 0 1,0 0 142,1 0 1,-1 0-858,-2 1 1,-1-2 764,1-1 1,0-2 110,-3 1 0,-1-2 0,-1-2 0,0 0-501,-4 0 0,-1 0 390,31-8 88,-8 1 1,-13 2-68,-2 2 24,-10-3 346,-4 12 0,-10-10-558,0 6 1902,-7 0-1693,4 5 1514,-7 0-1457,-6 0 90,4 0-161,-10 0 37,4 0 203,-12 0-54,4 7 0,-10-4-136,2 6-113,-9-6 97,4 10 0,-12-10-345,3 7 174,-3-7 126,-1 10 0,-2-6-508,-3 8 270,3-1 209,-12 0 0,6 5 209,-7 0 0,1 0 0,-7 1 0,-2 3 0</inkml:trace>
  <inkml:trace contextRef="#ctx0" brushRef="#br0">3228 10605 8066,'-21'24'-382,"-2"0"1,2-7 272,2 2 943,10-3-465,2 4 0,9-2 320,3 6 0,6-7-252,12 2 1,4-2-26,16 2 1,-2-3-212,11 3 1,2-8-16,7-1 1,3-7-218,2 1 0,8-4 50,-3-4 0,4-4-89,-4-6 0,-7-2-305,-2-3 0,-4 3-107,-1-3 1,-6 5-1364,-4 4 1845,-9-2 0,-8 5 0,-6-2 0,0 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4579 7449 8496,'-15'0'-643,"1"0"484,6-6 0,-6 5 23,0-4 87,0 3 109,-13 9 0,3 0-3,-9 8 1,1 0 0,-6 4 1,-6 5-77,-8 9-155,-3-3 0,-4 3 269,-2-9-48,2 3 0,-9-18 23,7 1 1,-6-8-17,6-7 1,1-11 2,7-12 0,9-15-72,6-14 1,4-6-90,0-8-364,1 0-1100,17 0 1480,2 6 0,8 2 332,6 6-254,6 13 0,8 4 105,10 16-106,9 4-300,4 6 324,18-1-7,-3 7 1,14-4-38,1 2 1,1-2-13,-29 5 1,2 0 0,1-1-1,0 1 60,1 0 0,-1 0-149,3 0 0,-1 0 128,28-7 1,4 4-196,-9 1-794,2 6 965,-23-4 1,-5 10 9,-22 7-54,-10-1 470,-2 18-409,-7-5 615,-13 7 0,-3 1-604,-12 3 1,4-3 500,1 3 1,-1 2-745,-5-2 191,1 0 11,6-4 1,-5-6 39,3 1 0,-3 0 0,-1 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11332 4208 7859,'-21'6'0,"-1"-4"34,-6 3 0,-5-4 159,0-1 1,-7 2 124,2 3-122,-3-4-24,-8 5 1,2-1 13,-10 0-107,3 0 1,-9-7-308,6-3 0,2-4 250,3-10 1,-7-3-131,7-7 1,1-1 83,14-3 0,3 2 10,11-7 0,8 1 62,11-1 0,5-1-68,9 6 1,7-7-25,16 2 0,10-3-71,9-1 1,5-6-90,5 1 1,-28 23 0,3 1 215,2 1 1,2 1 0,6-2-1,1 0-25,1 1 1,2 1 0,3 1 0,1 1 19,-1 4 1,1 2 0,5 1 0,3 3-279,0 1 0,2 2 1,7 1-1,1 3 251,-2 4 0,0 1 1,3 1-1,-1 2 4,-6 2 0,-1 3 0,0-1 0,-1 2 9,-3 1 0,-1 2 0,-4 1 0,-2 1-53,-4 0 0,-2 0 0,-8-1 0,-1 1-135,26 11 0,-14 1 26,-9-1 1,-9 0 109,-10 1 0,-5-5-21,-9-1 0,-4 1 479,-6 4 1,-8 1-443,-6-1 1,-7 5-280,-7 1 0,-9 5 28,-5-1 1,-12 1 293,-8-1 0,-4 2 0,4-7 0,1 0 0</inkml:trace>
  <inkml:trace contextRef="#ctx0" brushRef="#br0">26289 3511 7972,'0'10'-903,"0"-1"0,0-4 892,0 5 0,0-6 177,0 6 304,0-1-361,0 6 0,5-1 88,0 0 1,-1-5-72,-4 1 1,0-5 14,0 4 0,-6-4-68,-4 4 24,-8 1-11,-5 4 1,-11-4-118,-4-1 1,-11 0 22,-8 6 1,-6-3-90,-8-2 1,1-4-72,4-6 1,-2 0-10,6 0 0,7-13 79,8-5 1,9-9-109,4-6 0,12-7 101,8-12 1,6 0 45,8-10 1,13 4 46,6 1 0,19 0 16,9 0 0,15 13-184,9 6 0,-32 21 0,1 2 187,4 1 0,2 0 0,3 0 0,1 1 63,4 0 1,1 2 0,1 3 0,1 2-41,-1 3 0,1 1 1,0 2-1,-2 2 9,0 2 0,-1 2 0,0 0 1,-2 3 106,-1 4 1,-2 3 0,-6-2 0,-1 2-14,-3 0 0,-2 1 1,17 13-59,-16 3 1,-19 2-28,-10-2 0,-7 0-92,-7-4 0,-9 4 76,-10 0 0,-9 0-19,-5-4 1,1-1 90,0 0-1040,-1 1 757,-5-7 0,0 8 179,1-6 0,2 3 0,1-10 0,-1 0 0,5 5 0,4 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13507 2090 8234,'0'-10'-577,"0"1"1,-1 1 93,-4-2 0,-3 4 1459,-6 6-625,-13 0 0,-6 3 76,-19 7 35,-13-1-639,23 4 0,-1 1 0,-6-2 0,-2 0 438,-3 4 0,-1 1-526,-4-2 1,0 0-1,-1 3 1,0-1 243,-2-2 0,0-2 0,2-1 0,0 0 80,3 0 1,1 0 0,1-3-1,1 1-100,-1 2 0,1-1 90,5-5 0,1-1 1,2 4-1,1 0 163,-31-5-690,-3 1 298,6-5 1,-3-3-43,10-6 1,11-9-262,12-15 0,10-11 129,14-13 277,6-13 1,23-7-178,-3 37 1,5-1 0,6-1 0,5 1 170,5 0 0,5 1 0,5 0 0,3 0 224,5-4 1,3 2-1,2 4 1,2 0-224,10-2 0,2 0 1,1 2-1,3 3 150,-20 12 0,2 1 1,0 1-1,2-1 0,1 0 1,0 1-35,5 0 0,2 0 1,-1 2-1,0 2 0,-1 2 1,1 1-407,1-1 1,1 0 0,0 2 426,1 3 0,1 1 0,0 1 0,-4 1 0,-1 1 0,0 0-25,3 2 0,0 1 1,-1 1-1,1 1 1,0 1-1,-1 2-457,-3 2 0,-2 0 1,1 3 537,-2 0 0,1 3 1,-3-1-245,16 5 0,-2 2 177,-2 4 1,-2 1 0,-5-3 0,-2 1 41,-7 1 0,-4 2 1,-5 0-1,-5 1 70,7 24-194,-18-3 0,-13 12-223,-16-4 1,-9-2 149,-10 2-165,-9-6 247,-9 3 0,-9-5-143,-6 4 61,-6-10 0,3 8-510,-6-13 359,5 6 1,-10-9-82,0 3 0,7-9 205,-3-5 0,13-5 138,7-4 0,4-4 0,6-6 0,3-3 0,4-7 0,2-5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29261 8046 7985,'-43'15'-220,"0"-6"-55,1 1 1,-6-1 55,1 5 1,-12 1 178,2-1 0,-9 5-572,0 0 0,-4-2 616,-1-7 1,-3-4 16,3-6 1,-3-8-57,7-6 1,-7-8 14,36 6 1,0-2 0,-2-2-1,0-2 2,1-3 1,2-2 0,-2-1 0,0-1-228,1-1 0,1-2 0,-1 0 0,1-2 247,-3-3 1,0-2-1,1-2 1,0-2 113,1-1 0,1-2 0,-2-1 0,2 0-22,3 2 1,1-1 0,1-4 0,1-1-83,0 2 1,1-1 0,0-6 0,3 0 0,0 1 0,2 1 0,0-4 0,2 0-181,4 4 1,0-1-1,0-1 1,0-1 169,5-2 1,0-1 0,-2 0-1,2 0-18,4-1 0,1-1 1,0 2-1,1 0 24,2 3 0,2 0 0,0-2 0,2 0-54,1 0 1,2-1 0,2-1 0,2 1 48,1 3 0,2 0 0,4-2 0,3 1-35,2 3 1,4 1 0,4 0 0,2 1 22,0-2 1,3 1 0,2 0 0,2 2-25,-1-1 0,0 2 1,2-2-1,1 3 42,1 4 0,2 2 0,3-1 0,2 1 1,2 3 1,2 2-1,4-2 1,1 1 11,0 4 1,3 1 0,3 0 0,2 2 61,2 4 0,2 1 1,1 3-1,2 1-327,2 2 1,2 2 0,3-1 0,2 1 265,-2 2 1,1 3-1,3 0 1,0 1-200,-3 2 1,0 0-1,-23 6 1,1 1-1,0-1 184,1 0 0,0-1 0,1 1 0,2 1 1,0 0-1,0 1-7,0 0 1,1 1-1,-1 0 1,1 0 0,-1-1-1,0 0 9,-1 2 0,0 1 1,0 0-1,2-1 0,0 1 1,0 0-3,1 2 0,0 1 0,0 0 0,-3 1 0,0 0 1,0 1-7,-2 1 1,1 1-1,-1 2 1,-2 0-1,0 1 1,0 2 6,26 7 0,-1 2 0,-5 3 0,-1 3-45,0 1 0,-2 3 0,-7 1 1,-3 3 48,-2 2 1,-2 3 0,-5 0 0,-2 3 35,-8 2 1,-2 2-1,0 3 1,-2 3-24,-2 4 1,-4 2-1,-4-1 1,-3 1-3,-3 3 0,-4 1 1,-6 3-1,-3 1-19,-2 5 1,-3 1 0,-2 3 0,-2 1 2,-1-21 0,-1 1 0,-1-1 0,-2-1 0,-1-1 0,-2 1-19,-3 3 1,0 0 0,-2 0 0,-1-1 0,-1-1-1,-1 1 19,0 1 0,0 0 0,-1 0 0,0 0 0,-1 0 0,-1-1-77,0 2 0,0-1 1,-1-1-1,1-4 0,-1-1 1,0-1 10,-2 0 1,-1-1-1,0-1 1,-11 20 0,-1-2-15,-6 1 1,-1-1 0,-1-3 0,-2-1 35,12-20 1,-1-1-1,-1-1 1,-14 16-1,-1-1 6,0 0 1,-2-1-1,-1-5 1,-1-2 9,-1-1 1,-2-2-1,0-2 1,-1-2 5,-4 1 1,-2-1 0,6-6 0,0 0 40,-2-1 1,-1 0-1,0-2 1,0-2-47,1 0 1,-1-1 0,1 0-1,1 1-54,-2 0 0,0-1 0,7-3 0,0-1 66,0-2 0,1-2 1,3-1-1,1-1-227,2-3 0,1-2 234,1-1 0,0-2 0,3 0 0,-1-1 0,2-3 0,1-2 0,-38 0 0,1-2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5233 2445 8098,'-8'-6'-90,"1"4"138,1-4 289,4 6-110,-4 0 1,6 6-121,0 4-62,0 9 1,0 1-54,0 4 1,0 8 105,0-4 1,0-1-166,0-3 1,0-1 90,0 6 0,5-2-128,0-4 1,-1-2 29,-4-7 1,0 0-70,0 0 120,0-6 1,-1-1-285,-4-7 112,3 0 1,-9-2 110,7-3 0,-1-3 81,5-6 1,0 0-54,0 0 0,0-5 108,0 0 1,0 0-89,0 5 1,5 4 86,-1 1 0,7 1-67,-1-2 0,3 2 67,1 4 0,0 2 26,0-3 0,0 4 2,1 1 1,-6 0 81,1 0 0,-2 6-73,1 4 0,-3-2 48,-6 1 0,0 5-72,0 5 1,-1 0 22,-4-5 1,-3 5-135,-6 0 1,0 2 32,-1-2 1,1-8-155,0 3 0,0-3 54,0 3 1,-1-6-182,1-3 0,5-3-176,-1-2-37,1 0 0,-1-2 508,1-3 0,6-3 0,-4-6 0</inkml:trace>
  <inkml:trace contextRef="#ctx0" brushRef="#br0">5488 2403 8098,'0'19'0,"0"-1"0,-4 8 0,-1-3 0,0 9 0,5 1 0,-4 8 0,-1 2 1139,0 0-680,-1 6 0,4-13 234,-3-3-544,4-3 58,1-1 0,1-7-260,4-3 0,-2-10-850,7-4 768,-1-4-988,5-1 744,1 0 1,-6-1-1069,1-4 1447,-7-3 0,9-6 0,-4 0 0</inkml:trace>
  <inkml:trace contextRef="#ctx0" brushRef="#br0">5659 2701 9193,'0'14'401,"0"1"0,0-1-471,0 0 0,0-5 140,0 1-94,6-1 1,2 1 52,7-1 0,-6-5 13,0 0 0,1-2-737,4-2 0,0-6 343,1-4 1,-6-3 72,1-1 0,-3 0 160,3 0 1,-4 0 236,-6-1-123,0 1 0,-6 1-15,-4 4 0,-2 3 74,-2 6 1,-5 0 267,0 0 0,-2 6-85,2 3 0,8-1-120,-3 2 1,4-1-463,1 6 0,3-1 183,6 0 0,0-5 162,0 1 0,6-7 0,2 3 0</inkml:trace>
  <inkml:trace contextRef="#ctx0" brushRef="#br0">6015 2644 8069,'-8'0'0,"-5"0"3,4 0 1,1 0 353,-2 0 166,1 7-232,-6 0 0,1 14-58,0 3 1,5 3 14,-1 1 0,7-4-221,-2-1 1,4-1 72,1 2 1,1-3-223,4-7 0,3-6 124,6-3 1,5-4-487,0-1 1,5-6 252,-5-4 1,4-9-449,-4-4 1,2 1 200,-2-2 0,-3 2 131,2-2 1,-6-3 346,-3 4 0,1 2 0,-3-6 0,0 5 0</inkml:trace>
  <inkml:trace contextRef="#ctx0" brushRef="#br0">6185 2445 8069,'6'-14'0,"-4"5"-1437,3-1 1263,-4 1 1,-1-6 493,0 1 0,0 5 438,0-1-277,0 7-83,0-3-221,0 6 0,0 8 188,0 6 1,0 6-106,0 9 1,0 1-46,0 3 1,-4 3-214,-1 7 1,-1 0 72,1-1 1,3-1-435,-2-3 0,2 2 211,2-7 0,0 2-402,0-2 1,0-9 283,0-1 0,0-5-544,0-4 501,6-6 1,-3-2 308,7-6 0,-7-13 0,3-2 0</inkml:trace>
  <inkml:trace contextRef="#ctx0" brushRef="#br0">6228 2673 8038,'8'0'186,"-2"0"266,-6 0-222,0-7 1,2 6-140,2-4 266,-2 3-596,11 2 218,-6 0 0,8 0-130,-1 0 1,-5 0-72,1 0 64,-1 0-166,6 0 238,-8 7 1,0-4-62,-7 6 0,0-4 40,0 5 1,-2-2 72,-3 1 0,-2 4-22,-8-4 1,1 4 151,0 1 1,1-5-18,4 1 0,-4-5 262,4 4 9,2 1-259,1 4 1,6-5 326,0 1-263,0-7 1,2 8-144,2-6 1,4 0 93,6-5 1,1 4-201,-1 1 1,0 1-44,0-1 0,1-3-185,-1 2 1,0 3-40,0-3 1,0 3 40,1-3 320,-1-2 0,0 11 0,0-5 0</inkml:trace>
  <inkml:trace contextRef="#ctx0" brushRef="#br0">6683 10321 8185,'-37'21'-1307,"3"-6"1154,5 4 1,-1-8 150,-3-1 1,3-2 90,-3 1 0,-2-2 197,2-7 1,0 0-189,4 0-234,1-13 188,-7 4 1,5-18-221,-3 3 211,3-3-10,2-1 0,1-2 12,3-3 1,-1-2-27,6-3 0,0-3-6,5 3 1,6 2 10,3-2-62,3 0 43,2-5 0,11 5 33,4 0 0,10 5 6,3-5 1,7 7 40,8-3-58,-1 4-113,7 2 0,2 1 149,6 3 0,6 4 14,3 6 0,4 6 8,1 3 1,0 3-52,0 2 1,3 13-1,-3 6 0,-4 8 21,-15 6 0,0 3 33,-9 7-1104,2 6 1048,-21-5 1,3 5 63,-13-6 1,-1-1 109,-4 1 1,-2 0-161,-7-1 1,-3-4 8,-7 0 1,-1-6 75,-13 1-174,1 3 224,-6-6 1,-6 4-392,-2-11-29,-5 4 806,0-5-1402,-7 7 558,5-7 1,-7-3-157,4-10 433,2-2 0,-5-6 0,6-2 0,1-9 0,7-4 0,4-5 0</inkml:trace>
  <inkml:trace contextRef="#ctx0" brushRef="#br0">7337 9226 7965,'0'8'0,"0"0"-329,0-3 225,0-3 0,0 12 398,0 0-100,0 0 1,0 13-137,0-3 0,0 1-94,0-1 1,0 3 182,0-4-576,0-2 285,6-1 0,-3-7 144,7-4 0,-1 4 0,5-5 0</inkml:trace>
  <inkml:trace contextRef="#ctx0" brushRef="#br0">7564 9013 7969,'-1'19'0,"-4"0"0,3 2 124,-2-2 1,0-2 166,0 7 1,2 1-28,-3 8 1,4-3-29,1 3 1,0-4-381,0-6 123,0 4 52,6-11-578,2 5 431,6-13 0,0-2 32,1-6 1,-1 0-1,0 0 0,5-6-68,0-4-430,0-3 339,-5-7 0,-4 4-144,-1-3 213,-6-3 1,4 5-10,-7-7 319,0 7 1,0-4-107,0 13 0,-2-3 191,-3 6 1,-3 1-109,-6 4 1,0 0 76,0 0 0,0 6-1,-1 3-194,1 4 73,0 1 1,1 0-367,4 1 152,-4-7 92,12 4 0,-6-4 54,7 6 0,7 1 0,0-1 0</inkml:trace>
  <inkml:trace contextRef="#ctx0" brushRef="#br0">7948 8942 7887,'-8'0'452,"-4"0"-175,4 0-110,0 0 0,-3 6-66,6 4 1,-6 3-178,1 1 1,-1 2-272,2 3 0,-4-2 137,4 7-613,-4-7 535,5 10 0,-4-10 288,2 7 0,-2-7 0,-3 4 0</inkml:trace>
  <inkml:trace contextRef="#ctx0" brushRef="#br0">7863 9113 8045,'14'0'-211,"0"0"218,1 0 1,-1 0-45,0 0 211,0 0 1,0 0 173,1 0-875,-1 0 409,0 0 1,-1 1 41,-4 4-572,4-3 331,-5 4 317,0-6 0,4 6 0,-4 2 0</inkml:trace>
  <inkml:trace contextRef="#ctx0" brushRef="#br0">7934 9198 7758,'-6'8'-435,"4"5"1019,-4-6 0,1 8-108,0-1-264,1 0-53,4 0 1,0 1-484,0-1 230,0 0 1,4 0-329,1 0 324,0 1 1,-1-1-118,1 0 1,5-4 214,-6-1 0,7 0 0,-3 6 0</inkml:trace>
  <inkml:trace contextRef="#ctx0" brushRef="#br0">8261 8814 8037,'0'8'-1183,"0"-2"540,6 1 1238,-4 1-261,10 6-259,-10 0 1,4 0-106,-6 0 0,0 1-27,0-1 57,7-6 0,-6 4 0,6-4 0</inkml:trace>
  <inkml:trace contextRef="#ctx0" brushRef="#br0">8161 8999 7997,'0'8'-497,"0"5"332,0-12 930,0 12-433,-6-12 1,5 7 141,-4-3-551,3-3 74,2 10 1,0-9 75,0 7-262,0-7 1,2 5-258,3-3 198,-4-4 212,12 6-126,-5-7-71,6-7 175,0 6 0,0-12-172,1 3 0,-6 3 87,0-3 354,1 1-271,4-6 1,-4 6 32,-1-1 164,1 1 0,-1 1 198,1 3-189,-7 4 28,9 1 16,-10 0 42,4 6-153,1 2 1,-6 6 144,4 0 1,-2 5-91,2 0-159,-4 7 95,6-4 0,-3 1 98,1 1-286,0-7 76,-5 10 1,1-11-79,4 3-55,-3-3 241,4-2-369,-6 0 136,0 1 7,0-8 1,-5 1-51,1-3 53,-7-3 59,3 4 1,-7-6 8,1 0 1,5 0-117,-1 0 80,7-6 1,-3-2-128,6-6 92,0-1 1132,0 1-631,0 0 0,1 0-70,4-1 0,3 1-188,6 0 0,0 0-36,1 0 1,-1-1-110,0 1 0,2 2-244,3 2 1,-3-3-695,3 4 1000,-4 3 0,6-13 0,1 3 0</inkml:trace>
  <inkml:trace contextRef="#ctx0" brushRef="#br0">8943 9027 7869,'-6'8'0,"-2"-1"0</inkml:trace>
  <inkml:trace contextRef="#ctx0" brushRef="#br0">3015 15069 8538,'9'0'-1616,"1"0"1596,-7 0 1,9 0 161,-2 0 1,9-4-3,4-1 0,7 0 28,8 5 0,2 0-116,12 0 1,0-1-2,5-4 1,6 2-1041,4-7 1042,2 7 0,2-5-49,0 3 0,-4 4-44,-1-4 41,0-3 1,4 7-103,-4-4 0,-3 2-85,-6-2 0,0 2-57,0-7 1,5 1 176,-1-5 1,-4 4-101,-5 1 0,-8 6 11,-1-2 0,-2 5-400,-8 5 555,1 2 0,-1 5 0,0 2 0,0 3 0</inkml:trace>
  <inkml:trace contextRef="#ctx0" brushRef="#br0">6541 14899 7963,'-13'-2'0,"3"-3"0,-2 4 44,2-4 57,4-3 121,0 7-268,6-6 72,6 7 0,8 0 317,10 0-284,15 0 77,6 0 0,13 2-137,4 3-1633,3-4 1699,-24 5 0,1 1 1,1-4-1,0 0-43,4 2 0,0 0 45,2 2 1,0-2-18,-2-3 0,-1-2 1,2 3-1,-1 0-53,1-2 1,-1-2-1,1 1 1,0 0-147,0 0 1,-1 0-1,1 0 1,-1 0 116,34 0 1,-2 0 70,1 0 1,-1 0-104,2 0 0,-4 0 34,-6 0 0,-4 0-258,-1 0 1,3-1 61,2-4 0,-3 3 71,-11-2 0,0 2-263,0 2 193,-6 0-38,-2 0 0,-8 5-97,-3 0 0,-4 4 1369,-5-4-1009,-1-1 0,-4 1 0,0 0 0,-1 0 0</inkml:trace>
  <inkml:trace contextRef="#ctx0" brushRef="#br0">19891 9170 8134,'14'0'286,"0"1"-227,1 4 61,5-4-64,2 6 1,13-6 21,3 4 0,8-3 15,1 2 1,9 3 5,0-2 0,6 4-305,4-4 1,4 6 230,-4-2 0,5-1-70,5 2 0,2-7 24,-38-1 1,0 1-1,2-2 1,0-1-57,38 0 0,-37 0 1,0 0 66,2 0 0,0 0 0,-2 0 0,1 0-8,1 0 1,0 0 0,-4 0 0,0 0 9,39 0 0,-39-2 1,-1-1-4,3 1 0,-1 0 0,0-3 0,0 0 27,-2 2 1,1 1 0,0 0 0,0 0 30,35 2 1,1 0-122,-1 0 0,-5 0 41,0 0 0,0 0-6,-5 0 1,-1 0 19,2 0 1,-3 0-10,3 0 1,-3 0 21,-2 0 0,0 0-1,9 0 0,-8 0-9,8 0 0,-5-2 5,1-3 1,4 2 44,0-6 1,-2 6-34,2-2 1,-6-1 7,-8 1 1,2 0-9,2 5 152,-2-6-73,-3 4 1,-5-4-21,-4 6 0,-1 0 82,6 0 0,-6 0-81,2 0 1,-4 0 14,-2 0 1,6 5-58,-1-1 0,5 1 16,-4-5 1,1 0-97,-2 0 1,4 0 4,6 0 0,-5 0-40,0 0-622,0 0 723,-1 0 1,4 0 2,-3 0 0,-2 0 225,3 0 1,-6 0-24,5 0 1,-4 0-108,4 0 1,-7 2 186,3 2-8,2-2-200,-5 4 0,13-6 14,-6 0 0,7 0 8,-7 0 1,3 0 86,2 0-1241,6 0 1121,-4 0 0,4 0-112,-6 0 1,4 0 24,1 0 0,4-4 29,-4-1 1,-5 0 49,-5 5 1,0 0 4,5 0 1,-2 0 19,-3 0 1,-3 0 5,-6 0 0,-2 0 351,-3 0 1,6 0-336,-6 0 0,0 5-2,-10 0 1,1 1-38,-1-1 0,5-4 406,1 4 1,-1 1-460,-5-1 1,5 0 108,1-5 1,0 0-147,0 0 0,-4 0-157,3 0 1,-2 0 134,2 0 0,-3 0-124,4 0 1,-4-5-107,-2 0 0,1 0 62,-1 5 0,-4-4-279,-1-1 0,-5 0 106,1 5 1,-3 0-27,-2 0 1,-5 0-32,1 0 0,-6 0 439,6 0 0,-1 0 0,6 0 0</inkml:trace>
  <inkml:trace contextRef="#ctx0" brushRef="#br0">28080 9212 8816,'-14'0'147,"0"0"0,0-6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2204 4322 7885,'0'9'-169,"0"1"0,0-6 68,0 6 0,2-5 238,3 4 1,-4-4-60,4 4 1,-4-4-10,-1 5-196,7-1-375,-6 5-360,6 1 377,-7-1 485,0 0 0,6 0 0,2 0 0</inkml:trace>
  <inkml:trace contextRef="#ctx0" brushRef="#br0">2218 4706 7885,'0'8'-502,"-6"-2"1,5 0 0,-6 2 0</inkml:trace>
  <inkml:trace contextRef="#ctx0" brushRef="#br0">2133 4606 7885,'0'-9'-2005,"0"-1"2687,0 7-5,0-10-566,0 12 0,0-7 190,0 3 55,0 4-209,6-6 0,2 7-50,7 0 1,-6 0-135,0 0 0,1 7 103,4 2 1,0-1-133,1 1 0,-1 1 54,0 4 0,-4 0-97,-1 1 0,-4-1 26,4 0 0,-6 0-8,2 0 1,1 5 37,-1 0 0,0 0 25,-5-5 0,0 1-2,0-1 1,0 0-37,0 0 0,-6 1-1,4-8 51,-4 0 57,-1-7 1,6-7 70,-4-2 1,3-4-247,2-1 0,2-5 8,3 0 0,-4-6 99,4 1 0,-2 2-17,2-2 1,-2 2-36,7-1 1,-7-4 78,2 3 0,2-9 0,1-3 0</inkml:trace>
  <inkml:trace contextRef="#ctx0" brushRef="#br0">2446 4180 7885,'9'14'-695,"1"0"0,-7 5 924,2 0 0,-4 0-51,-1-5 1,0 5-20,0 0 0,0 0-36,0-5 0,-1 0-188,-4 1 130,3-1 1,-9 0-165,7 0 0,-3-6 33,3-3-58,2-3-144,-4-2 218,6 0 0,0-7-38,0-2 0,0 1 58,0-2 0,0 1-61,0-5 1,4-1 46,1 1 0,1 0 61,-1 0 1,-2 4-99,7 1 129,-7-1 0,8-4 37,-6 0-104,0 6 249,1-5-224,-5 12 0,7-10 216,-3 6-198,-3 0 1,4 7 131,-6 3 1,0 2-67,0 8 1,0 5 103,0 4 1,0 3-71,0 1 1,0 2-21,0 3 0,0 4-41,0 5 1,5-1 27,-1-3 1,8 2-110,-3-7 1,4-1 32,1-9 0,-2 3-140,-2-7 1,3-7 22,-4-7 1,4-3-414,1-2-66,0 0 388,0 0 0,-1-2-56,-4-3 1,-2-3 82,-7-6 1,5 0 1,-1 0 0,1-1 164,-5 1 0,-2-2 0,-2-3 0,1 2 0,-7-7 0,2 5 0,-1-4 0,-4 1 0,4-2 0,-4-1 0,-1 6 0,4 0 88,1 5 1,4 1 2,-4 3 1,5 3 392,0 2 22,2 3-298,2-4 1,2 12-53,2 4 0,3-2-11,2 1 1,2 1-172,-6 4 110,6 0 1,-5 0-178,4 0 1,-2 1 98,-4-1 0,-2 0-215,3 0 1,-4 0-38,-1 1 0,0-1 2,0 0 0,-1-1 80,-4-4 1,2 4 21,-7-4 1,1 4-54,-5 1 1,0-1 194,-1-4 0,-1 2 0,-2-6 0,0 5 0,-6-6 0,5 1 0,-4-5 0,1 2 84,-2 2 1,3-2 136,7 3 1,0 1 2,0-1 0,4 1 92,1-1-17,6-4 1,3 6-19,9-7 1,10-2-33,5-3 0,4-2-64,5-8 1,-1-5-290,6-4 1,-5 2-91,5-2 1,-6 2-142,1-2 0,-3-1-144,-2 6 1,-4-1 211,0 1 0,-12 8-196,2-4 463,-9 11 0,2-9 0,-7 5 0</inkml:trace>
  <inkml:trace contextRef="#ctx0" brushRef="#br0">2631 4521 7885,'8'9'-359,"-4"1"0,3-1 493,-3 5 0,6 1-19,-5-1 1,4-5-237,-4 1 0,4-1 87,-4 6-172,6-1 1,-8-2 205,7-2 0,-1-4 0,5-6 0</inkml:trace>
  <inkml:trace contextRef="#ctx0" brushRef="#br0">2872 4194 7876,'0'9'165,"0"1"0,0-1 1,0 5 0,0-4 48,0-1 0,2 1-208,3 4 1,-4 0 109,4 1 0,1-1-427,-1 0 0,1 0 203,-1 0 0,-3-4-339,2-1 139,4 1 0,-4 3-495,5-4 803,-6-3 0,4 1 0,-7 1 0</inkml:trace>
  <inkml:trace contextRef="#ctx0" brushRef="#br0">2944 4222 7876,'0'-14'0,"0"5"-474,0-1 253,0 1 603,0-6 0,1 8-67,4 2 1,-2-2-212,6 3 0,-4-1 239,5 5-444,-1 0 0,5 0 76,1 0 1,-6 2-112,1 2-80,-1-2-202,5 11 206,-6-6 1,-2 8 101,-6-1 1,0 0 66,0 0 1,-4 0-26,-1 1 1,-6-1 157,1 0 1,-2 0-4,-2 1 1,4-1 77,1 0 0,4-5-49,-5 1-57,7-1 10,-3 6 36,6-1-170,0-6 1,2-2 136,2-6-228,4-6 1,6-2 56,1-6 1,-1 4 49,0 1 1,-4 4 14,-1-5 0,-1 6-45,1-6 20,4 7 0,-10-3-93,7 6 505,-7 0-225,3 0 1,-6 1 223,0 4 1,-1 3-90,-4 6 1,2 2-112,-7 3 0,5-2-43,-4 7 0,1-2-16,-1 2 1,1 1-53,3-6 0,3 5 43,-2-5 0,2 0-159,2-5 0,2 0 87,2 0 0,0 1-133,5-1 1,0-6-60,6-4 1,-1-2-60,0-2 0,0 0-132,1 0 1,-1 0 121,0 0 0,0 0-14,0 0 0,-4-6 61,-1-4 0,-5 2-359,0-1 561,-2-1 0,4-4 0,2 0 0</inkml:trace>
  <inkml:trace contextRef="#ctx0" brushRef="#br0">3185 4464 9087,'0'8'991,"0"4"-1254,7-10-735,0 11 219,8-12 1,-1 6 417,0-7 1,-4 0 106,-1 0 1,1-2 253,4-3 0,0-1 0,0-4 0,-4 3 2,-1 2-50,1 3 1707,4-4-813,0 6-586,0 6 1,-1 2 115,-4 6 0,4-4-856,-4-1 0,-1-1 480,2 2 0,-1 2 0,6-4 0</inkml:trace>
  <inkml:trace contextRef="#ctx0" brushRef="#br0">26389 3057 7903,'14'0'-71,"0"0"1,2 0 84,3 0 0,-2 0-137,7 0 0,-2-2-14,2-3 1,1 4-122,-6-4 0,1 2 39,-1-2 1,-8 3 218,4-2 0,-4-4 0,3 0 0</inkml:trace>
  <inkml:trace contextRef="#ctx0" brushRef="#br0">26573 2957 7797,'-1'13'-103,"-4"-4"160,4 4 1,-6-5 47,7 6 0,0 5 25,0 0 1,0 1-143,0-1 0,0 3-75,0 7 0,0-2 67,0-4 1,0 3-9,0-7 1,0 1-48,0-1 1,2-3-397,3 3-55,-4-10 526,5 4 0,-6-11 0,0 4 0</inkml:trace>
  <inkml:trace contextRef="#ctx0" brushRef="#br0">26559 3099 7797,'-8'14'0,"-4"-1"0,2-3 0,4 2-44,1-2 1,-3-2 151,-1 1 1,1-1 45,-2 1 0,6-1-140,-6-3 1,5-3-208,-4 2 0,4-2-568,-4-2 418,6 0-3,-4 0 0,7-6 346,0-4 0,0-3 0,7-4 0,2 3 0,-1-3 0,1 7-42,1-3 0,4 1 58,0 2 1,1 4 358,-1 6 0,-5 0-118,1 0 0,-1 0 105,5 0 1,-4 0 180,-1 0-536,1 6 0,4 1-174,0 2 0,-6-1-226,-3-3 0,1-2 291,-1 6 102,6-5 0,-9 2 0,4-6 0</inkml:trace>
  <inkml:trace contextRef="#ctx0" brushRef="#br0">26730 2872 7911,'0'8'1027,"0"-2"-804,0 0-351,0 2 1,0 6 78,0 1 1,-5-6-474,0 1 329,1-1 0,2 4-332,-3-4 335,4 4 1,-7-7-97,3 4 230,3 2 0,-4-9-140,6 7 208,0-7-138,0 3 129,0 1-38,0-6 26,6 6 104,2-7-130,7-7 0,-6 6 186,1-4-186,-7 3 213,3 2 1,-1 2 19,-1 3 0,1-2 249,-5 6-309,0 1 0,-5 4 105,1 0-189,-7 0 0,4 1-95,-2-1 0,1-5-101,3 1 149,4-7 1,-6 5-658,7-3 283,0-4-37,0 5 1,2-10 403,3-1 0,-2-6 0,6 1 0,1-2 0,4-2 0</inkml:trace>
  <inkml:trace contextRef="#ctx0" brushRef="#br0">26787 3071 7797,'6'8'-434,"-4"-2"429,4 0 1,-6-3 184,0 7 1,0-5 20,0 4 0,0-4-7,0 4 1,-2-4-310,-2 5 136,-4-1 0,-7 5-240,1 0 0,5-4 158,-1-1 0,2-4-454,-1 5 515,-4-7 0,5 9 0,-6-4 0</inkml:trace>
  <inkml:trace contextRef="#ctx0" brushRef="#br0">26815 3199 7797,'10'0'-470,"-1"0"0,-6 1 215,2 4-9,-3-3 264,-2 4 0,6-6 0,2 0 0</inkml:trace>
  <inkml:trace contextRef="#ctx0" brushRef="#br0">26971 3227 7126,'0'8'-98,"0"-2"0,7 1 1,1 1-1</inkml:trace>
  <inkml:trace contextRef="#ctx0" brushRef="#br0">28493 2829 7854,'8'0'713,"-2"0"1,-6 6-466,0 4 0,0 7-31,0 2 1,-2 5-366,-2-5 0,2 5 170,-3-6 0,2 6-189,-2-5 0,4 0-485,-4-5-597,4 1 414,1-1 398,0-6 1,1-8 436,4-10 0,-2-2 0,7-3 0,-6 1 0,6 0 0,-6 0 0,6-1 0,-7 6 0,2-1 73,3 1 126,0-5 1,1 6 299,1 3 211,-7 4-714,9 1 1,-8 0 185,5 0-853,-6 0 356,4 0 315,-1 0 0,-5 6 0,6 2 0</inkml:trace>
  <inkml:trace contextRef="#ctx0" brushRef="#br0">28422 2929 7780,'-8'0'-165,"1"6"0,6 0 528,-4 4 0,4 2-8,-4-2 1,3 2-156,2 3 1,0-1-243,0 0 1,0 5 40,0 0 1,0-5-155,0-4 0,0-1-65,0 5 205,0 1-265,0-7 0,7-2 93,2-6 1,-1 0-402,1 0 348,1 0 1,4-6 64,0-4 106,1-3 0,-1-1 123,0 0 0,-5 6-118,1 3 52,-1-3 0,1 5 22,-1-6 219,-5 6-67,8-4-152,-10 7 11,4 7 1,-7-1-19,-4 3 1,2 4-8,-7-3 1,5 2 19,-4 2-9,-1 1 1,-4-1 50,0 0 0,6-4-48,3-1-15,-3-6 25,7 10-289,-5-12 162,6 6 0,4-14-83,1-2 1,6 1 194,-1-1 0,-3 1-8,3-2 1,-5 4 151,4 6-170,-6 0 286,10 0 1,-11 1-62,2 4 1,-2 3 13,-2 6 1,0 0-54,0 1 0,-5 0-80,0 4 0,-6-3-21,2 3 0,1-3-221,-2-2-426,1 0 265,-5 1-213,0-1 531,-1-6 0,1-2 0,0-6 0</inkml:trace>
  <inkml:trace contextRef="#ctx0" brushRef="#br0">28734 2914 7645,'8'2'-121,"-3"3"0,-2-4 666,2 4-581,-3-3 174,4 4-452,0-5 0,-3 6-20,7-7-56,-7 0 0,5 0-75,-3 0 465,-4 0 0,6 0 0,-7 0 0,0 0 0,0 6 0,-7-4 153,-2 2 0,1 3-47,-2-3 0,1 8 263,-5-3 1,1-1-108,4 1 0,-4 1-9,3 4 0,3-4-83,-3-1-73,7 1 0,-8 4-42,6 0 1,0-5-442,5 1-76,0-7 1,0 5-25,0-3 486,0-4 0,0 6 0,0-7 0</inkml:trace>
  <inkml:trace contextRef="#ctx0" brushRef="#br0">28706 3071 7780,'8'6'-1255,"0"-4"941,-3 2 0,-2 3 737,6-3 1,-6 3 125,2-3-595,3-2 1,-2 6 84,4-3 0,-2-4-261,-4 4-44,-2-3 232,11 4-191,-12-4 1,6 5-58,-7-2 282,0-3-120,-7 4 120,-1 0 22,-6-4 76,0 4 1,4-6 114,1 0-118,6 0 554,-4 0-378,1 0 0,5 2-16,-4 3 1,2-2 14,-2 6-280,3 1 0,-6 4 33,4 0 0,1-4-171,-7-1 0,7-4-20,-2 4 1,2-4-36,-2 5-625,4-7 314,-12 3 146,12-6 368,-6 0 0,7-2 0,0-2 0,2 1-16,3-7 0,1 5 16,3-4 0,4 6 213,-4-2 0,4-1-37,1 1 1,0 0-27,1 5 1,-1-1 27,0-4 1,0 3-34,1-3 0,-6 4-134,1 1 0,-1 0-192,5 0 1,-4 0 195,-1 0-15,-6 0 0,10 6 0,-5 2 0</inkml:trace>
  <inkml:trace contextRef="#ctx0" brushRef="#br0">28976 2886 7779,'0'8'772,"0"-2"-660,7 0 1,-6-2-664,4 5 368,-4-6-356,-1 10 1,5-10 15,0 7 97,0-7 426,-5 9 0,0-9 0,0 7 0,-2-7 0,-3 2 0,2 1 0,-6-1 0,4 1 35,-5-1 156,7-3 181,-9 4 8,10-6-200,-4 0-84,6 0-292,0 0-109,6 0 92,-4 0-15,10 0 86,-4 0 109,0 0 18,-2 0 199,-6 6-154,0 2 0,0 2 71,0-1-80,0 1 1,-4-1 52,-1 0 23,-6-5-29,9 2-275,-4-6 197,0 0-20,4 0 40,-4 0 1,6 2 8,0 2 138,0-2-147,0 4 36,0-6-27,0 6 0,1-4 52,4 3 37,-3-4 2,4 6-60,0 1 0,-3 6 0,7 0 1,-7-3-51,2 3 1,1-3 37,-1 8 0,1 2-74,-1-2 0,-3 5 66,2-6 1,-2 6-180,-2-5 0,0 2-60,0-2 1,0-8-394,0 3 602,0-3 0,0 3 0,0 0 0</inkml:trace>
  <inkml:trace contextRef="#ctx0" brushRef="#br0">28891 3199 8318,'14'0'792,"0"0"0,1 0-767,-1 0 1,0 0-243,0 0 1,0 0-93,1 0 1,-1 0-975,0 0 1283,0 0 0,1 0 0,-1 0 0</inkml:trace>
  <inkml:trace contextRef="#ctx0" brushRef="#br0">29232 3199 6988,'0'8'609,"6"-2"-515,-4-6-94,4 0 0,-6 6 0,0 2 0</inkml:trace>
  <inkml:trace contextRef="#ctx0" brushRef="#br0">22749 2829 8054,'27'-6'-398,"-4"-4"0,4 2 199,-3-1 1,3-1 157,1-4 1,-1 0 175,-3 0 0,1-2 377,-6-3 1,5 3-182,-5-3 0,-2 3-146,-7 2 1,1 0-25,-7 0 0,6 0-9,-5-1 0,-1 1-66,-4 0 0,-6 0 93,-4 0 1,-2-1-213,-2 1 0,-2 0 37,-3 0 1,-5-1-72,-9 1 1,1 0-10,-6 0 0,-1-5-11,-8 0 1,-6 0-1,-8 5 1,-5 4-233,-10 1 1,33 7 0,-1 1 300,-5-2 1,-2 1 0,-2 4 0,-1 2-244,-5 3 0,-1 0 0,-2 1 1,0 0 227,-2 3 1,0 2-1,-2-1 1,0 1-251,4 3 1,1 1 0,2-1 0,0 0 179,2 2 1,0 2 0,0-2 0,0 2 33,7 1 0,1 0 0,-2-2 0,2 0-97,8 0 0,2 0 0,0-2 0,2-1 144,-34 22 1,1-1 175,9 1 0,5-4-85,9-5 0,3-2 319,1-4 1,4 3-437,5-8 1,1 6 634,10-5 0,4 0-856,4-5 678,1 1-694,13-1 1,-4-6 250,10-4 1,4-2 33,10-2 0,3 0 0,7 0 0</inkml:trace>
  <inkml:trace contextRef="#ctx0" brushRef="#br0">20972 2602 8012,'-15'0'0,"1"-5"-85,0 0 0,0 0 24,0 5 0,-1 0-102,1 0 1,0 2 116,0 3 0,-5 3 158,0 6 0,-5 0-67,5 0 0,-5 5 58,5 0 1,-6 6-148,1-1 0,-1 3 83,1 1 0,-1-4-26,6 0 0,-6-2-25,1 2 0,5-4 53,5-6 0,1 1-59,9-1 80,-1-6-123,5-2 0,11-8 82,3-2 0,16-4-116,3-6 0,7-5-92,3 0 0,1-5 187,3 5 0,4-6 0,6 3 0</inkml:trace>
  <inkml:trace contextRef="#ctx0" brushRef="#br0">22450 1592 9603,'0'14'772,"0"5"-662,0 0 1,0 11 88,0-1 0,5 7-231,0-3 0,-1 5 93,-4-5 0,5 1-417,0-6 0,1 0 185,-1 1 0,-3-7-497,2-3 1,-2-8-563,-2-2 16,0-5 1214,0 2 0,6-6 0,2 0 0</inkml:trace>
  <inkml:trace contextRef="#ctx0" brushRef="#br0">22479 1734 7959,'0'-14'0,"0"5"124,0-1 63,0 1 1,1-5-4,4-1 1,-2 6 37,7-1 1,-1 6-178,5-6 0,1 5 92,-1-4 1,6 6-173,4-2 1,-2-1 83,2 1 1,-2 0-75,2 5 0,1 2-34,-6 3 1,0 2 76,-5 8 0,-1 5 51,-4 4 1,2 3-16,-6 1 1,0 5-105,-5 1 1,-2 0 41,-3-1 1,4-3-162,-4 4 0,-3-9 120,-1-1 1,1-7-162,-2 2 0,6-5-17,-6-4 1,2-2 103,-1-4 1,-4-2-88,4 3 0,-2-5 58,1-5 1,-3 2-220,4-7 1,-4 5-170,-1-4 540,0 0 0,0-12 0,-1-1 0</inkml:trace>
  <inkml:trace contextRef="#ctx0" brushRef="#br0">22493 1720 7959,'0'8'-693,"1"5"1172,4-4 0,-3-1-425,3 2 0,-4-6 42,-1 6 1,0-5-192,0 4 1,0-4 63,0 4 0,2-4-345,2 4 163,-2-5 12,11 2 1,-10-6-10,6 0 1,-1-2 89,2-2 1,2 0 59,-2-5 1,-2 1 23,1-1 1,-4-2-57,4 6 1,-4-5-100,5 6 80,-7-1 454,3 5 517,-6 0-669,0 6 1,-1 2-21,-4 6 1,2 0-126,-7 1 1,1-4 19,-6 3 1,1-8-25,0 9 1,1-4 4,4 3 1,-4-5 73,4 1 1,1-6-27,-2 6-211,7-7-29,-3 3-43,6-6 0,8 0-96,6 0 0,2-1-67,8-4 351,-7-3 0,16-6 0,-3 0 0</inkml:trace>
  <inkml:trace contextRef="#ctx0" brushRef="#br0">23047 1606 7485,'8'0'818,"3"2"-223,-6 3-558,0-4 1,-4 10-266,4-6 161,-3 6-140,4-3 175,-6 6 0,0 1-781,0-1 466,-6 0 0,-2-1-481,-6-4 828,-1 4 0,1-12 0,0 4 0,4-3 0,1-2 0,0 0 0,-6 0 0,6 0-66,-1 0 0,6-5-6,-6 0 190,7-6 1,-8 8 136,6-7 201,0 7 0,5-1-96,0 8 1,0-1 17,0 7 0,0 1-170,0 8 0,0-3-98,0 3 0,5-4-224,0 0 0,4-1 99,-4 0 0,6-4-85,-1-1 0,2-6-139,3 2 1,-1-3-165,0-2 1,2-2 14,3-3 0,-5-3 95,0-6 1,0 0 275,-4 0 1,1 4-132,-2 1 0,-2 4 438,-7-4-173,0 5 86,0-2 0,-7 8-47,-2 2 0,-4 3 168,-1 2-64,0 4-3,0-5 1,1 1-34,4 1-87,2-7-180,7 9 129,0-10 1,2 9-227,3-6 0,2 1 115,8-1 0,-4-4-146,3 4 0,-3-3-43,8-2 0,-8 1-484,-2 4-108,1-3 806,4 4 0,0-6 0,1 0 0</inkml:trace>
  <inkml:trace contextRef="#ctx0" brushRef="#br0">22877 1706 7189,'-10'-5'-107,"1"0"430,6 1-150,-4 4-625,7 0 162,0 0-300,0 6 590,0 2 0,7 6 0,1 0 0</inkml:trace>
  <inkml:trace contextRef="#ctx0" brushRef="#br0">22919 1891 7776,'0'8'-350,"0"-2"233,0-6-51,0 0 67,0 6 77,0-4 0,0 6 159,0-3-64,0-4 1,0 7 71,0-3-457,0-4 130,7 12 0,-6-10 16,4 7 0,-3-6 114,-2 6 1,-5-5-87,0 4 1,-1-6 171,1 2-77,4 3 0,-11-5 179,8 6-147,-1-5 234,5 8 0,2-10-21,2 3 1,4-4-23,6-1 1,2 5 36,3 0 1,3-1-121,7-4 1,6 0 113,2 0 0,0 0-102,1 0 0,-5 0-1,5 0 1,-7 0 4,3 0 0,-4 0-169,-2 0 1,-6-1-23,-3-4 1,-3 3-440,-2-2 70,-6-4-346,-2 6 795,-6-10 0,0 10 0,0-4 0</inkml:trace>
  <inkml:trace contextRef="#ctx0" brushRef="#br0">23559 2033 6358,'-14'0'0</inkml:trace>
  <inkml:trace contextRef="#ctx0" brushRef="#br0">23630 1763 6863,'0'14'0</inkml:trace>
  <inkml:trace contextRef="#ctx0" brushRef="#br0">23630 1919 7877,'-6'8'0,"3"0"1045,-7-3-255,7-4-519,-3 6 40,6-7-278,0 0 0,6 0-810,4 0 0,-2 0 235,1 0 542,1 0 0,4 0 0,0 0 0</inkml:trace>
  <inkml:trace contextRef="#ctx0" brushRef="#br0">24114 1606 7861,'0'-7'1119,"0"0"-455,6 7-634,-4 0 1,4 2-4,-6 3 1,0 2-45,0 8 0,0-1-169,0 0 1,-2 2 108,-2 3 0,0-2-87,-5 7 0,0-5 33,-6 5 1,-4-5 23,0 4 1,0-5 4,5 1 1,0-4 186,0 0 0,1-6-94,4 1-27,-4-7-251,11 3 196,-4-6-179,12 0 0,2 0 58,7 0 1,-1 0-406,0 0 617,0 0 0,7 0 0,1 0 0</inkml:trace>
  <inkml:trace contextRef="#ctx0" brushRef="#br0">24128 1848 7861,'-10'0'0,"1"0"0,4 0 475,-4 0-292,6 0 1,-8 2-231,6 2 1,-2-2 167,3 3-315,2-4 0,-6 1-104,4 3 0,0-4 151,-5 4 1,4 1 23,-4-1 0,-1 1 93,-4-1 0,5-2 31,-1 7 1,5-7-80,-4 2 1,4 1 203,-4-1 1,5 1-43,0-1 1,2-2 66,2 6 0,0-4-121,0 5 1,5-6 6,0 6 0,4-5-60,-4 4 0,6-1 54,-2 1 0,-1 4-22,2-3 0,-6-3 8,6 3 0,-7-5 183,2 4-61,3-6 230,-7 4-370,12-7 1,-10 0 58,7 0 0,-6-2-390,6-3 1,-5-3 163,4-6 0,-4-2-407,4-3 1,-4 2 574,4-7 0,7 1 0,6-6 0</inkml:trace>
  <inkml:trace contextRef="#ctx0" brushRef="#br0">24227 1720 9815,'8'0'88,"5"0"-1341,-5 0 1,1 0 202,1 0 1050,-7 0 0,5 0 0,-3 0 0,-4 2 0,4 3 0,-3-4 0,-2 7 0,0-3-29,0-4 1,0 7 158,0-3 1,-5-2 985,0 7-322,0-7-424,-1 9 0,3-5-197,-7 2 1,7-1 55,-2-3 0,4-2-256,1 6 0,-5-4 103,0 5-418,1-7 197,4 9-106,0-10 0,0 6-64,0-3-45,0-4 282,0 6 1,1-9 17,4-3 0,3 4 76,6-4-66,0-3 1,1 5 20,-1-7 0,-5 7-35,1-2 89,-1 4 1,1-4-17,-1 0 9,-6 1-150,4 4 95,-7 0-92,-7 0 0,4 0 69,-6 0 0,4 0-150,-5 0 0,6 0-136,-6 0 135,1 0 1,-1-5 124,1 0 0,6-6 39,-2 2 1,-1-4 156,1-1 1,0 0-74,5-1 0,0 6 119,0-1 1,0 1 96,0-5 660,0 6-631,0 2 0,0 9 212,0 6 0,0 2-108,0 13 0,0 0 45,0 4-306,0 7 0,0-5-103,0 3 0,0-8 341,0-1-602,0-7 200,6 10 1,-2-16 24,5 3 1,1-9-93,4 0 1,0-3-164,0-2 1,0-2-280,1-3 0,0-4-887,4-10 736,-3 3 699,-2-11 0,-1 5 0,-5-6 0</inkml:trace>
  <inkml:trace contextRef="#ctx0" brushRef="#br0">24554 1692 6824,'0'-8'1930,"0"3"-1565,0 10 0,0 3-124,0 6 1,0 7-33,0 2 1,0 4-114,0 1 1,0 1-66,0-1 1,0 1-157,0-1 0,0-4 22,0 0 1,0-7-799,0 2 6,0-3 334,0-2 561,0-6 0,0-8 0,0-8 0</inkml:trace>
  <inkml:trace contextRef="#ctx0" brushRef="#br0">24697 1606 7829,'14'-9'231,"0"0"1,-4 5 34,-1 0 0,1 2-224,4 2 0,0 0 120,0 0 0,0 0-82,1 0 1,-1 0 98,0 0 0,0 2-210,0 2 0,-4 6 61,-1 9 1,-4 3 247,5 6 0,-7 2-37,2 4 0,-4-3 91,-1 7 1,2-5-240,2 5 0,-2-5 63,3 5 1,-4-6-120,-1 1 0,5-9 135,0-5 0,0-4-661,-5 0 107,0-1-579,0-6 497,-7-2 1,-2-6-258,-10 0 0,3-2-75,-3-2 0,-1-4 101,1-6 695,-7-1 0,4 1 0,-6 0 0</inkml:trace>
  <inkml:trace contextRef="#ctx0" brushRef="#br0">24583 1749 7829,'9'0'143,"1"0"1,-5 0 263,4 0-172,1 0 1,4-2-237,0-3 1,0 4 83,0-4 1,1 3-220,-1 2 1,0 0 59,0 0-570,1 0 1,-1 0 645,0 0 0,0 0 0,0 0 0</inkml:trace>
  <inkml:trace contextRef="#ctx0" brushRef="#br0">24711 1805 7829,'-22'15'0,"3"-1"0,3-1 5,2-4 115,0 4 603,6-12-304,1 6-260,7-7 0,7 0 77,2 0 0,4-7-467,1-2 0,2 1-20,3-2 1,-8 6-185,3-6 1,-3 5 228,3-4 1,-4 4-378,-1-4 117,1 6 0,-1-8 466,1 6 0,-7-6 0,3 8 0,-6-7 0,0 7 0,0-10 0,-6 12-25,-4-4 1,2 3 126,-1 2 0,0 5 189,-6 0 1,6 6 463,-1-2 1,6 4-310,-6 1 1,7 0-147,-2 1 1,-1-6-54,1 1 0,0-1-802,5 5 206,0 1 1,7-3-328,2-2 0,-1-4 330,2-6 346,-1 0 0,12 0 0,1 0 0</inkml:trace>
  <inkml:trace contextRef="#ctx0" brushRef="#br0">24825 1834 7829,'-5'9'-56,"0"1"0,-6-5-25,2 4 0,1-1 200,-2 1 0,5 3 74,-4-8 0,4 7-99,-4-1 1,6-2 208,-2 1-419,3-6 0,1 8 77,-4-6-387,3 0 45,-4-5 1,12 0 181,2 0 152,7 0 0,-6-2-267,0-2 208,-5 2 0,2-4 0,-4 6-8,2 0-93,-2 0 197,4 0-3,-6 0 1306,0 0-1732,7 0 0,-4-5 439,6 0 0,1-12 0,4 1 0</inkml:trace>
  <inkml:trace contextRef="#ctx0" brushRef="#br0">25166 1535 7829,'0'8'-170,"0"5"404,0-5 91,0 6-119,0 0-875,0-6 472,0 5 1,0-10-415,0 6 323,0-5 288,0 8 0,-6-4 0,-2 6 0</inkml:trace>
  <inkml:trace contextRef="#ctx0" brushRef="#br0">25066 1678 7884,'15'0'151,"-8"0"0,1 0 171,-3 0-326,3 0 52,0 0 268,5 0-1129,-6 0 599,8 0 1,-6-2-420,1-3 633,-1 4 0,5-12 0,0 5 0</inkml:trace>
  <inkml:trace contextRef="#ctx0" brushRef="#br0">25109 1692 7751,'0'8'731,"0"-2"-795,0 0 0,0-3 60,0 7-985,0-7 614,6 3 0,-3-6 375,7 0 0,-1 7 0,6 1 0</inkml:trace>
  <inkml:trace contextRef="#ctx0" brushRef="#br0">25223 1706 7676,'0'8'1166,"0"-2"-710,-7 1-532,6-6 113,-12 12 0,10-7-27,-6 4 1,4 1-36,-5-7 0,6 6-171,-6-5 0,5 4-98,-4-4-160,-1 6 258,-4-3 115,6 0 0,-3-1-457,6-2 346,1-3 0,10 3-16,4-10 0,2 2 62,2-7 1,1 2-23,-1-1 0,0-4 192,0 4 1,0-2-55,1 1 1,-6-1 281,1 6 261,-7-6 10,9 10 1,-10-7 26,3 3 116,-4 4-82,-1-6-418,-6 14 1,-2 0 6,-6 8 0,4-3-128,1-2 1,1 2-113,-1-2 1,-4 2 42,3 3 0,3-1-51,-3 0 0,5-4 19,-4-1 0,4 1 83,-4 4-158,6 0 0,-5-1-426,3-4-294,3 4 596,-4-5 0,4 0-476,-2-4 421,2-2 0,-6-2 310,3 0 0,2 0 0,-6 0 0,6 0 0,-10-6 0,5-2 0</inkml:trace>
  <inkml:trace contextRef="#ctx0" brushRef="#br0">25493 1621 7912,'0'9'181,"0"1"-18,0-1 0,0 1 59,0-1 1,-2 1 26,-2 4 1,2 0-192,-3 0 1,-1-4 105,1-1 1,-4 1-218,4 4 1,-5-5 76,6 1 0,-6-5-324,6 4 76,-1-6-132,5 3-61,0-6 1,0-1 166,0-4 1,1-3-56,4-6 0,3 5 62,6-1 0,-4 1 177,-1-6 1,1 6-239,4-1 587,0 7 119,0-9-102,1 10 0,-6 0-115,0 7 0,-5 6-16,0-1 1,-2 2 38,-2 3 0,-2-1-45,-2 0 0,0 0-235,-5 0 1,0-1 71,-6-3 1,6 2-299,-1-2 1,1-2 1,-5 1 1,-1-6-125,1 2 1,0 1 189,0-1 1,4 0 229,1-5 0,-1 0 0,2-7 0,2 0 0,6-3 0,0 1 0,6 5 108,4 0 1,3 2 46,1 2 0,5 0 146,0 0 0,6 2-52,-1 2 1,-2-2-76,1 3 1,1 1-89,5-1 1,-6 4 52,1-4 0,-5 1-285,5-1 1,-7-3 38,2 2 1,-8 0-313,-1 0 1,-6-2 55,6 3 363,-7-4 0,3-1 0,-6 0 0</inkml:trace>
  <inkml:trace contextRef="#ctx0" brushRef="#br0">25621 1663 7907,'0'15'73,"0"-1"1,0-5 280,0 1-245,0-1 0,0 5 2,0 1-320,0-1 0,0 0-1017,0 0 756,0-6 470,0 5 0,6-12 0,2 6 0</inkml:trace>
  <inkml:trace contextRef="#ctx0" brushRef="#br0">25692 1763 7907,'9'9'-450,"1"1"-49,-7-7 393,10 10 0,-10-12-347,6 4 453,-6 3 0,10-7 0,-5 6 0</inkml:trace>
  <inkml:trace contextRef="#ctx0" brushRef="#br0">25891 1621 7904,'8'1'-37,"-3"4"0,-2-3 275,1 2-638,-2-2 281,4-2 1,-4 0-350,3 0 210,-4 0 227,6 6 31,-7-4 0,6 10 0,2-4 0</inkml:trace>
  <inkml:trace contextRef="#ctx0" brushRef="#br0">25834 1777 7898,'-6'14'0,"-2"0"-225,-6 1 248,6-7 1,1-1 209,7-2-62,0-3 1,7 4 28,2-6 1,-1-1-119,2-4 0,4 2-74,5-7 0,0 2-239,-5-1 0,2-4-265,3 4 1,-8 1-175,3-2-120,-3 7 790,3-9 0,-4 8 0,-1-5 0,-6 6 0,4-4 0,-14 7 0,-1 0 0,-6 0 0,5-1 6,-1-4 22,1 4 484,-5-6 84,-1 7-23,7 0-211,-4 0-211,10 7 1,-4 0-140,6 8 0,0-1 153,0 0 1,0 5-230,0 0 1,0 0 47,0-5 0,2-4-77,2-1 1,-1-1 5,7 1 0,-5 3 73,4-8 0,-4 1-420,4-5 1,-4-2-61,5-2 1,-3 1 493,3-7 0,9-6 0,-3-6 0</inkml:trace>
  <inkml:trace contextRef="#ctx0" brushRef="#br0">26047 1663 7898,'7'-8'-209,"-6"1"479,4 2 104,-3 3-202,-2-4 1,0 7 53,0 4 0,0-2-329,0 7 1,0-5-57,0 4 0,4-4-282,1 4 169,0-6 0,-5 5-29,0-3-99,0-3 285,0 4 1,1-6 28,4 0-115,-3-6 350,10-2 54,-4-6 38,6-1 0,1 3 236,-1 2-373,-6 4 1,3 4-5,-6-2 61,6 2-141,-10-4 0,10 7 63,-6 4 1,0-2-166,-5 7 0,0-6 10,0 6 0,-5-5-107,0 4 1,-1-6 143,1 2 0,2 1-61,-6-1 104,5 6-57,-8-9-5,4 4 26,0-6 0,0 5-3,3-1 149,4 1 310,-6-5-366,7 7-40,0 0 0,0 8-204,0-1 1,0-5 116,0 1 1,0-1-110,0 5 1,0-4 46,0-1 0,0-4 45,0 5 1,0-6 16,0 6 0,-1-7-1,-4 2 1,4-2 338,-4 2-250,-3-4 452,6 6-111,-4-14-147,6-1-193,0-6 0,0 0-15,0 0 0,5 4 30,-1 1-16,8 6-299,-5-10 56,8 11 79,-7-4 106,4 6 0,-10 2 307,3 2-240,-4 4 0,-7 6 184,-4 1 0,2-1-17,-1 0 1,4 0 170,-4 1-297,6-1 1,-5-2 52,3-2-174,3 3 221,-4-12-433,12 12 0,2-12 128,6 4 0,1-5-454,-1-5 1,0 2 30,0-6 555,1 6 0,-1-10 0,0 5 0</inkml:trace>
  <inkml:trace contextRef="#ctx0" brushRef="#br0">26346 1564 7845,'8'0'695,"-2"0"-545,-6 0-159,0 0-148,6 6 1,-4-3 2,3 7 1,-4-5-592,-1 4 156,0-6 249,0 10-34,0-12 374,7 6 0,-6-7-101,12 0 101,-12 0 140,12 0 0,-10 0 135,7 0 42,-7-7-189,10 6 0,-10-6 17,6 7 65,-6 0-184,4 0 69,-7 0 1,0 2 66,0 3-137,0-4 0,0 7 35,0-3 1,0-2-214,0 7 0,-2-7-9,-3 2-134,4 2 185,-12-5-532,12 11 193,-6-12 450,7 6 0,2-9 0,3-3 0,1 2 0,3-6 0,4 4 0,-4-5 0,4 1 0,1-5 0,-4 4 146,-1 1 149,1 6 307,4-10-23,-6 11-34,-2-4-472,-6 12 0,-1 2-115,-4 6 0,2 1-6,-7-1 0,1-5 31,-5 1 0,4-1-86,1 6 0,1-6 77,-2 0 1,-1-4-101,6 5 1,-1-7-11,1 2-285,4 3 173,-6-7-353,7 5 421,7-12 1,-4-2 179,6-6 0,-5 4 131,0 1-286,4 6 472,-6-3 116,4 6 10,-6 0 0,0 6-24,0 3 1,-6 4-102,-4 1 1,-2 7-257,-3 2 0,1 0 82,0 0-1,-2-1 72,-3 2 0,3 1-419,-3-6 1,-1 0-542,1-5 1,0-1 424,5-3 0,0-4-321,-1-6 641,1 0 0,0 0 0,0 0 0</inkml:trace>
  <inkml:trace contextRef="#ctx0" brushRef="#br0">26389 1777 7877,'14'0'0,"0"2"5,0 2 0,0-2 184,1 3 0,4 1 138,0-1 0,0 4-77,-5-4 1,5 4-182,0-4 1,0 5-251,-5-6 1,0 1-306,0-5 1,0 0 285,1 0 200,-7 0 0,4 6 0,-4 2 0</inkml:trace>
  <inkml:trace contextRef="#ctx0" brushRef="#br0">26389 1848 7863,'0'8'-437,"0"-2"965,0 1 0,0-4 207,0 6-294,0-6-352,0 10 1,0-10-223,0 7 1,1-7 52,4 2 0,-4-2-437,4 2 99,-3-4 160,4 5-364,-4-6 333,10 0 0,-9 0 91,7 0 1,-5 0 105,4 0 0,-4-4 114,4-1 0,-4 0 125,5 5 1,-6-5-66,6 1 0,-5-1 17,4 5 1,-4 0-101,4 0 374,-6 0-48,10 0 18,-11 0-268,4 0 0,-1 2 72,-1 2-118,1-2-266,-5 4-238,0-6 158,0 7-44,0-6 125,0 5-125,7-6 270,0 0 1,3 0-89,-1 0 152,1 0-156,4 0 323,0 0-157,0 0 77,1 0 0,-7 2 93,-4 3 103,4-4 0,-6 7-134,3-3 1,-5-3 308,-5 2-471,3-2 1,-10-2 119,2 0-791,4 0 711,-7 0 0,5-6 0,-6-2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9370 2545 7993,'-14'-5'0,"-1"0"0,3-6 394,2 2 1,-2-4 186,2-1 167,4 0-392,0-1 0,6 6 28,0-1 1,1 7-291,4-1 1,9 2 159,10 2 0,4-5-125,5 1 1,4-1 96,5 5 0,9 5-195,6-1 1,8 9-323,10 1 0,-35-6 0,1 0 281,4 4 0,0 0 0,3-3 0,0 1 1,6 2 0,1-1 0,0-2 0,1 0 56,5 0 0,1 1 1,0-2-1,-1 1-309,3 1 1,0-1 0,1-1-1,0 0 299,2 1 1,-1 1-1,-4-2 1,-1 1-17,1 1 1,-1-1 0,0-1 0,0 0 8,-2 1 1,0 1 0,1-2 0,-1 0-103,-2-1 0,-1 0 0,0 0 1,-1 0-80,-3 0 0,0 0 0,1 0 0,-1 0-64,-5 1 1,0-1 0,0-2 0,0-1 138,0 1 1,0 0-1,-5-4 1,0 1 7,1 0 0,-1 0 0,34 0-369,0-2 1,-8-6-9,-2-4 1,-7 2 163,-2-1 1,-2 6 57,-8-2 1,1 3 508,-6 2 0,-1 0-259,-3 0 1,-3 0 446,-6 0 0,-6 0-357,1 0 1,-7 5 257,2 0 0,-3 1-284,-2-1 0,-4-3 168,-1 2 1,1-2-81,4-2 0,-5 0-24,1 0 0,-5 0 81,4 0-150,1 0 1,-1 0-126,1 0 52,-7 0 77,3 0-128,-6 0 61,-6-6 0,-4 4-272,-9-3 0,3 4 77,-2 1 1,-3-2-63,2-3 0,-6 4-22,1-4 0,2 3-43,-2 2 1,-1 0-34,-8 0 0,3-1 124,-3-4 0,1 4-696,-1-4 904,3-3 0,-18 0 0,4-6 0</inkml:trace>
  <inkml:trace contextRef="#ctx0" brushRef="#br0">9526 2673 7973,'-19'-2'-235,"0"-3"1,0 2-120,5-6 517,0 6-211,6-10 266,2 11 0,17-4-72,3 6 1,10 0 100,-1 0 1,12 0 75,8 0 0,6 0 89,8 0 0,7 0-125,8 0 1,-30 0-1,2 0-382,8 0 1,1 0 0,6-2-1,2-1 253,7 1 1,1 0-1,5-1 1,1 1-444,2 2 0,2 0 0,-25 0 0,1 0 0,0 0 268,3 0 1,1 0 0,0 0-1,1 0 1,1 0 0,-1 0 30,2 0 0,0 0 1,-1 0-1,0-1 1,0-1-1,-1 0-89,-3 1 0,0-1 0,0 0 0,-1-1 0,1 0 0,0 0 53,0 1 1,0 1-1,0-1 1,-2-1 0,1 0-1,-1 0-551,23 0 1,0 1 0,-1-3 0,-2 0 364,-8 3 1,-2 0-1,-2-1 1,-1-1-56,-5 2 0,0 0 0,-1 0 0,-1 0 234,-5-2 0,-1-1 1,-3 3-1,0 1-57,-6-1 1,0-1-1,36-3-72,-36 4 1,1-1 0,33-8 217,2 2 0,-10 1-302,-4-2 0,-10 1 871,-5-6 1,-4 6-710,-5-1 0,-5 7 821,-9-1 1,-4-3-890,-6 3 502,-6-1-610,-1 5 161,-7 0 95,0 0 0,-7 0 0,-1 0 0</inkml:trace>
  <inkml:trace contextRef="#ctx0" brushRef="#br0">13962 2374 7259,'0'-14'-382,"0"0"1,0-1 0</inkml:trace>
  <inkml:trace contextRef="#ctx0" brushRef="#br0">5275 5360 7817,'-14'0'0,"5"0"-693,-1 0 636,1 0 0,-6 0 202,1 0 1,5 0 220,-1 0-227,1 0 1,-4-2 119,4-3 0,-2 2-105,6-6 0,-2 5 526,3 0-171,2-4 224,-4 6-7,6-10-29,0 10-367,0-4 1,6 6-123,4 0 1,2 0 87,2 0 0,7 0-88,3 0 1,4 0-31,5 0 1,0 0 42,10 0 0,-3 0-195,7 0 0,4 1 49,1 4 1,5 3-93,4 6 0,-1-1-360,7-4 1,-1 2 342,5-6 1,2 5 37,3-6 0,-4 1 41,4-5 1,-8 0-156,-2 0 0,-4-5 37,4 1 0,-10-6-67,0 5 0,-13 1-11,0 4 0,-10 0-88,0 0 0,-4 0-6,-6 0 0,-7 0-40,-7 0 14,-5 0 52,2 0 715,-6 0-742,0 0 376,-6 0 1,-2 0-51,-6 0 1,-7 0-110,-3 0 1,2 0 12,-2 0 1,-4 4-9,-5 1 0,-2 1 33,2-1 0,-2-3-30,-3 2 0,-1 3-10,6-2 1,-7-1-15,2-4 1,2 0-8,-2 0 1,0 0 9,-5 0 1,-4 0 3,0 0 0,-2 0 37,1 0 0,4 0-33,-3 0 1,1 0 180,-2 0 1,4-4-106,-3-1 0,3-2 72,1 3 0,-1 1-56,-4-7 0,9 7 159,-4-2 0,5 4-65,0 1 1,-1 0 37,6 0 0,-1 0-20,6 0 0,1 4-59,3 1 1,4 0-16,6-5 0,-1 0 109,1 0 123,0 0-108,0 0 60,0 0-114,6 0-195,1 0-120,7 0 0,2 0 81,3 0 1,3 0 37,6 0 0,2 0 55,3 0 0,0 1-26,9 4 0,4-3-1,10 2 1,7-2 38,3-2 0,4 0-26,0 0 0,8 0-233,2 0 1,4 0 137,1 0 1,0 0 75,0 0 0,-3 0-193,-7 0 0,-1 0 49,-12 0 1,-2 0-72,-9 0 1,3 0 38,-7 0 0,-4 0-713,-6 0 501,-5 0 1,2 5-455,-6 0 426,-6-1 1,-1-2-466,-7 3-300,0-4 601,0 5 588,0-6 0,0-6 0,0-2 0</inkml:trace>
  <inkml:trace contextRef="#ctx0" brushRef="#br0">6128 3668 6806,'2'-8'1139,"3"3"-310,-4 4-274,6-6 167,-7 6-496,0-6 1,1 14-6,4 2 1,-4-1-86,4 2 1,-3 1-138,-2 8 1,0-4-132,0 4 0,0-3 175,0-2 0,0 2-745,0 3 1,0-3 347,0 3 0,0-3-490,0-2 0,0 0-27,0 0 871,0 1 0,-7-1 0,0 0 0</inkml:trace>
  <inkml:trace contextRef="#ctx0" brushRef="#br0">6043 3824 7600,'2'8'599,"2"-3"1,-2-2-166,3 2-625,-4-4 1,1 7 102,3-3-1013,-4-3 697,12 4 404,-5-6 0,6 0 0,0 0 0</inkml:trace>
  <inkml:trace contextRef="#ctx0" brushRef="#br0">6256 3767 7901,'0'8'1092,"0"-1"-659,0-7-196,0 0-70,0 6 0,-1-3 38,-4 7 0,-3-6-277,-6 6 0,0-6-450,-1 6 0,0-1 136,-4 6 1,-3-6 191,-7 1 0,1-1-10,-1 5 1,1 1 89,-1-1 1,6-2 218,-1-2 0,2 2-113,-2-2 1,8-2 68,7 1 1,6-4 123,-2 5 316,3-1 123,2 5-404,7 0 0,1 1-197,6-1 1,0-5 98,0 1 0,0-5-471,1 4 254,-1 1 1,0 2-98,0-2 0,-4-2-113,-1-4 1,-4-2-575,4 3 335,-5 3 1,4-7 543,-4 4 0,-2-4 0,4-1 0</inkml:trace>
  <inkml:trace contextRef="#ctx0" brushRef="#br0">5972 4052 8340,'0'-8'1006,"6"-3"-860,4 6 1,4-4-137,5 4 1,3-6 63,6 1 1,1 2-158,-1-1 1,5 1 88,1-2 1,-1-1-107,-5 7 0,-1-6 17,-3 5 1,-4-1-67,-5 1 1,-1 4-189,0-4 216,-6 4 56,-2 1 1,-6 1 27,0 4 0,-6-2-208,-4 6 0,-2-4 112,-2 5 1,-1-6-226,1 6 1,0-5 79,0 4 0,-5-6 87,0 2 0,-2 1 191,2-1 0,3 0 0,-2-5 0,2 0 0,2 0 0,-1 0 0,1 0 106,0 0-112,0 6 0,6-3 513,3 7 1,3-5-195,2 4 1,0 0 302,0 6 1,5-6-168,0 1 0,4-1-68,-4 5 1,5-4-457,-6-1 1,6-4 114,-5 5 0,1-6-299,-1 6 281,-4-7 0,7 3-1041,-3-6 491,-4 0 91,6 0 1,-7-6 134,0-4 0,4 3 275,1-3 1,0 1 55,-5-6 1,2 3 250,2 2 1,-1-1 261,7 6-230,-7-6 543,10 3-568,-5 1 1,6 0 0,0 7 0,-4 0 97,-1 0-545,-6 0-104,10 0-180,-12 0-104,6 7 1,-7 0 268,0 8 0,-2-6-97,-3 1 1,-3-2 36,-6 1 1,0 4-144,0-4 1,-5-1 481,0 2 0,0-3 0,5 3 0,-2 3-145,-3-4 0,3-1 145,-3 1 0,8-1 335,2 2 1,1 2-119,-2-2 394,4 2-188,6 3 77,0-1 1,2-1-128,2-4 0,-1 2 143,7-6-325,-1 0-350,6 1 1,-6-5-320,1 4 0,-7-2 138,1 2-555,-2-3 382,4 4-26,-4-6-47,4 0 395,-6 0 267,0 0 1,2-5-113,3 1 314,-4-8 0,6 5-133,-7-8 1,4 1 268,1 0 1,4 4-170,-4 1 1,6-1 12,-1-4 0,2 5-23,3-1 1,-1 7 80,0-2 1,0 4-50,0 1 0,1-5-295,-1 0 0,0 1-36,0 4 0,-4 4 24,-1 1-88,1 6 0,-2-3 58,-4 6 0,-2-4 53,-2-1 0,0 1-372,0 4 0,-2-5 59,-2 1 0,-4-2-117,-6 1 1,-1 2 155,1-6 0,0 0-86,0-5 0,-1 0 377,1 0 0,5 0 0,-1 0 0,2-2 0,-1-3 0,-2 2 0,6-6 0,0-1 0,1-4 0,-1 0 0,0 4 0,5 1 0,0-1 0,5-4 0,0 0 0,-1 5 0,-4-1 37,7 1 1,-4-4 90,6 4 0,-6 1 399,2 3-202,3 3 1,-6-2 68,2 8 1,3 4-80,-2 6 0,-1 12-88,-4 2 1,0 10 28,0 0 0,0 5-16,0 4 1,0-3-379,0 4 1,0-4 130,0-2 0,0 0-566,0-5 1,2-2 303,3-6 1,-4-7 268,4-3 0,3-10 0,0-2 0</inkml:trace>
  <inkml:trace contextRef="#ctx0" brushRef="#br0">6512 4009 7495,'0'8'802,"0"5"-439,0-4 0,0 4-310,0 1 0,0 0-36,0 0 0,0 2-184,0 3 0,0-3-15,0 3 1,2-5 150,2-4 1,-2 2-513,3-2 0,-4-2 543,-1 1 0,7-6 0,1 3 0</inkml:trace>
  <inkml:trace contextRef="#ctx0" brushRef="#br0">6597 4023 7843,'8'7'-247,"-1"-4"387,-7 6 0,4-4 84,1 4 0,1-5 134,-1 0-147,-3 4 0,6-1-402,-4 2 208,-2 4-516,11-5 1,-12 1 60,4 1-619,-3-1 1057,-2 5 0,-7 0 0,-1 1 0</inkml:trace>
  <inkml:trace contextRef="#ctx0" brushRef="#br0">6583 4165 7843,'0'-9'-1291,"0"-1"893,0 1 770,0-5 229,0 0-190,0 6-157,0 1 0,0 9-103,0 3 1,0 3-110,0 6 0,0 0 61,0 0 1,0 5-251,0 0 0,0 2-70,0-2 0,-4-4-498,-1 4 715,0-3 0,-1-2 0,-2 1 0</inkml:trace>
  <inkml:trace contextRef="#ctx0" brushRef="#br0">6612 4265 7843,'14'0'0,"-5"5"-9,1-1 1,-5 1 163,4-5 1,-4 0 191,4 0 1,1 0-101,4 0 1,-5-1-137,1-4 0,-2 2 93,1-7 0,4 5-484,-4-4 81,-2-1 1,1 1-46,-4 0 0,-2 4-603,3-5 630,-4 7 0,-1-5-724,0 4 941,-6 2 0,-2-11 0,-6 5 0</inkml:trace>
  <inkml:trace contextRef="#ctx0" brushRef="#br0">6882 3938 8108,'0'-8'1836,"0"2"-1820,0 6 1,1 0 301,4 0-738,-3 0 1,6 0 102,-4 0-250,-2 0 0,9 1-156,-6 4 259,-1-3 0,-4 10 211,0-2 0,0-2 253,0 1 0,0 1 0,-6 4 0,-3 0 0,1 0 159,-2 0 0,6 1-94,-6-1 0,5 0 318,-4 0 1,6-4 108,-2-1-188,3 1 1,2-1-132,0 1 0,7-7-162,2 2 0,4-4-39,1-1 0,0-5 99,0 1 0,1-6-359,-1 6 1,-5-8 115,1 3 1,-2 1-164,1-1 0,2 4 103,-6-5 0,5 6-113,-6-6 307,1 7-192,-5-10 274,0 12-122,0-12 0,-5 10 219,1-6 1,-3 5-36,2 0 1,4 0 81,-4 0 1,2 2 113,-2-3 159,4 4-90,-6 1-222,1 0 1,4 6-113,-2 4 0,2 4 67,2 5 0,0-2-111,0 7 1,0-5 89,0 5 0,0-2-167,0 1 1,0 4 79,0-3 0,0-4-111,0-1 1,0-3 38,0-2 0,0 1-73,0-1 0,0-5-284,0 1 213,0-7-2,-6 3 1,3-6 221,-7 0 0,1-6 0,-6-2 0</inkml:trace>
  <inkml:trace contextRef="#ctx0" brushRef="#br0">7195 3966 8382,'-8'7'214,"3"2"1,3 4-96,2 1 1,0 5 43,0 0 0,0 5-91,0-5 1,0 6 15,0-1 0,0 1-244,0-1 1,0 1-211,0-6 1,0 0 176,0-5 0,5 0-289,0 0 0,0-4-98,-5-1 576,0-6 0,6 4 0,2-7 0</inkml:trace>
  <inkml:trace contextRef="#ctx0" brushRef="#br0">7251 3938 7801,'10'-14'0,"-1"0"0,-4-1-237,5 1 1,-6 0 218,6 0 1,-5 1 103,4 4 1,-4-3 211,4 8 107,-6-7-258,10 9 0,-10-4 174,7 6-50,-7 0-147,3 6 1,-6 2-73,0 6 1,0 5 100,0 0 0,5 6-164,0-1 1,-1 0 80,-4 4 1,0-3 30,0 9 1,0-4-184,0-2 1,0 1-210,0-1 1,2-4 8,3-1 1,-4-1 108,4 2 1,-3-3 28,-2-7 0,0 0-88,0 0-260,0 1 264,-7-1 1,4-6-1,-6-4 0,4-2 167,-5-2 0,1-5-85,-5 1 1,1-8 220,4 3 0,-4-4-60,4-1 0,-4-2 56,-1-3 1,4 4-21,1-4 1,4-2 184,-4 2 0,5 0-60,0 5 0,-3-5 467,3 0-430,-1 0 1,5 5-110,0 0 1,1 4-164,4 1 1,-2 6 93,7-2 1,-5 3-167,4 2 136,0 0 1,6 2-189,-1 3 1,-6 2 26,-3 8 0,1-1 27,-1 0 1,-1 0 65,-4 1 1,0-6 76,0 1 0,0-1 83,0 5-129,0 0 1,0-4 148,0-1-132,0-5-48,7 2 1,-6-12 61,4-4 0,1-4-137,-1-5 0,1 2 116,-1-7 0,1 5-170,4-5 1,3 0 37,-4-4 1,4 0 30,1-1 0,0 2 200,0 4 1,1-1-96,-1 10 1,-5-2 289,1 11 1,-6 0-99,6 5 0,-5 0-1,4 0 0,-6 11-4,2 4 0,-3 2 116,-2-3 0,0 1-167,0-1 0,0 0 20,0 0 1,0-4-322,0-1 104,0 1-573,0-3 279,0 6 109,0-11 0,-2 4-10,-3-6 1,2 0 34,-6 0 1,4 0 238,-5 0 0,6 0 0,-6 0 0,5-5-55,-4 1 1,6-3-5,-2 2 1,2 4 697,-2-4-240,4 4-5,-6 1 1,7 6-84,0 3 1,0 4-88,0 1 0,0 2-157,0 3 1,0-2 80,0 7 0,2-2-206,3 2 1,-4-4 42,4-5 0,1-1-538,-1 0 265,0 0-229,1 0 1,-3-6-209,7-3 455,-7-3 1,5-9 269,-3-2 0,-4-4 0,12-7 0,-5-2 0</inkml:trace>
  <inkml:trace contextRef="#ctx0" brushRef="#br0">7536 4080 7801,'6'-14'-1264,"-3"0"948,7-1 0,-7 6 1260,2 0-168,3 5-497,-7-2 1,7 6-158,-3 0 1,-4 2 70,4 2 1,-3 0-181,-2 5 0,0-4 47,0 4 1,4-4-123,1 4 1,0-4 62,-5 5 1,0-6-231,0 6 0,0-5 112,0 4 0,-5-4-256,0 4 1,-1-6 132,1 2 1,2 2 7,-6-3 1,6 3-65,-2-3 33,-3-2 354,6 4 1,-4-4-73,6 3 588,0-4-435,0 5 1,6-6 235,4 0 0,2 0-146,3 0 1,1 0-29,2 0 1,-2 0-210,3 0 1,2 0 125,-2 0 0,0 0-486,-5 0 1,0-4 194,0-1 1,1 0 139,-1 5 0,0-6 0,0-2 0</inkml:trace>
  <inkml:trace contextRef="#ctx0" brushRef="#br0">7920 3725 8656,'0'9'303,"0"1"0,0-6-141,0 6 1,0-1-65,0 6 0,0-1 67,0 0 0,-5 0 46,0 0 1,-1 1-315,1-1 1,4 0-537,-4 0 1,2-4-393,-2-1 559,3-6-94,-4 10 338,6-11 0,2 2 199,2-8 0,0 2-33,5-3 0,-4-1 2,4 1 1,-4-4 259,4 4-76,1-6 78,4 3 1,-4-1 88,-1-1-82,-6 7 0,5-3 132,-3 6 188,-4 0-378,6 0 0,-7 6-20,0 3 0,-5 4-34,0 1 1,-6 2-177,2 3 1,-5 2-142,-5 2 0,3 4 122,-3-3 1,3 1-283,2-1 1,0 1 154,-1-6 1,1 0-86,0-5 0,0-1 56,0-4 1,4-2 253,1-7 0,5 0 0,-2-7 0,6-2 0,0-4 0,0-1 0,0-5 0,0 0 0,2 0-3,2 5 0,0 0 115,5-1 0,1 3 309,4 2 1,-3-2-132,3 2 0,-3 4 123,8 1 0,-2-1-87,2 1 1,-1 0-78,5 5 1,0-1-216,0-4 0,4 3 144,-3-2 1,1 2-431,-1 2 0,-4 0 155,-5 0 0,-1 0-1132,0 0 921,0 0 1,-6 2 307,-3 2 0,-4 4 0,-1 7 0</inkml:trace>
  <inkml:trace contextRef="#ctx0" brushRef="#br0">7934 4137 7820,'2'-8'283,"2"3"0,-1 2-106,7-2 1,-5 4-289,4-4 1,-4-1 82,4 1 0,1-4-251,4 4 0,-1-1 49,-4 1 0,4 3-77,-4-3 0,-2 2-103,-3-1 15,4 2 395,-6-4 0,10 6 0,-10 0 0,4 0 0,-7 0 0,-4 0 0,3 0 0,-5 0 0,2 0-139,3 0 124,-4 0 231,0 0-173,4 0 394,-4 0-293,-1 0-92,6 0-41,-6 0-21,7-7-119,0 6 158,0-6 1,0 6 138,0-4-145,0 4 129,0-6-86,0 7 353,0 0-316,7 0-57,-6 0 1,6 2 16,-7 3 0,1-2-90,4 6 1,-3-4 81,2 4 1,-2-4-3,-2 5 36,0-1-155,0 5 0,0 1 48,0-1 1,0-5-48,0 1 15,0-7 1,-2 8 55,-2-6-300,2-1 229,-11-4 1,10 0-543,-6 0 387,6 0 0,-5-4 68,3-1 0,3-6 152,-2 1 0,-3 3 0,3-3 0,-1 1 0,5-6-24,0 1-21,0 6 912,-7 2-636,6 6 0,-5 6-19,6 4 0,0 4 90,0 5 1,0-3-82,0 3 0,0-4-67,0 0-154,0 5 0,0-4 0,0 4 0</inkml:trace>
  <inkml:trace contextRef="#ctx0" brushRef="#br0">8289 3753 7766,'-6'14'0,"4"1"0,-4-1 0,6 0 0,0 0 320,0 0-110,0 1 0,0-1-877,0 0 372,0-6-651,0 5 946,0-12 0,6 12 0,2-5 0</inkml:trace>
  <inkml:trace contextRef="#ctx0" brushRef="#br0">8289 3767 7766,'0'-8'75,"0"-4"146,0 10-294,0-4 125,0 0-191,0 4 123,0-4 0,2 6-228,3 0 200,-4 0 1,10 1-30,-6 4 0,0-2-164,-5 7 1,0-6 57,0 6 0,0-1 61,0 6 0,0-6-1,0 1 67,0-1 0,0 5-20,0 0 1,-2-4 197,-3-1-151,4-5 98,-5 8-17,6-10 5,0 4-340,0-6 175,0 0 104,6-6 0,2-2 0,6-6 0</inkml:trace>
  <inkml:trace contextRef="#ctx0" brushRef="#br0">8432 3682 7633,'0'10'268,"0"-1"1,0-4-41,0 4 1,0-4-149,0 4 1,0-4 117,0 5-137,0-1-507,0 5 328,0 1-283,0-1 1,0-5-83,0 1-342,0-7 381,0 3 444,0-6 0,0 0 0,0-6 0,0 4 0,6-10 148,-5 10 104,6-11 232,-7 12 4,6-5-234,-4 6-126,4 0 74,-6 0-215,0 0 92,0 6 1,0-3-193,0 7 0,-6-1 106,-4 5 1,2 0-204,-1 1 0,-1 0 24,-4 4 1,0-3 45,0 3 0,-1 2 225,1-2-139,0 0 1,5-5 197,-1 0-135,7-6-37,-3-2 31,12-6 0,-3-6-172,7-4 1,-1 3 45,5-3 0,-4 1-65,-1-6 0,-4 6 143,4-1 1,-4 3 44,5-3 194,-7-3-228,9 6 233,-10-1-25,4 1 82,-6 7 0,0 2-22,0 3 1,-1 3-34,-4 6 0,2 0-198,-7 0 1,2 5 102,-1 0 1,-4 2-155,4-2 1,-4-2 77,-1 7 1,0-7-278,0 2 1,-1 2 80,1-3 0,0-3-19,0-6 1,0 1-83,-1 4 267,1-6 0,-6 4 0,-3-4 0</inkml:trace>
  <inkml:trace contextRef="#ctx0" brushRef="#br0">8346 3995 7766,'19'0'11,"0"0"1,2 0 144,-2 0 1,-4 0 150,4 0 1,4 0-142,0 0 1,-2 1-74,-2 4 0,1-3-260,-1 2 0,5-2 152,-5-2 0,0 0-535,-5 0 1,-4 0 76,-1 0 473,0 0 0,-1 6 0,-1 2 0</inkml:trace>
  <inkml:trace contextRef="#ctx0" brushRef="#br0">8289 4052 7766,'0'14'-92,"0"0"1,0 0 448,0 1 0,0-6 169,0 1-469,0-1 1,2 4 227,3-4-539,-4 4 0,7-7 68,-3 4-813,-4-4 623,12-6 376,-11 0 0,10 0 0,-4 0 0</inkml:trace>
  <inkml:trace contextRef="#ctx0" brushRef="#br0">8417 4037 6836,'5'10'334,"0"-1"52,0-5 0,-4 7-192,4-7 1,-4 7-40,4-1 1,-3-2 13,-2 1-196,0 1 0,5 4 189,-1 0-432,1-6 228,-5 5 0,5-10-569,-1 6 433,1-5 1,-3 2-338,3-6 248,-4-6 0,7-2 44,-3-7 0,-4 6 100,4-1 1,1 1 122,-1-5 86,6 0-149,-9-1 0,9 6 521,-6-1-320,-1 7 0,-2-3 361,3 6-305,-4 0 0,6 1-2,-7 4 0,0-2-19,0 7-170,0-7-83,6 10 0,-5-10 2,4 6 157,-3-6-66,-2 4-97,0-7-57,6 0-56,-4 0 49,4 0 1,-6-2-225,0-3 376,6 4 0,-3-5-42,7 6 84,-7-7-59,10 6 0,-7-7-14,4 3 8,2 3-8,-4-4 51,6 6 1,-4 0-46,-1 0 218,-6 0-159,4 6 0,-7 2 139,0 7 0,0-6-86,0 1 1,-2-3 19,-3 3 1,2 1-322,-6-6-480,6 6 690,-4-3 0,1 0 0,-2-2 0</inkml:trace>
  <inkml:trace contextRef="#ctx0" brushRef="#br0">9996 6099 7827,'-15'0'-202,"1"0"1,5 5 617,-1-1-283,7 1 0,-3-3 227,6 2-171,0-2 0,0 6 186,0-3-174,0-4 0,6 10-34,3-6 1,9 0-156,1-5 1,8 4 101,1 1 1,4 2-178,10-3 1,-1-2 49,12 3 1,0-4-22,9-1 1,4 0-313,10 0 0,-2 0 221,7 0 1,-5 0 189,4 0 1,-4 0 80,5 0 0,-7 0-1,2 0 1,-8 0-95,-2 0 0,0 5-296,5 0 0,-6 1 273,-3-1 0,-4-4-82,-1 4 1,-3-2 5,3 2 0,-10-4 44,5 4 1,-4-3 80,-1-2 0,-3 0 153,4 0 1,-6 0-90,-4 0 1,2 0 233,-7 0 0,2 0-296,-2 0 1,-3 0 221,3 0 0,-3 1-329,-2 4 0,1-3 90,-1 2 0,-4-2-58,0-2 1,-1 0-50,6 0 1,-5 0-2,-1 0 1,1 0-6,4 0 0,-1 0 53,-3 0 0,3 0 24,-4 0 0,0 0-30,0 0 0,-4 0 63,5 0 0,-5 0-49,5 0 1,-5 0-2,4 0 0,1 0 0,4 0 0,1 0 1,-1 0 0,1 2-34,-1 2 0,1-2 37,-1 3 1,0-4 33,1-1 0,-1 0-42,1 0 0,-1 0-20,1 0 0,4 0 11,0 0 1,0 0-1,-4 0 1,4 0 6,0 0 1,5 0-3,-5 0 1,2 0-109,-2 0 1,-1 0 101,5 0 0,0 0-106,1 0 0,1 0 85,-6 0 0,5 0 28,-5 0 0,5 0-33,-4 0 0,-1 0 146,-5 0 0,1 0-67,-1 0 1,0 0-37,1 0 1,-5 0-137,-1 0 0,-1 0 144,2 0 0,3 0-255,-3 0 1,-2-5 69,1 1 0,-5-6-804,1 6 403,3-8 1,-8 9-806,0-6 1371,1 6 0,-14-10 0,5 5 0</inkml:trace>
  <inkml:trace contextRef="#ctx0" brushRef="#br0">14431 6141 7676,'-14'0'82,"0"-6"0,0-2 0,0-6 0</inkml:trace>
  <inkml:trace contextRef="#ctx0" brushRef="#br0">3740 7122 8077,'-5'-9'-367,"0"-1"1,0 6 77,5-6 1,2 6 717,3-6 0,4 5-223,10-4 0,3 6 187,7-2 0,4 3-106,0 2 1,7 0-73,-2 0 0,9 0-121,5 0 0,5 0 9,5 0 0,4 0-296,10 0 0,-33 1 0,2 0 259,2 1 0,1 1 0,3-3 0,-1 1-306,-2 2 0,-1-1 0,2-1 1,0 0 251,0-1 0,1 0 1,2-3-1,-1-1 69,-1 0 0,0-1 0,-1 1 0,-1 0-44,-2-1 1,-1 0 0,-2 3 0,0 0 5,2-3 1,0 0-1,1 3 1,-1 1-160,-3-1 1,1-1 0,1 2 0,-1 1 145,33 0 1,4 1-72,-4 4 1,-34-4 0,0 0 93,33 3 0,4 3-119,-12-3 0,2 1 88,2-5 0,1 2-138,-1 2 1,-2-2 180,-3 3 1,2-4 3,-6-1 0,9 2-45,-5 3 0,2-4-14,-6 4 1,-2 1-151,6-1 1,-6 0 159,2-5 0,-2-7-33,2-2 0,-4-8 0,4-2 1,-5 0-16,-5 4 1,1 3-2,-5 2 1,-2 4 256,-8 6 0,3 0-263,-3 0 1,-2 0 446,2 0 0,-5 5-520,5 0 1,-5 4 392,5-4 0,-6 1-447,1-1 1,-3-4 135,-2 4 1,-1-3-130,-3-2 0,3 0-31,-4 0 0,-1 0-217,2 0 0,-5-2-186,5-3 0,-7 4 188,2-4 1,-3-1 400,-2 1 0,7-6 0,1 3 0</inkml:trace>
  <inkml:trace contextRef="#ctx0" brushRef="#br0">8759 6980 7829,'7'0'1170,"0"0"-1156,-7 0-135,0 0 0,6 7 0,2 0 1</inkml:trace>
  <inkml:trace contextRef="#ctx0" brushRef="#br0">23502 6341 7808,'5'-15'0,"0"1"195,0 0 84,-5 0-12,0-1 1,4 6 461,1-1-551,0 7-2,-5-3 1,0 12-101,0 4 1,-5 7 125,0 2 1,-1 6-124,1-1 0,4-2-67,-4 2 0,3-7-146,2 2 0,0 2 11,0-2 0,2-5-119,3-5 1,-2-4-647,6 5 626,1-7 0,4 3-60,0-6 0,0-6 51,1-4 1,-1 1 216,0-5 1,0 3-66,1-8 0,-3-2 83,-2 2 0,1 0 164,-7 5 1,6 0 319,-5 0 249,-1-1-297,-4 1 134,0 6-4,0 2-371,0 19 0,0 2-61,0 14 0,0-6 0,0 1 1,0 0-226,0 4 0,0 1 58,0-1 0,0-1-228,0-3 0,0 1 129,0-6 1,5 0-595,0-5 422,0 0 0,-4-6-465,4-3 435,-3-4 1,4-7 369,-6-3 0,1-4 0,4-1 0,-3-5 0,2 0 0,-2-5 0,-2 5 0,0-6 0,0 1 0,-2 4-143,-2 1 0,2-2 269,-3 2 0,-1-1 171,1 1 1,1 3 160,4-3-177,0 3 1,0 2-11,0 0 1,0 4-30,0 1-216,0 6 0,6-8 79,3 6 1,-1 0-153,2 5 1,-1 0 13,6 0 78,-1 0 9,0 7 1,-1 0 53,-4 8-90,-3-1 1,-6 0 34,0 0 1,0 1-55,0-1 0,-1-2 54,-4-2 0,2 1-539,-7-6 173,7 6 0,-8-8-76,6 6 1,-1-5-642,1 0 1030,4-2 0,-5-2 0,6 0 0</inkml:trace>
  <inkml:trace contextRef="#ctx0" brushRef="#br0">23915 6312 7808,'0'8'339,"0"5"-110,0-4 0,0-1-22,0 1 0,1-5 94,4 0-68,-3 4 1,5-6-257,-2 3 1,-2-4-308,7-1-15,-1 0 0,6-1-148,-1-4 0,0-3 269,0-6 0,-4 0-18,-1-1 0,-1 6-182,2-1 742,2 1-272,-10-5 0,9 4 214,-6 1 168,-1 6 243,-4-4-607,0 7 0,0 2 151,0 3-1119,0-4 904,7 5 0,1 1 0,6 1 0</inkml:trace>
  <inkml:trace contextRef="#ctx0" brushRef="#br0">23474 9994 7735,'-6'-14'-279,"-1"4"660,-2 1-257,-4 6 1,5 3 253,-6 9 0,5 6-74,-1 3 1,2 0-254,-1 6 0,-2-1 15,6 6 0,-5-2-49,6-4 0,-1-2-17,5-7 0,2 0-223,2 0 1,4-6-260,6-3 1,2-10 209,3-4 1,3-10-144,7-5 0,-6-4 126,1-5 0,-2 3 236,2-4 0,-4 6-34,-5 4 0,-1 4 44,0 5 34,-6 1 493,-2 0 148,-6 6-241,0 2-208,0 6 1,-1 0-8,-4 0-299,3 6 180,-4-4-175,6 4 78,0-6 59,0 0 18,0-6-38,0 4 71,0-4 0,0 4-57,0-2 1,2 2 144,2-3-93,-2 4 6,4 1 68,-6 0 527,0 0-606,0 6 0,0-3 97,0 7 1,-4 1-86,-1 8 0,-1 3 12,1 6 1,2 2-133,-7 3 1,7-1 72,-2 6 1,2-7-110,-2 3 1,4-4 77,-4-2 1,3-6-295,2-3 1,2-5-328,3-4 197,-4-4 1,7-6 85,-3 0 1,-2-6-53,7-4 1,-7-4 395,2-5 0,-2 3 0,1-3 0,-2-1 0,3 1 0,-4-5 0,-1 5 0,0-4 0,0 4 0,0 0 0,0 4 0,0-4-101,0 1 1,0-3 291,0 2 0,0 3 521,0-3-432,0 3 1,2 2 368,3 0-453,-4 6 0,6 0 144,-7 4-290,0 2 1,4-3 114,1 10 0,1-3-167,-1 2 0,-2 4-47,7 2 1,-6-2-41,6 1 0,-7-4 76,2 4 0,-4-4-118,-1 4 250,7-5-93,-6 8 0,6-9-35,-7 7 0,-2-5 34,-3 4 1,2-1-193,-6 1 1,4 3-39,-5-8-580,7 7-35,-9-3 820,10 0 0,-11 5 0,6-5 0</inkml:trace>
  <inkml:trace contextRef="#ctx0" brushRef="#br0">23787 9951 7970,'0'10'618,"0"-1"0,0-4-288,0 5 0,0-6-90,0 6 0,0-5-13,0 4 0,1-1-280,4 1 96,-3 4 0,4-10-130,-6 7-439,6-7-18,2 3 0,6-6 229,1 0 1,-1 0-99,0 0 1,-4-6 83,-1-4 1,0-1 325,6 2 0,-6-2-34,1 6 0,-7-1 78,2 1 149,2 3 416,-5-4 191,4 6-283,-6 0-446,0 0 62,0 6 1,2-4-797,3 3 153,-4 3-56,6-7 569,-1 6 0,2-7 0,6 0 0</inkml:trace>
  <inkml:trace contextRef="#ctx0" brushRef="#br0">27455 6298 8020,'0'9'-5,"0"1"-305,0-7 224,0 10 1,0-4 135,0 10 321,0-3-136,0 11 0,-2-5-337,-2 6 68,2-6 1,-4 4 2,6-7 1,0 4-127,0-4 0,0 0 10,0-5 0,0-4 133,0-1-429,6-5 202,-4 2 0,9-8-2,-7-2 1,1-4 168,-5-7 1,2 0 9,2-4 0,-2 1 27,3-5 1,-4 4 94,-1-5 0,5 2 94,0-2 1,0-1-58,-5 6 0,1-2 25,4 2 1,-4 4-52,4-4 0,2 8 138,-3 1 0,3 7-78,-3-2 1,-1 4-41,7 1 0,-5 0-72,4 0 1,-4 1-9,4 4 1,-4 1-65,5 4 1,-6 2 58,6-2 1,-7-2-65,2 1 0,-2-4 66,2 4 0,-4-4-13,4 5 0,-3-6-45,-2 6 1,-5-5-12,0 4 1,-6-4-13,1 4 1,-2-1 56,-2 2 0,-1 2 147,1-2 1,0-2-138,0 1 0,0-1 144,-1 2 0,6 1-62,-1-7 0,6 6 14,-6-5-20,7 6-51,-3-3 1,10 1-117,1 1 0,6-7 82,-1 1 0,4 0-418,5 0 275,-3-2 0,4 9-165,-6-6 1,1-1-147,-1-4 471,-6 7 0,11-6 0,-3 6 0</inkml:trace>
  <inkml:trace contextRef="#ctx0" brushRef="#br0">27753 6397 7692,'-1'10'432,"-4"-1"-374,4 1 1,-7 7-159,3-3 1,2 9 144,-7-9 1,7 3-103,-2-3 1,2-1-218,-1-4 0,2 4 107,-3-3 1,4-3-485,1 3 177,0-7 474,0 3 0,0-6 0,6 0 0,2 0 0</inkml:trace>
  <inkml:trace contextRef="#ctx0" brushRef="#br0">27782 6397 7955,'8'-6'-764,"-2"4"720,0-4 1,-4 8 653,3 2-480,3 4 0,-7 7 6,4-1 0,-3 0-85,-2 0 0,0 0 78,0 1 1,0-1-451,0 0 267,0 0 1,0 1-588,0-1 308,0 0-261,0 0 377,0 0 0,0-4 45,0-1 145,0-5 1,-2 2-131,-3-6 245,4 0 0,-6-6-89,7-4 1,0 2 245,0-1-177,0-1 0,0-4-33,0 0 0,2 0-75,3-1 0,-2 1-100,6 0 0,1 4-13,4 1 1,-1-1 152,-4-4 0,4 0 0,-4 0 0,4 1 0,1 4 0,0-4 0,1 4 0,-1 2 59,0 3 24,0-4 0,-1 8-36,-4 0 1,-2 6 145,-7 8 0,0 2-75,0 3 0,0-3-62,0 3 0,-5 1-97,0-1 1,-1 2 99,1-2 0,3-8-138,-2 3 0,1-5 16,-2 1-275,3 3 134,-4-12 204,6 5 0,0-6 0,0-6 0,0-2 0</inkml:trace>
  <inkml:trace contextRef="#ctx0" brushRef="#br0">28038 6412 7930,'14'0'0,"-4"-5"0,-1 0 0,-4 0-711,4 5 534,-6 0 1,5 0-83,-3 0 276,-3 7 1,4 1-83,-6 6 0,1-5 122,4 1 1,-3-5-188,3 4-1,-4-6 54,-1 10 77,0-12 0,0 6 0,0-7 0</inkml:trace>
  <inkml:trace contextRef="#ctx0" brushRef="#br0">28251 6326 7921,'6'8'0,"-4"5"0,3-4-488,-4-2 400,-1 5 0,2-9 37,3 7 1,-4-5-27,4 4 1,1-4 152,-1 4-245,0-5 105,-5 8 0,4-9 64,1 7 0,6-1 0,-3 5 0</inkml:trace>
  <inkml:trace contextRef="#ctx0" brushRef="#br0">27370 10108 7760,'7'9'207,"-2"1"47,-3-1 1,3 6-101,-1-1 1,1 0 11,-5 0 0,0 5-154,0 0 1,0 2 99,0-2 1,0-4-327,0 4 0,0-3 156,0-2 1,2 1-864,2-1 395,-2-6-42,4-2 316,1-6 1,-6-8 251,4-6 0,1-2 0,-1-8 0,0 1 0,-5-6 0,0 1-236,0-1 1,0 1 235,0 0 0,4 1 350,1 3 0,0 3 184,-5 7-233,0-6 1,1 5 190,4 1-90,-3 0-375,10 12 1,-5-2 92,2 8 0,4 0-356,-4 5 186,4 1 0,0 4-356,-4 0 275,4 0 1,-12 0-41,4 1 1,-3-6 105,-2 1-20,0-1 224,-7 5-136,-1 1 166,-6-1 1,0-5 139,0 1-181,6-7-79,-5 3-39,12-6-5,-6 6 1,7-2-108,0 5 0,0-4-164,0 4 219,7-5 0,1 7-625,6-7 435,0 7 1,0-4-341,0 2 577,1-3 0,-1 1 0,0 1 0</inkml:trace>
  <inkml:trace contextRef="#ctx0" brushRef="#br0">27725 10094 7723,'-8'9'38,"3"1"0,-1-6 335,1 6-344,-6-1 0,8 6 165,-6-1-30,5 0 0,-7 0-123,7 0 0,-3-1-405,3-3 49,2 2-371,-11-4-430,12 0 1116,-5-2 0,6-6 0,0 0 0</inkml:trace>
  <inkml:trace contextRef="#ctx0" brushRef="#br0">27711 10065 7723,'0'14'0,"0"-4"-602,0-1 0,0-4 301,0 5 0,0-6 891,0 6 0,5-5 137,-1 4-670,1 1 1,-5 4-11,0 0 0,0-5-191,0 1 0,2-2-343,2 1 286,-2 4-322,4-5 310,-6 6 0,0-4 213,0-1 0,0-6 0,0 3 0,0-6 0,0 0 0</inkml:trace>
  <inkml:trace contextRef="#ctx0" brushRef="#br0">27711 10207 7723,'0'-8'-449,"0"-4"0,-2 6 126,-2-4 437,2 4 49,-4-1-15,6 6-232,0-5 142,0 6-428,0 0 149,6 0 221,2 0 0,6 0 0,0 0 0</inkml:trace>
  <inkml:trace contextRef="#ctx0" brushRef="#br0">27910 10079 7571,'0'10'-321,"0"-1"774,0-5-345,0 8 110,0-4-89,0 0-460,0 5 169,0-5 84,0-1 1,0 6-538,0-3 191,0-4-30,0 6 454,0-4 0,0 0 0,0-1 0</inkml:trace>
  <inkml:trace contextRef="#ctx0" brushRef="#br0">27953 10094 7723,'7'6'0,"0"-3"-125,-7 7 0,0-6 96,0 6 0,4-5 323,1 4 1,2-4-89,-3 4-378,-2-6-42,10 10-453,-4-11 93,7 4 256,-1-6 318,0 0 0,0 6 0,0 2 0</inkml:trace>
  <inkml:trace contextRef="#ctx0" brushRef="#br0">28109 10079 7715,'8'-7'-1599,"4"-6"2067,-10 11-439,4-4 1,-6 8-86,0 2 0,-4-1 112,-1 7-124,-6-1 0,8 4-305,-7-3 373,7 2 0,-10-4 0,5 6 0</inkml:trace>
  <inkml:trace contextRef="#ctx0" brushRef="#br0">28251 10079 7711,'8'-7'501,"0"0"-267,-3 7-235,-4 0-220,12 0 1,-12 2 127,4 3 1,1-2-335,-1 6 1,0 1 426,-5 4 0,6 0 0,2 0 0</inkml:trace>
  <inkml:trace contextRef="#ctx0" brushRef="#br0">28507 10151 6622,'-8'0'493,"0"0"-1008,3 0 172,4 0 343,-5 0 0,6-7 0,0-1 0</inkml:trace>
  <inkml:trace contextRef="#ctx0" brushRef="#br0">20986 10023 7963,'-8'-15'0,"-3"1"-65,6 0 182,0 0 0,5-1-169,0 1 1,2 5 78,3-1 0,3 7-57,6-2 0,2 4 22,3 1 0,4 0 87,10 0 0,-1 0-30,6 0 0,6 6-9,8 4 1,5 2-122,5 2 0,-1-4-123,11-1 0,-3-4 160,-29 0 0,1 0 1,31-2 81,-1 2 0,-1-4-325,-9-1 0,-4-5-35,-5 1 0,-17-1-13,-2 5 0,-17 6 335,-2 4 0,-7-1 0,-7 5 0,-10 4 0</inkml:trace>
  <inkml:trace contextRef="#ctx0" brushRef="#br0">22081 10051 7963,'0'8'-1419,"0"-2"1304,0 1-54,0-6 1,4 7 168,1-3 0,0-4 0,1 6 0,2-7 0</inkml:trace>
  <inkml:trace contextRef="#ctx0" brushRef="#br0">17332 10961 7675,'0'-14'-732,"-6"-1"1713,4 1-671,-4 6 0,6 4 73,0 8 1,0 9-175,0 6 0,0 6-249,0-1 1,0 3-4,0 1 0,0-1-48,0-3 0,0-4-40,0-6 1,0 1 133,0-1-230,0 0 0,1-6 72,4-3 0,3-5-112,6-5 0,0-3 57,1-6 1,-1-2 136,0-3 0,0 3 2,0-3 0,1 5 160,-1 5 168,0-4-244,0 11 1,0-2 67,1 8 1,-7 9-81,-4 6 1,-2 6 76,-2-1 1,0 3-47,0 1 1,0 5-83,0 1 1,-6-6 5,-4-4 0,2-2-143,-1 2 0,1-4 136,-2-6 1,-2-6-105,2-3 1,2 1 85,-1-1 0,4-2-2,-4-8 0,4 2 34,-5-6 0,7-5-34,-1-5 0,2 0 124,2 4 1,0 1-26,0 0 1,2-5 70,2 0 1,-1 5-54,7 4 0,-1 1-48,6-5 0,-1 4-9,0 1 0,0 1 17,0-2 0,1-1-129,-1 7 1,0-6 115,0 5 1,1-4-223,-1 4 1,0-6 228,0 2 0,0-10 0,1-3 0</inkml:trace>
  <inkml:trace contextRef="#ctx0" brushRef="#br0">17673 10819 7894,'0'-15'0,"6"1"0,-2 2-294,5 2 229,-6 4 1,8 12 153,-6 4 1,4 10 40,-4 9 0,6 4-149,-1 5 0,-4 7 84,-1-2 1,1 3-155,-1-3 0,1-1 56,-1 1 1,-3-7-79,2-3 1,-1-9-277,2-5-280,-3-3 416,10-8 251,-10-15 0,11-2 0,-6-12 0</inkml:trace>
  <inkml:trace contextRef="#ctx0" brushRef="#br0">17815 11046 7894,'0'-8'0,"0"-4"-204,0 2 214,7 4-488,-6-7 395,12 12 1,-10-6-31,6 7 1,-4 0 6,5 0-93,-1 0 1,4 2 72,-4 3 1,-1-4 125,-3 4 0,-4 3 0,6 0 0</inkml:trace>
  <inkml:trace contextRef="#ctx0" brushRef="#br0">17474 11729 7894,'-8'0'-10,"2"0"384,6 0-519,0 0 148,6 0 1,2-7-99,6-2 0,5-4-31,0-1 0,5 0-25,-5-1 1,5 0-155,-6-4 0,6 3 105,-5-3 1,0 8 7,-5 1 1,-4 1 105,-1-5 1,-6 4 87,2 1 1,-3 4-3,-2-4 0,-2 5 198,-3 0-72,-2-4 0,-8 6 438,1-3-147,0 4-144,0 1 1,-1 6-126,1 4 0,5 4-13,-1 5 0,6 5-134,-6 9 1,5-2 116,-4 7 0,4 0-311,-4 5 0,4-1-35,-5 1 0,6-7-22,-6-2 1,7-6-344,-2-4 196,4-4 230,1-12 1,0-3 166,0-10 0,0-8 0,0-5 0,0-6 0,0 5 0,0-6 0,0 1 0,0-1 0,0 1 0,0-1 0,0 6 0,0-5 72,0 5 0,0-5 27,0 5 1,0 5 110,0 5 0,6 6-15,3-2 1,-1 5-63,2 5 1,-1 9-78,6 9 1,-1 6 21,0 4 1,-1-1-45,-4 6 0,2-7-167,-6 2 1,6-4-337,-2-6 140,-2 4-94,5-11 232,-10-2 0,9-14 191,-6-9 0,0-5 0,-5-5 0,0-3 0,0-7 0,0 5-14,0 1 0,0 1 14,0-2 0,0-3 167,0 3 1,0 4-27,0 1 1,0 2 15,0-2 1,4 8-41,1-4 1,6 6-74,-1-1 0,4 4 41,5 6 1,-2 0-135,7 0 1,-7 2 2,2 2 0,2 4 19,-2 6 1,-5 1-100,-5-1 1,-1 5 63,2 0 1,-2 0-82,-4-5 0,-2 0 72,3 0-70,-4 7 1,-7-5 147,-4 3 0,3-8 8,-3-2 1,1-6-3,-6 2 0,6-3 12,-1-2 1,3-7 131,-3-2 0,4-5-93,6-5 1,0 3 62,0-3 0,0-3-39,0-2 0,6 4-168,4 1 0,2-3 135,2-2 0,5 2-55,0-2 0,7 0 0,-4-4 0</inkml:trace>
  <inkml:trace contextRef="#ctx0" brushRef="#br0">23986 2246 9103,'-8'7'274,"2"0"-379,6 8 1,0 0 95,0 4 1,0-1-225,0 5 1,0-5 101,0 1 0,1-3-107,4-2 74,-4 0-364,12 0 253,-5-6 175,6-2 1,0-12 153,1-3 0,-6-4-80,1-1 1,-1 0 165,5-1 0,-4 3-17,-1 2 0,-4-1 127,4 6-155,1 1 1,4 5-5,0 4 1,-4 3-119,-1 6 1,-4 2 85,5 3 0,-7-3-212,1 3 0,-2 1 113,-2-1 0,0 2-138,0-2 0,-2-4 21,-2 4 1,-3-3 47,-2-2 1,-4 1 28,4-1 1,-5-2-5,-5-2 1,3 1 104,-3-6 1,3-1-96,2-4 0,0 0 149,-1 0 0,6-1-119,-1-4 0,6 2 227,-6-6-154,7-1 1,-3-4 5,6 0 1,6-1-27,4 1 1,2 5 3,2-1 0,2 2-18,3-1 1,-3-4 11,3 4 1,-2 1-178,2-2 1,-3 2 101,3-1 0,-2-4-163,2 4 0,-3-4 116,3-1 1,-3 0 114,-2 0 0,-1-1 0,-4 1 0,4-2 0,-4-3 0,-2 2 0,-3-7 0,0 5 0,0-4 0,-2 5 135,3-1 0,-4 4 128,-1 0 274,0 1-258,0 6 1,2 10-49,3 12 1,-4 8-137,4 11 0,-2 5-115,2 10 0,-4 2-9,4 7 1,-3-5 86,-2 0 1,1-6-315,4 1 0,-3-9 82,2-4 0,-1-4-214,2-2 1,-3-11 387,3-2 0,2-11 0,1 3 0</inkml:trace>
  <inkml:trace contextRef="#ctx0" brushRef="#br0">24427 2474 7822,'7'6'-609,"0"-4"432,-7 4-158,6-6 181,-4 0 0,6 0 101,-4 0-126,-2 0 1,4-2-52,-6-2 230,0 2 0,6-11 0,2 5 0</inkml:trace>
  <inkml:trace contextRef="#ctx0" brushRef="#br0">24512 2275 7835,'8'0'-1755,"4"0"2209,-4 0 1,2 0-78,-1 0-520,-6 6 121,10-4 1,-10 4-55,7-6 66,-7 0 1,9 0 20,-2 0 1,-2 0-156,1 0 0,1 0-162,4 0 1,0-2-24,0-2 329,1-4 0,-1-7 0,0 1 0</inkml:trace>
  <inkml:trace contextRef="#ctx0" brushRef="#br0">24768 2204 7835,'-2'-13'-1937,"-3"3"2542,4-2-55,-5 4-430,6-6 0,0 4 120,0 1-29,0 6-212,0-10 149,0 11-247,0-4 182,0 6-173,0 0 4,0 6 0,0-2 41,0 5 25,-7 0 0,-1 10 129,-6 0 0,0 2-97,0-2 1,-1 1-23,1 4 0,0 1 32,0-6 0,0 0-110,-1-5 0,6 4 43,-1-4 0,7 3-66,-2-7-98,-2-4-340,5 7 324,-4-12 1,7 1 122,4-7 0,-2-1 127,7 1 0,-6 4-92,6-4 1,-5 3 475,4 2-217,-6 0 0,8 2-129,-6 3 1,5 3 6,-6 6 1,3-5 0,-3 1 1,-2-1-89,3 5 1,1 1 64,-1-1 1,-1-5-193,-4 1 1,2-2 94,3 1 0,-4-1-322,4-3 9,-3-4 283,-2 6 1,4-9 19,1-3 1,0-2 58,-5-8 0,0 1 37,0 0 0,5 0-129,-1-1 229,7 1 1,-7 0-70,5 0 0,-4 6 55,4 3 0,-4-1-59,4 1 1,-4 0-32,5 5 0,-2 2-15,1 3 0,2-2 6,-6 6-99,6 1 0,-8 4 85,7 0 1,-7-4-78,1-1 41,-2 1 4,-2 4 90,0-6 15,0-2 48,0-6-99,-6 0 44,4 0 1,-6-1-48,4-4 1,2 2-32,-3-7 1,4 5 37,1-4 1,0 4-199,0-4 1,4 4 57,1-5 104,0 7 0,1-9 0,2 4 0</inkml:trace>
  <inkml:trace contextRef="#ctx0" brushRef="#br0">25123 2559 7818,'10'0'-99,"-1"0"0,-4 0 179,4 0-244,-5 0 110,8 0 54,-10 0 0,10-13 0,-4-2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10465 5758 7809,'-15'-8'835,"1"1"-603,6 7 0,4 0 374,8 0 0,11 5-243,8 0 1,7 6-128,8-2 0,8-1-8,16 2 0,12-5-433,-30-1 1,2 1 0,4-2 0,3-1 409,7 3 1,3-1 0,2-2 0,3-1-418,6 2 0,3-1 0,2-1 0,2 0 236,-23-1 1,1 0-1,-1 0 1,-2 0-1,-1 0 1,0 0-267,0 0 1,1 0 0,-1 0 0,0 0-1,0 0 1,-1 0 168,27 0 1,-1 0 0,-26 0 0,1 0 0,-1 0-12,27 0 0,-1 0 0,-4-3 0,0-1-90,0 0 1,-1-1 0,-2-1 0,0-1-229,-2 0 1,0 0 0,-2 0-1,-1 0 297,2 0 0,-2 0 0,-8-2 0,-2-1 29,0 0 0,-2 1 0,-3-1 0,-2 1 33,-1 1 1,0 2 0,-3-1 0,1 1 57,-1 1 0,0 0 0,-4 0 0,-2-1 38,2 4 0,-1 0 1,34-3 82,0 5 0,-8 0 162,-2 0 1,-7 0-385,-2 0 1,-12 0 771,-7 0 1,-8 0-776,-1 0 0,-7 5 666,-8-1 0,0 1-662,1-5 1,-6 0 346,1 0-471,-7 0-186,3 0-111,-6 0 0,0-1 506,0-4 0,-6-9 0,-2-9 0</inkml:trace>
  <inkml:trace contextRef="#ctx0" brushRef="#br0">15043 5544 6829,'8'0'11,"-2"0"1,-6-6-1,0-2 1</inkml:trace>
  <inkml:trace contextRef="#ctx0" brushRef="#br0">4422 7165 7880,'-28'0'904,"4"-2"-452,0-2-796,7-4 1,-2-2-288,10 1 1043,2 6 1,15-4-102,6 7 0,8 2 31,12 3 1,4 1-87,9 4 1,7 1-164,12-7 0,3 6-168,-27-8 1,2 1 0,1 0-1,1 0 214,8 0 1,1-1 0,3-2-1,1 1-360,7 2 0,1-1 1,5-1-1,1 0 322,8-1 1,-1 0-1,-4 0 1,0 0-475,2 0 0,1 0 1,-4-3-1,0 1 311,-4 0 1,0-1 0,2 0-1,-1 0-41,-3 0 1,0 1 0,-5-1 0,0 0-169,-2-2 0,-1 0 1,-3-1-1,-1 1 204,-2 2 0,-1 1 0,-1 0 0,0 0 15,-3 1 1,-1 2 0,-2-1 0,0 0-3,-2 0 1,0 0-1,35 1 146,-4 4 1,-3-2-238,-2 7 1,-8-6-210,-6 6 1,-2-7 643,-7 2 1,4-4-737,-5-1 1,-1 0 531,-8 0 1,1 0-464,-5 0 1,3-6 779,-3-4 1,-1-2-404,-5-2 0,-4-1 230,0 1 0,-7 0-230,2 0 0,-8 4 0,-2 1 24,-5 6 0,4-4 144,-4 7 1,-2 2 636,3 3-301,-4 3 81,5-1 1,-4 1 186,3-3-272,-4-3-298,6 4 0,-4-6-730,6 0-61,-6 0 23,4 0 0,-7-2 566,0-2 0,6 2 0,2-4 0</inkml:trace>
  <inkml:trace contextRef="#ctx0" brushRef="#br0">11673 7179 7812,'-33'0'0,"0"0"0,0 0 542,4 0 1,7 0 233,3 0-624,10 0-15,2 7 1,14-1 30,2 3 0,15-2-29,4-7 1,17 0 82,2 0 1,13 1-157,6 4 0,10-3-190,-36 0 0,1 0 0,1 2 1,1-1 197,1-1 0,2 0 0,5 4 0,2-1 19,3 0 1,2 0 0,6 1 0,0 1-100,0 0 0,0 0 1,7 0-1,0 0-392,0 0 1,0 0-1,6 0 1,1 0 292,-2 1 1,0-1 0,2-2 0,-1-1 65,-6 1 0,0 0 0,2-3 1,-1-1 9,-3 1 1,0 1 0,-1 0 0,1 0 98,-2-1 1,-1 1 0,0-1-1,-1 0-59,-6-1 0,0-2 1,3 1-1,0 0-151,-3 0 1,0 0-1,2 0 1,0 0 138,-4 0 0,-1 0 0,0 0 1,-1 0-93,-5 0 0,0 0 0,-4 0 1,1 0 47,-2 0 0,0 0 0,0 2 1,0 1-405,-2-1 1,-1 1 0,34 3 85,-14-1 1,-6-4-41,-3 4 0,-1-2 404,-10 2 1,-2-3-241,-12 2 0,-1 3 874,-3-3 0,-4 1-781,-5-5 1,-6 0 1372,1 0-1257,-7 0 191,9 0-532,-10 0-411,4-6 782,-12-2 0,-8-6 0,-8 0 0</inkml:trace>
  <inkml:trace contextRef="#ctx0" brushRef="#br0">15825 7393 8501,'8'0'-308,"-2"0"1,-6-2 307,0-3 0,6 4 0,2-6 0</inkml:trace>
  <inkml:trace contextRef="#ctx0" brushRef="#br0">4237 8843 8248,'-14'-29'0,"1"1"-207,4-1 1,-2 2 157,6 4 1,0-3 395,5 8 1,0-1 127,0 4-360,7 7 0,1 2 30,6 6 0,-5 0-19,1 0 0,-1 0 9,6 0 0,3 5 24,1 0 1,7 4-146,-3-4 0,6 4 96,4-4 1,3 0-191,7-5 1,8-2 40,5-3 1,8-4-157,7-10 1,-31 9 0,2 0 243,0-2 0,1 0 1,2-1-1,0 1-199,0 2 0,0 1 1,1-1-1,0 2 166,1 3 1,1 1 0,2 0 0,-1 3 2,-4 2 1,0 3-1,3 2 1,-1 2-46,-4 3 1,-1 2 0,2 0 0,-1 2 63,4 1 1,1 1 0,1 0 0,0 1-207,1 1 0,-1 0 0,4-1 0,-1-1 2,-3-2 1,1-2 0,3-1 0,0-2-221,4 1 0,0-3 1,2-2-1,0-2 324,1-1 1,-1-2-1,0 0 1,-1 0 6,-4-1 1,1 0-1,0-2 1,0-1 66,-2 1 1,-1-1 0,1-1 0,1-1-45,-4 3 0,0-1 0,-2-1 1,0-1-105,-5 2 1,-1 1 0,37-3 65,-3 5 0,-2 2 93,-7 3 0,-1-2-96,-14 6 1,-3-1 214,-2 2 1,-2 1-194,-3-7 1,-4 1 337,0-5 1,-6 0-279,1 0 1,-5 0 420,-4 0 1,-3 2-504,-7 2 1,5-2 311,0 3 0,0-4-363,-5-1 0,0 0-43,0 0 1,1 0 166,-1 0 0,6-6 0,2-2 0</inkml:trace>
  <inkml:trace contextRef="#ctx0" brushRef="#br0">8702 8857 8050,'0'-8'-376,"6"-5"0,2 5 0</inkml:trace>
  <inkml:trace contextRef="#ctx0" brushRef="#br0">11744 8658 7527,'-9'-8'365,"-1"3"-122,7 4 1,-3 4 112,6 6 1,6 7-87,4 12 0,9 1-90,4-1 1,6 5-185,4 1 1,0-1 62,10-5 0,-2-6-33,11-3 0,6-9-86,9-5 1,5-5 159,-31-2 1,-1-1 0,36-11-308,-34 2 0,1 0 0,1-1 0,1-1 182,2 0 1,0 0 0,3 1 0,0 2 15,2-2 1,0 2 0,-4 4 0,1 2 31,0-3 0,1 1 0,-2 4 1,-1 2-125,0-2 1,1 1 0,-2 1 0,-1 2-135,-2 1 1,0 1 0,34 5-3,-6 6 0,-6 5 34,-8 0 1,4-2-59,1-7 1,0 1-92,-6-7 0,1 1-85,0-5 0,-5 0 19,0 0 1,-1-2-131,1-2 548,-9 2 0,-5-9 0,-4 6 0,4 2 0,0 2 0</inkml:trace>
  <inkml:trace contextRef="#ctx0" brushRef="#br0">24825 7265 7926,'-22'0'0,"-4"0"-15,7 0 0,0-5 156,5 0 22,6 0-8,2 5 0,17 2-78,3 3 0,11-2 102,4 6 0,6-6-92,7 2 1,7-3 199,3-2 0,12 0-278,7 0 1,-30 0 0,3 0 197,5 0 0,1 0 0,6 0 0,2 0-526,5 0 1,2 0 0,5 0 0,2 0 383,6 0 1,1 0 0,-23 0 0,1 0 0,0 0-127,2 0 0,-1 0 1,1 0-1,0 0 1,1 1-1,-1-1-214,-3 2 1,-1-1-1,0 1 1,1 0 0,1 0-1,-1 0 164,1 1 1,0 0 0,0 1-1,-1 0 1,0 0 0,-1 1 45,-1-2 1,0 0 0,-1 0 0,23 3 0,-3 1-252,-6 0 1,-1 0-1,-4-1 1,-1 1 211,-2-3 0,0 1 1,-2 1-1,-2 1-21,-2-2 1,-1-1 0,-3 0 0,-2 0 92,-6 1 0,-1-1 0,37 1 387,-6 5 1,5-7-282,0 2 0,-5-4-80,-5-1 1,-1 0-86,1 0 1,5-5 63,-9 1 0,1-6-73,-15 5 1,-3-4 860,-7 4 1,-6-1-822,-13 1 677,0 4 1,-19-6-620,0 7 1,-6 0 341,-9 0 0,-1 0-373,-2 0 1,-6 0-168,-9 0 0,1 2-53,-6 3 1,0-4-194,-4 4 1,-6 1 445,1-1 0,-10 4 0,5-4 0,-13 6 0,7-3 0</inkml:trace>
  <inkml:trace contextRef="#ctx0" brushRef="#br0">23445 8729 7877,'-7'-6'0,"-4"2"-318,6-5-68,0 6 1,5-5 541,0 3 0,3 4-69,7-4 1,7 3 296,16 2 0,4 0-99,5 0 1,14 0 58,5 0 0,15 0-445,-34 0 0,1 0 1,3 0-1,1 0 206,5 0 1,1 0 0,5 0 0,2 0-346,3 0 0,2 0 1,8 0-1,1 0 294,-1 0 1,1 0 0,4 0-1,0 0-540,-2 0 0,0 0 0,4 0 0,1 0 481,-26 0 1,0 0-1,1 0 1,2 0 0,0-1-1,0 1-172,0-2 1,1 0 0,-1 1-1,-1 0 1,0 0 0,0 0 93,-2-2 0,0 0 1,1-1-1,-1 1 1,0 0-1,1 0-103,0-2 1,1 0 0,0 1 0,1-1 0,-1 0 0,0 0 65,-1 0 1,-1 0 0,0 1 0,0 1-1,0 0 1,0 1-23,19 0 0,-2 0 0,1 0 0,0 2-154,-4 0 1,-1 0 0,-2 0-1,-1 2 322,-5-1 0,-1 2 0,-3 1 0,-2 0 146,-6 3 1,-1 0-1,-1 2 1,-2 1-19,-3-1 1,-1 1-1,0 2 1,0 0 104,31 7 1,-3 0-99,-11-5 1,-5-1-207,1-4 1,-3-2 524,2-7 0,2 0-618,-7 0 0,-4 0 892,-5 0 0,-7-5-827,3 0 1,-11-4 684,-4 4-1075,-3 0 474,-8 5 0,-2-1-11,-6-4 0,-12 3 0,-4-4 0</inkml:trace>
  <inkml:trace contextRef="#ctx0" brushRef="#br0">28535 8772 6901,'0'0'0</inkml:trace>
  <inkml:trace contextRef="#ctx0" brushRef="#br0">29118 8217 7720,'0'14'223,"0"-4"161,0-1 1,0-4-100,0 4-292,0 1-147,0 4 219,0 0-65,0 1 0,7-7 0,1-2 0</inkml:trace>
  <inkml:trace contextRef="#ctx0" brushRef="#br0">29090 8430 7720,'0'15'0,"0"-6"0,0 1 404,0-1 1,0 0 373,0 1-458,0-7 1,6 3-372,4-6 0,-2 0-356,1 0 1,1 0 406,4 0 0,0 0 0,0 0 0</inkml:trace>
  <inkml:trace contextRef="#ctx0" brushRef="#br0">29460 8160 7720,'-8'0'698,"1"0"-413,7 0 1,2 0 337,3 0 1,-2 0-683,6 0 1,2 0 36,8 0 1,-1-5-401,5 1 1,-4-6 212,5 6 1,-5-6-103,5 5 1,-5-4-51,4 4 209,-5-6 1,1 8-42,-10-7 398,4 7 289,-12-3 1,4 12-266,-10 4 1,2 2 239,-6 3 0,1 0-128,-2 4 1,-1-1-255,7 5 0,-6-4 48,5 5 1,-1-7-121,1 2 1,4 2-120,-4-2 1,3 1-424,2-1 1,0-3-258,0 3 0,0-3 328,0-2 1,-4-4-114,-1-1 0,-1 1 569,1 4 0,2-5 0,-7 1 0,6-7 0,-6 2 0,1 3 0,-6-7 0,1 4 0,5-4 0,-1-1 113,7 0 218,-10 0-170,12 0 0,-4 0-5,10 0 1,-2 0 598,6 0 0,1 0-373,4 0 1,2 0-396,3 0 0,-3-1 41,3-4 0,-2 4-182,2-4 1,-3 3-658,3 2 1,1-5 379,-1 1 0,0-3 35,-5 3 0,5-4 396,0-6 0,0-1 0,-5 1 0</inkml:trace>
  <inkml:trace contextRef="#ctx0" brushRef="#br0">29915 8317 10479,'0'9'1296,"0"1"-1032,0-1-208,0 5 0,6-4-149,3-1 0,4-6-304,1 2 1,5-3 85,0-2 1,5-2 129,-5-3 0,4-3-267,-4-6 1,0 0 115,-4 0 0,-1 0 290,0-1 0,-6 0 78,-3-4 0,-4 1 157,-1-5 1,-6 4 50,-4-5 0,-7 7 222,-2-2 0,-5 8-129,5 1 1,-1 7-79,1-2 0,3 4-185,-3 1 1,3 0 77,2 0 0,6 6-375,4 3 0,-3 4-56,3 1 0,-1 0-208,5 1 0,1-1 86,4 0 0,-2 0-289,7 1 0,-1-1-100,5 0 1,1 0 789,-1 0 0,6 1 0,-4-1 0,5 0 0</inkml:trace>
  <inkml:trace contextRef="#ctx0" brushRef="#br0">4294 10179 8116,'-22'-5'-366,"3"0"151,10-6 426,2 4 1,9-1 13,3 3 0,4 5 38,10 5 1,5-2-130,9 6 1,-1-4 179,5 4 0,1-4-87,5 5 1,4-7-65,1 2 0,6-4-158,-2-1 0,-2-5 155,2 1 0,-6-6-307,2 5 1,-4-6-66,-2 2 0,-5 1-98,-4-1 0,-9 5 11,-5 0-119,-4-4 97,0 6 1,-7-6 41,-4 4 1,-4 2 254,-4-3 1,0 4-132,-5 1 1,-1 0 186,-4 0 0,-2 0-91,-3 0 1,4 0 218,-4 0 1,1 0-9,-1 0 0,4 6-29,-4 3 1,3 4 49,2 1 1,-1-4-47,1-1 0,0-4 99,0 4-189,6-5-18,1 2 0,9-8-24,3-2 1,3-4-16,6-6 0,5-1-19,0 1 0,0-2-6,-5-3 0,0 8-45,0-3 0,-1 3 77,-3-3 0,1 4-118,-7 1 0,1 4 100,-5-4 1,-6 5-146,-4 0 0,-4 1 108,-5-2 0,-3 3 36,-6-2 1,-6 2 7,1 2 0,-11-2 94,1-2 1,-4 2 31,0-3 0,1-1-75,-6 1 1,6-1 164,-2 1 1,6 4-88,4-4 0,5 3 340,9 2-323,3 0 1,14 2-41,2 3 0,17 2 78,12 8 0,16 1 125,12 2 1,9-2-327,6 3 1,9-3-98,-37-9 0,2 0 0,3 0 0,1-1 90,-1-1 0,2-1 0,-1 0 1,1-1 53,-1-3 1,0 0-1,-2-1 1,0 0-214,-1-1 1,1-1 0,-1 1 0,0-2-150,33-5 356,-5-4 0,-5 7 0,-10-4 0,-4 5 0,-2 4 0</inkml:trace>
  <inkml:trace contextRef="#ctx0" brushRef="#br0">11062 5431 8148,'9'0'-463,"1"0"1,-5 0 231,4 0 0,-4 0 457,4 0 0,-4 0 301,4 0 11,-5 0-285,8 0 1,-12 0-114,0 0 1,-6 0-12,-8 0 0,-12 6 21,-2 3 1,-10 4-131,0 1 0,-4-1 97,-6-4 0,-2 2-201,-7-6 1,-2 5-295,-2-6 0,1 1 107,-7-5 1,6-11 41,-6-3 1,14-16 66,0-3 1,20-8 139,10-7 0,13-9-69,10-9 0,21-3 138,17-3 1,-13 37 0,5 1-275,4 0 1,3 2 0,5-1 0,3 2 141,6 2 1,2 2 0,-3 1 0,1 3-235,3 0 0,1 3 1,-1 4-1,1 4 258,0 3 0,-1 3 0,-1 2 0,0 4 95,0 3 1,-2 3-1,-6 1 1,-3 3-170,-3 6 1,-2 2-1,26 20 273,-15 9 1,-9 3-121,-15 7 1,-5 0 80,-10 0 1,-4 0-1,-10 0 0,-4 3 84,-10-3 0,-3 1-132,-7-10 0,6-1-128,-1-4 1,2-4 62,-2-6 1,8-8-444,7-15 457,6-4 0,-10-6 0,5 0 0</inkml:trace>
  <inkml:trace contextRef="#ctx0" brushRef="#br0">12199 5360 7980,'2'-10'-188,"3"1"-1158,-4 5 1346,5-2 0,1 0 0,1-2 0</inkml:trace>
  <inkml:trace contextRef="#ctx0" brushRef="#br0">12441 10008 8032,'-2'-9'-1121,"-2"-1"949,2 1 0,-4-1 149,6 1 99,0 6 1,1-4-72,4 7 0,-2 0 120,7 0 1,-1 0-79,5 0 1,7 0 2,3 0 0,2 0-26,3 0 1,6 0 5,3 0 0,4 0-8,6 0 0,2 0-4,7 0 0,6 0-202,4 0 0,2-1 206,2-4 1,0 4-208,0-4 1,0-1 207,1 1 1,2-5 105,-3 6 0,2-3-40,-12 3 1,7 2 16,-2-3 0,4 2-53,1-2 1,0 2 6,0-6 1,7-1-75,-38 3 0,0 0 0,2 0 0,0 0 43,0 0 1,1 0-1,1-1 1,-1 1-178,2 0 1,0 0-1,-1 0 1,-1 0 166,2 0 1,0 0 0,1 0 0,0-1-104,-1 1 1,0 0-1,-3 2 1,-1 1 3,35-6 1,-5 7-57,-4-2 0,-1 5 67,-9 5 0,-3 5-125,-12 9 0,-4-4 162,0 4 0,-1 2-20,0-2 0,-2-5 49,-6-4 0,1-7-219,3 1 1,-3-8 221,3-6 0,-3-9 0,-2 2 0,1-7 0,-1 0 0</inkml:trace>
  <inkml:trace contextRef="#ctx0" brushRef="#br0">16521 9795 7887,'15'0'-768,"-1"-6"1,0 4 687,0-3 1,-4 2-85,-1-1 87,1 2 1,4-6 76,0 3 0,0-3 0,1-6 0</inkml:trace>
  <inkml:trace contextRef="#ctx0" brushRef="#br0">13934 11586 7995,'-27'-4'-4,"3"-1"1,-1-5 321,6 6-379,0-1 154,11 5 1,8 0-177,10 0 1,4 0 49,5 0 1,3 2 149,6 2 0,6-1 120,-1 7 0,6-2-113,-1 1 1,10 4 147,4-4 0,5 2-185,4-1 1,6 1-149,8-6 1,-34-3-1,0 0 219,6-1 0,1-2 1,5 1-1,2 0-147,6 1 0,1-2 0,1-1 0,0-2-341,1 0 0,0-1 0,3-1 0,1-1 315,0 0 0,1 0 1,0-2-1,-1-1 25,-1 0 0,-1 1 0,-3 2 1,-1 1-175,-7 3 1,-1 2 0,-2-1 0,0 2 89,-4-1 0,-1 2 1,1 1-1,-1 2-100,-4 0 0,-1 2 1,2 2-1,-1 1-34,33 10 0,-35-7 1,0 0 98,-1-2 0,0-1 0,4 0 0,-1-1-238,0-3 0,0 0 0,34 1-3,-11-6 1,-7 0 255,-2 0 0,-8-5-80,-11 0 0,-5-4 647,-10 4 0,-7-4-394,-6 4 815,-7-6-729,3 9 0,-10-6 318,-1 4 0,-11 2-334,2-3 1,-8 4-61,3 1 0,-11 0-26,1 0 0,-7 0-49,3 0 1,-5 5 9,5-1 1,-7 1-69,2-5 1,-3 0 53,-1 0 1,-1 0-133,0 0 0,1 0 67,-1 0 0,0 0 34,1 0 1,-3 0-41,-2 0 1,1 0-109,-6 0 1,-6 0 148,-9 0 1,2 0-276,-1 0 0,0 0 299,-5 0 0,-5 0-40,0 0 0,0-2 217,5-2 1,-2-4-52,-2-6 0,3-2 178,1-3 1,7 3 4,7-3 0,0 5-46,0 4 0,8-1-151,6 7 1,1-1 36,4 5 1,3 0-230,2 0 1,3 1 61,1 4 1,-1-2-50,-3 7 0,6-1 319,-6 6 1,11-6-383,-6 0 1,9-4 55,0 5 0,3-7 10,2 2 57,6-4 14,2-1-4,6 0 0,6 0-3,3 0 0,10 0 76,5 0 1,9 0 1,5 0 1,9 0 144,6 0 0,13 6-190,5 4 1,-30-6 0,2 1-225,2 3 1,0-1 0,-1-4 0,2 0 190,5 4 1,2 0-1,0-2 1,0 0-262,5 0 0,2-1 0,4 0 0,2-2 195,5-1 0,0-2 0,0-1 0,0-2-264,3 0 0,-1-1 0,-4-1 0,-2-1-13,-2 0 1,-2 0 0,-2 0-1,0 1 339,-4 1 0,-1 1 0,1-2 0,0 1 0,-1 2 0,-1 1 0,-3 0 0,0 1 0,-3 0 0</inkml:trace>
  <inkml:trace contextRef="#ctx0" brushRef="#br0">23062 10804 7791,'0'15'1183,"0"4"-660,0 0 0,0 6-374,0-1 1,-5 4-229,0 5 1,0-1-413,5 6 1,0-8 296,0-2 1,0-1-416,0-8 1,0 0 8,0-5-109,0-6 709,0-2 0,0-6 0,0-11 0,0-3 0,0-3 0,0 2 0,0 1-77,0 0 1,0 0 105,0 0 0,0 4 853,0 1-579,7-1 1,-4 1 30,6-1 0,-4 7-91,5-2 1,-3 2-106,3-2 0,3 4-26,-4-4 1,-1-1-337,1 1-611,1 0 620,4 5 1,-4 0-706,-1 0 630,-6 0 0,4 7 78,-7 2 0,-7 5 212,-2 5 0,-4 3 0,-1 7 0,-5-1 0,0 1 0,-6 1 0,1 3 0,2-5 274,-2 1 0,5-2-87,-4-8 1,10-1 944,-1-3-755,3-1 0,4-8 3,7-6 1,8-1-129,11-9 0,2 1-170,2-6 1,4 1-303,-3 0 1,-2 0 173,2 0 1,-2 4-311,2 1 1,-4 4 166,-6-5 0,1 6-796,-1-6 659,0 7 1,-6-5-308,-3 3 274,-4 4 386,-1-12-43,0 5 0,-6-4-61,-4 2 1,3-2 315,-3 2 0,2 2-126,-1-1 0,-2 4 291,6-4 0,-1 5 71,1 0-113,3 2 1,-4 10-72,6 6 1,0 2-160,0 8 0,0-1 11,0 6 0,0 1-84,0 3 0,0-8-256,0 4 0,0-9 81,0 4-830,0-7 396,0 4-501,0-13 1051,0-2 0,0-6 0</inkml:trace>
  <inkml:trace contextRef="#ctx0" brushRef="#br0">23076 11288 7791,'0'14'-60,"0"-6"1,0 5-66,0-4 1,0 4 471,0 1 106,0 0 1,0 0-212,0 1 1,0-6 174,0 1-508,0-1-226,0-1-257,6 5 355,2-12 1,6 4-137,0-10 0,-4-3-76,-1-6 0,1 0 166,4 0 0,0-1 247,1 1 0,-6 0-59,1 0 1,-3-1 275,3 1 257,3 6-4,-12 2 1,10 8-173,-6 2 0,0 0 129,-5 5 0,0 0-46,0 6-178,0-1 0,0 0-629,0 0 1,0-4 134,0-1-314,6-6 623,-4 4 0,10-7 0,-4 0 0</inkml:trace>
  <inkml:trace contextRef="#ctx0" brushRef="#br0">23346 11146 7791,'2'-8'-473,"2"3"648,-2-3 171,11 7 0,-10-10-133,6 6 1,-4 0 57,4 5 1,-4 0-352,5 0 1,-6 0 72,6 0 1,-5 0 228,4 0-211,-6 0 1,3 6-170,-6 4 0,0 2 60,0 3 1,-6 4-96,-3 0 1,-4 6 238,-1-1 1,0-4-62,-1-1 1,6-3 222,-1-2 1,3-4-54,-3-1 0,4-4-168,6 4-20,0-6-127,6-9 0,2-3 29,6-10 0,0 1-192,1-1 0,-1 2 53,0-7 1,-1 7 104,-4-2 1,2 2-79,-6-2 0,4 3 21,-4-3 1,0 3 184,-5 2 0,0 0 43,0-1 1,-2 1 12,-2 0 0,0-3 240,-5 2 0,-1-2-139,-4 7 1,5-1 106,-1 2 1,6-2 102,-6 6-26,7 0 0,-5 5-9,3 0 1,4 13 14,-4 6 0,3 6-46,2 4 0,0 7-279,0 7 0,0 1-42,0 8 1,0-6-143,0 1 1,-4-3-288,-1-1 0,-1-2 257,1-3 1,3-5-104,-2-9 0,-3-3-273,2-7 605,1-6 0,-3-15 0,0-8 0</inkml:trace>
  <inkml:trace contextRef="#ctx0" brushRef="#br0">23389 11345 7791,'6'8'-256,"3"-4"0,4 3 102,1-3 1,0 3 712,1-3 0,-1 3-104,0 2 1,5 2-76,0-6 1,2 5-287,-2-6 0,-4 1-210,4-5 1,2 5-1469,-2-1 980,0 1 604,-5-5 0,0 0 0,0 0 0</inkml:trace>
  <inkml:trace contextRef="#ctx0" brushRef="#br0">23687 10947 7800,'0'8'0,"0"-2"0,0-5 648,0 4-71,0-3-286,7 4 1,-4-6-91,6 0 0,1 0-221,4 0 1,0 0 73,0 0 1,1 0-309,-1 0 1,0-5 204,0 1 1,0-1-268,1 5-344,-8-6 277,6 4 403,-11-4 1,2 10-106,-8 1 0,-4 6 319,-6-1 1,-1 2-82,1 3 0,5-1 137,-1 0 0,1 0-60,-5 0 0,4 1 2,1-1 0,4 2-146,-5 3 0,7-4-7,-2 4 1,4-3-279,1-2 1,-5 1 64,0-1-528,1 0 466,4 0 1,0-4-307,0-1 147,0-6 220,0 4 169,0-7-247,0-7 609,0 6-295,6-12 0,-3 10 96,7-7 1,-6 3-46,6-3 1,-2-3-91,1 4 1,4 1 5,-4-1 1,4-1 42,1-4 0,0 4-98,1 1 1,-1 1-13,0-1 0,0-2-78,0 6 0,1-2 121,-1 3-211,0 2 1,-4-4 52,-1 6 1,-6 6-64,2 4 1,-3 2 11,-2 2 1,-7 1-130,-2-1 1,1 2 40,-2 3 0,1-8-37,-5 3 279,-1-3 0,1 2-126,0-4 1,5-3 451,-1-6-137,7 0 473,-10 0-164,12 0-228,-6 0 0,6 0-26,-4 0-297,3 7 0,-4 1-261,6 6 0,-1 0 161,-4 0 0,3 0-111,-2 1 0,2-6-193,2 1 468,-6-1 0,4 5 0,-4 1 0</inkml:trace>
  <inkml:trace contextRef="#ctx0" brushRef="#br0">23872 11359 7782,'14'6'-479,"0"-4"1,1 6 528,-1-4 0,0-2 389,0 3 0,1-2-119,-1 2-332,0-4 44,-6 6 0,5-7-620,-4 0 272,4 0 316,1 0 0,0 0 0,0 0 0</inkml:trace>
  <inkml:trace contextRef="#ctx0" brushRef="#br0">24341 11316 8060,'7'8'-65,"-6"-2"-51,5-6 0,-4 5-590,3 0-115,-4 0 821,6-5 0,-1 6 0,2 2 0</inkml:trace>
  <inkml:trace contextRef="#ctx0" brushRef="#br0">24554 11345 7176,'7'8'1371,"-6"-2"-1459,12 0-468,-11-4 556,10 4 0,-4-6 0,6 0 0</inkml:trace>
  <inkml:trace contextRef="#ctx0" brushRef="#br0">24768 11402 7692,'0'7'-1011,"6"0"1011,-4-7 0,10 6 0,-4 2 0</inkml:trace>
  <inkml:trace contextRef="#ctx0" brushRef="#br0">17161 12781 8266,'-14'0'0,"5"0"-320,-1 0 295,1 0 0,-1 0 159,1 0 0,4 0 295,-5 0-260,7 0-8,-3 0 1,8 0-8,2 0 0,10 4 32,10 1 0,11 5-167,8-6 1,12 6 69,11-6 1,12 6-383,-36-7 1,1-1-1,6 0 1,1 0 353,7-1 1,0-2-1,4 1 1,1 0-319,7 0 0,0 0 0,2 0 0,0 0 259,5 0 1,0 0 0,-2 0 0,-1 0 48,-4 0 0,-1 0 0,1 0 0,-1 0-109,-3 0 0,-2 0 0,2 0 1,-2 0 50,-5 0 1,-2 0-1,-1 0 1,-1 0-170,-6 0 0,-1 0 1,-1 0-1,0 0 135,-3 0 0,-1 0 0,29 0-120,-9 0 1,-12 2 80,-12 3 0,-3-4 338,-7 4 1,-6-2-622,-3 2 1493,-3-3-1565,-8 4 644,-2-6 0,-7 0-326,-4 0 1,-11 0 35,-12 0 1,-2 0-71,-8 0 1,-5 0 83,-4 0 1,-8-2 116,-2-2 0,-2 2-240,-7-3 1,-5 4 179,-5 1 0,34 0 0,0 0-17,0 0 0,-1 0 0,-3 0 1,-1 1-267,-5 1 0,-1 1 0,-1 0 0,-1 2 223,-3 2 0,-2 0 0,-1 1 0,-1 0 39,-5 1 0,1 1 0,7-3 0,1 0-1,1 0 0,0 0 1,6 0-1,1-1 30,5-3 0,0-1 0,3 0 0,0 0 5,-29-2 1,13-1-61,6-4 0,12-3-2,7-6 1,2 1 530,-3 4 1,11-2 46,-1 6 0,7 0 33,2 5 209,1-6 1,8 4-599,6-2 0,8 4 141,11 4 0,4 3-157,11 2 1,8 2-138,10-6 0,10 4 52,4-4 1,-25 0-1,0 0-311,4-3 0,1 0 0,4 2 1,1-1 268,0-1 0,2 0 1,5-1-1,1 0-357,-1 1 1,2 1 0,9-2 0,1 1 304,6 0 0,0 1 0,0-2 0,1 1-472,1 2 1,1 1-1,-2-2 1,-1-1 418,-5 3 0,0 0 0,-1-2 0,-1 1-62,-4 1 0,-2 0 1,-8 1-1,-1-1-76,-3-2 1,-3-1 0,-6 0 0,-1 0 67,30-2 1,-7 0-3,-7 0 0,-8 5-422,-6 0 579,-7 6 0,-7-5 0,-1 4 0,1-4 0</inkml:trace>
  <inkml:trace contextRef="#ctx0" brushRef="#br0">20730 13179 7999,'8'-10'-1103,"-3"1"385,-4 6 379,-1-10 339,0 11 0,-6-4 0,-2 6 0</inkml:trace>
  <inkml:trace contextRef="#ctx0" brushRef="#br0">4067 14657 8220,'-8'0'-613,"1"0"1,20 0 579,6 0 1,13 2 394,6 2 0,11 0-182,7 5 1,9-6-609,11 2 0,3 1 563,-37-3 1,1-1 0,0 1-1,0-1-1,-1-2 1,1 0 0,1 0 0,0 0-67,-1 0 1,0 0-1,1-1 1,0 0-45,-3-1 1,-1-1 0,39 2 10,-39-1 1,0-1 0,3 0 0,0 0-97,1 0 0,2 1 0,-1-1 0,0 0 61,-2 0 1,-1 1-1,0 1 1,0 0-46,-2-1 0,0 0 1,36 0-1,-10 2 0,-9 5-58,-9 0 1,-7 4 35,-8-4 0,3 4-10,-12-4 0,0 0-33,-10-5 0,0 0-158,0 0 0,-4 0 284,-1 0 0,-6-7-273,2-2 1,-3 1-107,-2-1 363,0 5 0,0-8 0,0 4 0</inkml:trace>
  <inkml:trace contextRef="#ctx0" brushRef="#br0">4351 11700 15472,'-27'-20'-1381,"4"-4"1,4 3 511,9 2 0,4 4 864,6 0 0,1 7 456,4 4 0,9 2-406,10 2 1,9 6-5,5 4 1,9 3 92,6 1 1,3 0-335,6 0 0,3 2 455,6 3 1,5-3-317,0 3 0,-33-11 0,0 0 174,0-1 0,0 0 0,4 0 0,1 0-203,-1 0 1,0 0 0,2-2 0,0 0 97,1 0 0,0-1 1,0-2-1,-1-1-3,1 2 0,0-1 0,3-1 0,1 0 40,-1-1 0,-1 0 0,-1 0 0,-1 1-125,-7 2 0,-1-1 1,0-1-1,0 0-3,-2 1 0,0 0 0,36 5-356,-10-3 1,-7 3 258,-7-3 0,-6-2-200,1 3 0,-3-4-60,-1-1 0,-7 0 191,-2 0 1,-6 0 248,-4 0 0,-2-4 0,-3-1 0,3 0 0</inkml:trace>
  <inkml:trace contextRef="#ctx0" brushRef="#br0">6910 11757 9986,'0'-8'-557,"0"-5"-302,0 12 526,0-5 0,-1 6 314,-4 0 0,3 6 0,-4 2 0</inkml:trace>
  <inkml:trace contextRef="#ctx0" brushRef="#br0">15825 11530 9138,'-29'-7'-292,"-5"-5"87,-4-7 0,-5 0-213,-4 4 1,-5 6 740,-10-1 0,-3 7-365,-6-1 1,-8 0 72,37 2 1,-1 0 0,0 1-1,0 0-114,-1-1 0,-2-1 0,1 2 1,-1 1 76,1 0 1,0 0 0,-3-2 0,-1-1 38,2 1 0,0-1 0,3-1 0,1-1-61,0 3 0,0-1 0,-31-8-80,3 2 0,13-10 191,10-5 0,13-5-201,12-4 0,9-3 83,14-7 1,12-7-167,7-7 0,16 0 129,12-5 0,-16 30 0,3 1-68,7 0 1,3 1-1,3-2 1,3 0 111,6 1 0,1 1 0,0 3 0,0 0-204,9-2 0,1 1 0,-1 6 0,1 2 229,3-3 1,2 3 0,0 5 0,1 3-21,3-1 1,0 2-1,-4 5 1,1 1 49,3 1 0,0 4 0,-4 4 1,0 4-40,-3 3 0,-1 2 0,0 3 1,-2 3 2,-1 4 0,-2 1 0,-5-2 0,-2 0-159,-3 2 1,-2 0-1,-3-3 1,-3 0 130,-4-2 0,-1 0 0,-3 1 0,-1 0-40,30 13 0,-14-1 67,-4-9 1,-17 3 434,-12-8 1,-9 6-455,-6-5 0,-5 2 874,-9-2 0,-12-2-858,-16 7 0,-11-1 46,-8 6 0,-6-1 5,-8 1 0,0-1-348,0 1 1,5 4 157,-1 0 152,7 0 0,-3 0 0,6 0 0,0-1 0,0-2 0</inkml:trace>
  <inkml:trace contextRef="#ctx0" brushRef="#br0">16877 11444 8505,'-14'0'0,"-1"0"0,1 0 0</inkml:trace>
  <inkml:trace contextRef="#ctx0" brushRef="#br0">13877 14501 7867,'8'0'-7,"0"-5"67,-4 0 0,0 1-230,5 4 1,1 0 144,4 0 1,0 0 145,0 0 0,5 0 7,0 0 0,11 0-29,-1 0 1,9 0 150,-1 0 0,9 0-147,2 0 0,5 4-6,0 1 1,8 1-30,5-1 0,-1-3-254,2 2 0,-1 3 182,5-3 0,2 1 63,3-5 1,-4 0-93,4 0 1,1 0 90,-1 0 0,2 0-168,-3 0 0,-3 0 80,-1 0 0,-2 2-131,-7 3 1,1-2-87,-1 6 0,-9-4 174,4 4 0,-8-1 68,3 2 0,2-2-4,8-4 0,-4-2 62,4 3 0,-4-4-81,-1-1 0,1 0 109,4 0 1,-4 0-57,4 0 0,-3 0 12,-3 0 1,3 0-61,2 0 1,-7 5-5,3 0 0,-5-1-77,0-4 0,4 2 44,-4 3 1,-8-4 20,-1 4 0,-4 1 10,4-1 1,-1 1 19,1-1 0,-7-3 212,-2 3 1,0 1-176,0-1 0,3 1 112,-3-1 0,4-4-130,-5 4 0,1-3-15,0-2 1,-3 4-3,7 1 0,-2 0-4,2-5 0,2 0-1,-7 0 1,2 1 9,-2 4 0,-3-3 2,3 2 1,-3 3 1,-1-3 1,-1 1-1,0-5 0,1 5 4,-1 0 1,1-1 3,-1-4 1,1 0-11,-1 0 0,1 0-11,-1 0 0,0 0 10,1 0 0,-5 0 1,-1 0 1,-1 0-3,2 0 0,1 0 1,-6 0 1,2 0 0,-2 0 0,-3 0 0,3 0 1,-4 0-28,0 0 0,4 0 24,-1 0 1,1 0 4,-4 0 0,-1 0-7,0 0 1,5 0-7,0 0 1,0-4-2,-5-1 1,0 0-2,1 5 1,-1-1-10,0-4 1,0 3-2,0-2 1,1 2-127,-1 2 0,0-5 81,0 1 0,-4-1-229,-1 5 1,1-5-140,4 0 436,-6 1 0,11-3 0,-3-1 0</inkml:trace>
  <inkml:trace contextRef="#ctx0" brushRef="#br0">19308 14728 7867,'-8'-6'-1681,"2"4"1681,6-4 0,0 0 0,0 4 0,0-4 0,-6-1 0,-2 0 0</inkml:trace>
  <inkml:trace contextRef="#ctx0" brushRef="#br0">13635 15965 7822,'0'-14'138,"0"0"97,0 6 0,7-3-607,2 6 0,5 2 193,5 7 1,5 3 47,9 2 0,3 4 230,7-4 1,6-2 2,3-3 1,5 3-94,5-2 1,-2-1 37,6-4 1,-4 0-50,4 0 0,0 0-138,5 0 0,5 0 38,0 0 1,5 0-172,-6 0 0,-34 0 0,1 0 166,38 0 0,-38 0 0,0 0 97,1 1 0,-1-2 0,36-3-218,-7-1 0,-6 0 247,-9 5 1,0-5 85,-4 1 0,-3-1-43,-7 5 0,6 0-60,-1 0 0,7-5 30,-2 0 0,-1 1-88,1 4 1,0-5-126,5 0 1,4-1 20,1 1 0,0 3-147,-6-2 0,1 2 307,0 2 0,-5-5 0,0 1 0,2 1 0,1 1 0,2 2 0</inkml:trace>
  <inkml:trace contextRef="#ctx0" brushRef="#br0">17502 15993 7736,'15'-7'-337,"-1"-4"281,0 6 0,2-2-225,3 3 1,9 2 56,10-3 1,10 4 126,4 1 0,5 0 22,4 0 1,6 0-130,8 0 1,-2 5 412,3-1 1,-5 1-93,-5-5 0,2 0 90,-6 0 1,3 2-78,-8 2 0,3 0-32,-8 5 0,3 0-49,2 6 1,4-3-113,1-2 1,1 2 80,-1-2 1,-2 1-92,6-2 1,-1 3 25,1-8 1,-2 6-112,-8-6 0,1 3 121,0-2 0,-3-2-11,-7 6 1,1-6-3,-10 2 1,3-3 37,1-2 0,1 0 170,0 0 0,-2 0-130,-3 0 0,6-2-46,-6-3 1,11 2 221,-7-6 1,-1 6-219,-3-2 0,-4-2-53,3 3 1,-2-6 54,-2 6 1,-1-3-44,-13 2 0,5 4 23,-5-4 1,0 4-253,-5 1 284,0 0 0,0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8986 6412 7819,'0'-8'148,"0"1"52,0 7 0,0 7 14,0 2 0,2 4-326,2 1 1,-2 2-51,3 3 0,1-3-44,-1 3 0,4-4-230,-4 0 0,4-1 252,-4 0 1,2-5 183,-3 1 0,-2-1 0,4 6 0</inkml:trace>
  <inkml:trace contextRef="#ctx0" brushRef="#br0">9128 6440 7851,'8'14'-365,"-2"0"0,-4-1 493,3-3-2,-4 2-466,12-4 239,-11 6 0,5-4-509,-2-1 610,-3-6 0,10 10 0,-4-5 0</inkml:trace>
  <inkml:trace contextRef="#ctx0" brushRef="#br0">9285 6412 7851,'9'0'-187,"1"0"1,-6 0-203,6 0 1,-5 1 452,4 4 0,-4-3 149,4 2 140,1-2-238,-2-2 0,3 1 69,-7 4-76,1-3 1,-5 6-126,0-4 1,-5 0-11,1 5 0,-7-4-114,1 4 1,-3-1-113,-1 2 0,0 1 100,0-7 1,0 6-43,-1-5 0,1-1-143,0-4 30,0 0 308,0 0 0,4-1 0,1-4 0,5 2 61,0-7 33,2 7 0,4-5 260,2 4 0,0 2-119,5-3 0,-4 5 66,4 5 0,1-2-73,4 7 0,-5-6-126,1 6 55,-1-1 0,6 4-172,-1-4 1,-5 3-135,1-8 0,-5 3-310,4-3 0,-6-1-477,2 7 936,3-7 0,-7 10 0,6-5 0</inkml:trace>
  <inkml:trace contextRef="#ctx0" brushRef="#br0">9185 6682 8152,'0'-8'-148,"6"1"1,-2 7 62,5 0 0,-4 0-169,4 0 126,-6 0 5,10 0 47,-11 0 285,4 7-168,-6 1 84,0 6 0,-5-5-46,0 1 0,-1-5 2,1 4 19,4-6 1,-10 5 13,6-3-170,0-4 0,5 7 150,0-3-321,0-3 34,0 4 23,0-6 0,2 0 54,3 0 0,-2 5 61,6-1 1,-4 3 66,4-2 1,-4-2-82,5 6 1,-2-4 202,1 4-171,4 1 1,-7 4 193,4 0 0,-3-4 69,-2-1 1,-3 1-136,2 4 1,0-1-3,0-4 1,-2 4-29,3-4 1,-4 4-38,-1 1 1,0-4 125,0-1-271,0 0 0,0 1 94,0-1 0,-1-5-197,-4 0 0,2-2-151,-7-2 1,6 0 125,-6 0 1,2-2 25,-1-2 0,-4 0 223,4-5 0,-4 4 0,-1-4 0,1-1 0,4-4 0,-7 0 0,6 0 0,-5-1 0,5 1 0,2 5 0,-1-1 69,-1 1 254,-4 1 463,6 2-526,-5 6 1,12 6-222,-4 3 1,4 9 103,1 1 0,1 0-188,4-5 0,-2 0 116,7 0 1,-3-4-772,3-1 700,3-6 0,-6 10 0,8-5 0</inkml:trace>
  <inkml:trace contextRef="#ctx0" brushRef="#br0">9384 6909 7851,'14'0'-690,"1"0"1389,-1 6-381,0-4 1,-5 9-580,1-6 0,-5 0 87,4-5 174,-6 0 0,10 6 0,-5 2 0</inkml:trace>
  <inkml:trace contextRef="#ctx0" brushRef="#br0">9612 6653 6970,'0'8'273,"0"0"418,0-3-408,0-4-116,0 12-441,6-5 242,-4 6 0,4 0-234,-6 1 142,6-1 1,-4 0 121,2 0 0,-2-4-88,-2-1 27,0 1-35,0 4 67,0 0 7,0-6-142,0-2 1,2-17 16,2-3 0,-2-3 112,3 2 0,1 1-167,-1 0 0,4-2 111,-4-3 1,4 3 92,-4-2 0,6 2 0,-3 1 0</inkml:trace>
  <inkml:trace contextRef="#ctx0" brushRef="#br0">9768 6483 8766,'14'-7'-480,"0"6"-115,1-4 374,-1 3 1,0 2 72,0 0 1,-1-1-391,-4-4 295,4 4 0,-10-6 243,7 7 0,-7 0 0,3 7 0,-12 0 0,-4 8 0,-2-1-2,-2 0 0,4 0 306,1 1 1,-1-1-102,-4 0 0,4-5-47,1 1 1,6-5 133,-2 4 129,3-6-132,2 4-309,0-7 1,7 0 97,2 0 1,4-7-369,1-2 1,-1 1 15,-4-2 0,4 3-109,-4-3 0,4-3-50,1 4 435,-6 3 0,5-7 0,-5 5 0</inkml:trace>
  <inkml:trace contextRef="#ctx0" brushRef="#br0">9882 6326 7711,'-7'15'106,"6"-4"65,-4 3 1,4-2-34,1 12 1,0 0-139,0 4 0,-5 7 82,0 3 1,0 1-129,5-1 1,-4-3-155,-1-6 1,0-3 146,5-2 0,-5 1-102,1-6 0,-3-1-142,3-9-402,2 4 699,-11-12 0,5 6 0,-6-7 0</inkml:trace>
  <inkml:trace contextRef="#ctx0" brushRef="#br0">9896 6611 7937,'14'0'-778,"-6"0"1340,11 0 1,-5 0-130,10 0 0,-3 0-58,-7 0 0,0 0-90,0 0 0,5 0-401,0 0 1,0 0 128,-5 0 0,0-5-197,1 0 0,-1 0-457,0 5 16,0 0 1,-4 0-862,-1 0 1486,-6 0 0,4 0 0</inkml:trace>
  <inkml:trace contextRef="#ctx0" brushRef="#br0">9953 6682 8134,'0'14'-1154,"0"0"1041,0 0 1,0-4 35,0-1-108,0-6 87,0 10-48,0-11-166,0 4 246,0-6 195,6 0 106,2 0 0,2 0 34,-1 0 121,-6-6-74,4 4 376,-1-4-417,-5 12 1,6 2-211,-7 6 1,-5-4 119,0-1 1,-4 1-343,4 4 1,-4 0-96,4 0 1,-6 1-106,1-1 1,-1-5 166,2 1 0,-4-1-121,4 5 0,-4-6 16,-1-3 1,4 1 294,1-1 0,-1 0 0,-4-5 0</inkml:trace>
  <inkml:trace contextRef="#ctx0" brushRef="#br0">10095 6795 7905,'14'0'0,"-4"0"0,-1 0 0,1 5 294,4 0 0,0 1-74,0-1 1,-4-3-3,-1 2-795,1 4 396,4 0 181,-6 0 0,5 5 0,-6-5 0</inkml:trace>
  <inkml:trace contextRef="#ctx0" brushRef="#br0">10280 6653 7846,'9'0'-49,"1"0"1,-1-4 116,6-1 0,-6-5-92,0 6 1,1-3 65,4 3 0,0 2-54,1-3 0,-6-1 13,1 1 0,-1-4-80,5 4 1,0-5-144,1 6 1,-6-3 92,1 3 1,-6 1-413,6-7 161,-7 7 380,3-10 0,-6 10 0,0-6 0,-1 5 0,-4 0 0,2 1 0,-7-2 0,6 3 0,-6-3 0,5 2-167,-4-1 0,4 2 167,-4-3 0,6 2 486,-2-2-314,-3 4 1,5-6 478,-7 7-398,7 0 0,-3 2 16,6 3 1,0 3-85,0 6 0,0 2-43,0 3 1,0-2-188,0 7 0,1-1 76,4 6 0,-3-5-219,2-1 1,3-1 94,-2 2 1,1 1-177,-1-6 0,-4 0 111,4-5 0,-2 1-104,2-1 0,-4-5-98,4 1 134,-3-7 176,-9 3-55,-1-6 1,-6 0 364,0 0-112,6 0 68,-4 0 1,10-1-24,-3-4 1,4 2-121,1-7 0,1 1-105,4-5 1,-2-1-178,7 1 0,-1-5 15,5 0 1,0-4 137,1 4 0,-3-7-374,-2 3 430,2 2 0,3-12 0,7 3 0</inkml:trace>
  <inkml:trace contextRef="#ctx0" brushRef="#br0">10635 6326 7846,'-8'10'28,"4"-1"0,1 2 139,-2 8 1,3-1 254,-3 5 0,4-4-79,1 5 0,0 0-88,0 4 1,0-6-145,0-3 0,0-3-170,0-2 0,5-4-283,-1-1 1,7-6 285,-1 2 0,3-8-199,1-2 0,0-6 98,0 2 0,0-4-427,1-1 0,-3 0-184,-2-1 68,2 1 476,-4 0 307,0 0 156,-2 6 1,-7 1-169,-4 7 1,2 7 70,-6 2 1,-1 2-49,-4-1 1,4 2-39,1-2 0,4 1 54,-4-2-206,5 4 0,-3-7-68,2 4 100,3 3 0,-4-10 209,6 6 0,0-4-109,0 4 1,0-4 141,0 5 1,0-1-98,0 5 0,0 1 19,0-1 0,0 2-30,0 2 1,0-2-15,0 3 1,0 2-9,0-2 0,0 0-98,0-5 0,0 0-147,0 0 0,0-4-68,0-1-200,6-6 285,-4 4 0,6-7-88,-4 0 0,-2-7 112,3-2 1,-4-4 113,-1-1 0,5-2 93,0-3 0,0 4-77,-5-4 1,1-2 367,4 2 0,-3 0-164,2 5 0,3 0 128,-3 0 0,3 1-104,-3 3 0,0 2 328,5 4-425,-6 2 0,8-3-3,-6 10 0,4 3-9,-4 6 0,2 1-163,-3-1 0,-2 5-50,3 0 0,-4 0 117,-1-5 0,0 0-58,0 0 1,0 0 40,0 1 1,0-1-32,0 0 1,0-4 52,0-1-19,-6-6 0,3 4-88,-7-7 101,7 0 0,-3-2-256,6-3 243,0-3 1,0-6-426,0 0 326,0 0 1,0-1-677,0 1 792,6 0 0,2 0 0,6 0 0</inkml:trace>
  <inkml:trace contextRef="#ctx0" brushRef="#br0">11104 6383 7778,'0'10'-60,"0"-1"1,-1 1 365,-4 4 1,4 0-171,-4 0 0,-1 7-22,1 2 1,-5 0-385,6 0 1,-7-1 155,1 2 0,2 1-138,-1-6 1,1 0-22,-2-4 273,-2-8 0,4 6 0,-6-5 0</inkml:trace>
  <inkml:trace contextRef="#ctx0" brushRef="#br0">11161 6468 7778,'15'7'0,"-1"-4"-257,0 6 0,0-4 120,0 5 0,1-7 559,-1 2 1,2 1-64,3-1 1,-4 4-461,4-4 0,-8 1-152,-1-1-53,-1-4-696,6 6 1002,-7-1 0,-2-4 0,-6 4 0</inkml:trace>
  <inkml:trace contextRef="#ctx0" brushRef="#br0">11161 6611 7778,'8'0'-767,"-1"0"1186,-7 0-256,0 0-106,6 0 94,-5 0-166,12 0 1,-10 0 83,7 0 0,-6 0-15,6 0 72,-7 0-179,10 6 0,-12-3 9,4 7 1,-3-6-290,-2 6 179,0-1 0,0 6 96,0-1 1,0-5-88,0 1 0,0-6 22,0 6-132,-7-7 57,6 10 177,-6-12-14,14 6 35,1-7 14,6 0-49,0 0 0,0 0 105,1 0 0,-8 1-35,-2 4 137,3-4 0,-6 7-98,2-3 0,0-3 329,0 2-143,-2 4-163,4 0 1,-11 2-70,1-1 1,-6-4 136,6 4-322,-8-5 158,5 2 0,-3-6-666,1 0 250,5 0 415,-2 0 0,0-13 0,-2-3 0</inkml:trace>
  <inkml:trace contextRef="#ctx0" brushRef="#br0">11659 6341 7252,'-2'9'312,"-2"0"0,2-4-243,-3 5 0,-1-1-172,1 5 0,-4 1-6,4-1 0,-4-5-269,4 1 0,-5-1 378,6 5 0,-7 1 0,3-1 0</inkml:trace>
  <inkml:trace contextRef="#ctx0" brushRef="#br0">11645 6468 7841,'1'15'-500,"4"-1"0,-3 0 625,2 0 0,-2-4-22,-2-1 0,0 1 108,0 4-162,0 0-27,0 0 1,0 1-367,0-1 146,0-6-530,0-2 728,0-6 0,0-6 0,0-2 0</inkml:trace>
  <inkml:trace contextRef="#ctx0" brushRef="#br0">11830 6284 6676,'0'9'425,"0"1"0,0-6-299,0 6 0,-5-5-87,0 4 1,-1-1-13,1 1 0,3 4-139,-2-3 1,-3-3 57,3 3 1,-6-1-109,5 6 1,-1-6-18,1 1-53,4-1 131,-12 5 7,12 0 73,-6 1 0,7-6 12,0 1 1,2-7-29,3 2 18,-4-4 0,7-1-180,-3 0 157,-4 0 0,12 0 38,-11 0 4,10 0 205,-10 0-180,4 0 0,-4 0 97,2 0-106,-2 0 282,4 6-208,-6-4-160,0 4 1,2-6 108,3 0 0,-4 2-240,4 3 95,-3-4 80,-2 6 0,1-6 170,4 4 0,-4-2-96,4 7 1,-3-6 93,-2 6 0,5-1-68,-1 5 0,1 1 123,-5-1 1,0 6-59,0 4 0,0-2-43,0 2 1,0 0-61,0 4 0,0-1-116,0-3 1,0 1-211,0-6 0,0 0 129,0-5 1,0-5-99,0 1 0,-2-7-72,-2 2 331,2-4 0,-11-1 0,6 0 0</inkml:trace>
  <inkml:trace contextRef="#ctx0" brushRef="#br0">11787 6625 7314,'-8'8'-986,"-5"4"859,6-4 167,-8 7 0,6-3-345,-1-2 305,7 2 0,-9-4 0,4 6 0</inkml:trace>
  <inkml:trace contextRef="#ctx0" brushRef="#br0">11830 6653 7833,'9'0'-23,"1"0"0,-6 0 45,6 0 0,-5 0 59,4 0 0,-4 5 142,4 0 0,-4-1-222,4-4 176,-5 0-237,8 0 1,-9 0-444,7 0-388,-7 7 891,3-6 0,1 6 0,1-7 0</inkml:trace>
  <inkml:trace contextRef="#ctx0" brushRef="#br0">12213 6511 8786,'8'0'94,"-1"0"-256,-7 0-1117,6 0 1279,-4 0 0,4 0 0,-6 0 0</inkml:trace>
  <inkml:trace contextRef="#ctx0" brushRef="#br0">12256 6582 7822,'0'8'-54,"0"0"27,0-3 0,0-2 812,0 6-451,0-5 0,0 3-773,0-2 236,0-3-452,0 4 655,6-6 0,2 6 0,7 2 0</inkml:trace>
  <inkml:trace contextRef="#ctx0" brushRef="#br0">12896 6596 9547,'0'15'286,"0"-1"-650,0 0 1,0-4 131,0-1-82,6 1 1,-3 2 313,7-2 0,-1 2 0,6-4 0</inkml:trace>
  <inkml:trace contextRef="#ctx0" brushRef="#br0">13067 6412 7959,'0'14'102,"0"0"1,0 2 511,0 3 0,-5 3-164,0 6 1,0 1-366,5-1 0,2 1 20,3-1 0,-2-4-110,6-1 0,1-5-175,4 1 0,-5-10-238,1-4 0,-1-3-98,6-2 0,-1 0 216,0 0 0,0-7-43,1-2 0,-6-4 27,0-1 0,-5 0 391,0 0-178,-2-1 1,-4 3 105,-2 2 1,-4 4 120,-6 6 0,-1 0 175,1 0 1,0 1-164,0 4 0,1 3-94,4 6 1,-3 1-43,8-1 0,-1 0 0,5 0 0</inkml:trace>
  <inkml:trace contextRef="#ctx0" brushRef="#br0">13450 6440 7860,'8'0'236,"-1"0"670,-7 0 215,0 0-1136,0 6 1,-2 2 102,-3 6 1,2 1-372,-6-1 0,1 0-29,-2 0 0,-2-4-212,2-1 1,2 1 166,-1 4 0,6-5-604,-2 1 961,-3-7 0,0 3 0,-6-6 0</inkml:trace>
  <inkml:trace contextRef="#ctx0" brushRef="#br0">13479 6525 7860,'9'13'-22,"1"-4"0,-7 4 200,2-3 1,-2 2 34,2 2 0,-4-4-104,4-1 0,-3 1 117,-2 4 0,0 0-156,0 1 90,0-1 0,-5 0-1116,0 0 68,0-6 888,5-2 0,-6 1 0,-2 1 0</inkml:trace>
  <inkml:trace contextRef="#ctx0" brushRef="#br0">13621 6355 8560,'0'9'268,"0"1"1,0-6-314,0 6 1,5-5-230,0 4 1,-1-4 155,-4 4 0,0-4-592,0 5 506,0-1 0,-1 5-21,-4 0 0,2 1-70,-7-1 1,6-5 294,-6 1 0,5-2-171,-4 1 44,6 4 373,-4-12-265,7 6 109,0-7 0,2-5-48,3 0 0,3-6-25,6 2 0,-5 1 79,1-2-51,-1 1 0,5 1 374,1 3-131,-7 4 218,4 1-306,-10 0 1,4 6-155,-6 3 0,0 4-22,0 1 1,-5-4-197,1-1 1,-3 1 106,3 4 1,2-5-315,-3 1-448,4-7 300,1 10 527,0-12 0,1 6 0,4-7 0,3 0 0,6 0 6,0 0 299,1-7 1,-1 6 1,-2-7-5,-2 3-93,-4 4-150,-6-6 166,0 7-411,0 0 134,-6 7 1,0 0-147,-4 8 1,-3-1 31,4 0 0,1 0 51,-1 1 107,-1-1 0,-3 0-80,4 0 489,-4 0-136,12 1-93,-6-8 1,9 0-71,3-7 0,3 0-55,6 0 0,0 0-48,0 0 0,1-5-120,-1 0 1,5-4-31,0 4 1,0-4 95,-5 4 0,0-5 55,0 6 0,7-7 0,1 3 0</inkml:trace>
  <inkml:trace contextRef="#ctx0" brushRef="#br0">14076 6710 8731,'8'0'50,"-2"0"-1498,-6 0 1448,0-6 0,0 4 0,0-4 0</inkml:trace>
  <inkml:trace contextRef="#ctx0" brushRef="#br0">15029 6412 8009,'0'8'1271,"0"-1"-298,0-2-310,0-3-742,0 4 160,0 0 0,4-2-1281,1 5 572,6-6 1,-8 5 627,7-3 0,-7 3 0,3 6 0</inkml:trace>
  <inkml:trace contextRef="#ctx0" brushRef="#br0">14986 6667 8228,'0'8'629,"0"-1"-855,6-7 1,2 0 145,6 0 80,-6 0 0,11 0 0,-3 0 0</inkml:trace>
  <inkml:trace contextRef="#ctx0" brushRef="#br0">15811 6127 8634,'0'14'472,"0"1"1,0-4-384,0 3 1,0-3-197,0 8 0,1 2 66,4-3 1,-4 1-431,4-4 0,-3-1 12,-2 0 1,0 0-680,0 1 1138,0-1 0,6 0 0,2 0 0</inkml:trace>
  <inkml:trace contextRef="#ctx0" brushRef="#br0">15725 6227 7598,'-9'9'-52,"-1"1"1,6-1 534,-6 5 1,7 1-137,-2-1 0,-1 0-115,1 0 1,0 5-156,5 0 0,-4 5 201,-1-5-515,0 0-74,5-5 93,6 0 0,2-6 6,7-3 0,-1-10-199,0-4 0,0-4-4,0-1 0,2-2 133,3-3 0,-3 3 212,3-3 0,2-1 23,-3 1 1,1 0 59,-4 5 0,-1 4 25,0 1 1,0 1 305,1-2 1,-6 2-39,0 4 0,-4 2 180,5-3 1,-7 10-202,2 5 1,-4 2-21,-1 2 0,0 5-409,0 0 0,-5 0-37,1-4 0,-3 3-6,3 1 0,0 0-144,-5-4 0,4-1 331,-4 0 0,-1 0 0,-4 0 0</inkml:trace>
  <inkml:trace contextRef="#ctx0" brushRef="#br0">15526 6667 7740,'-8'7'0,"0"-6"256,4 4 214,2-3-167,-4-2 1,7 0-235,4 0 0,3 0 37,6 0 1,5-7-70,0-2 0,5 1 122,-5-1 0,6 1-279,-1-2 0,-2-1-149,2 6 1,-2-4-192,1 4 0,-1-4-161,-3 4 0,-7-5-60,2 6 681,-3-7 0,3 3 0,0-6 0</inkml:trace>
  <inkml:trace contextRef="#ctx0" brushRef="#br0">15668 6554 7740,'0'14'-956,"-1"0"1028,-4 0 0,3-4 438,-2-1 1,2 6-164,2 4 1,0 1-113,0-1 1,0-3-209,0 3 38,0 3 0,0-6-389,0 3 1,5-4 221,0 0 1,1-6-478,-1 1 0,-2-7 139,6 2 440,-5-4 0,8-7 0,-4-2 0</inkml:trace>
  <inkml:trace contextRef="#ctx0" brushRef="#br0">15782 6525 7740,'0'8'0,"0"10"0,0-4 324,0 3 0,0-1 20,0 3 1,0 3-105,0 7 1,5-6-211,0 1 1,-1-5 70,-4 5 1,0-6-870,0 6 605,0-6 0,0 2-1298,0-6 1461,0-6 0,0 5 0,0-5 0</inkml:trace>
  <inkml:trace contextRef="#ctx0" brushRef="#br0">15697 6767 7735,'-8'0'118,"0"-5"183,3 1-291,4-1 291,-6 5-79,7-7-72,0 6 0,0-7-114,0 3 1,7 2 73,2-6 0,-1 4-683,2-5 0,-1 6 343,5-6 1,0 1 229,1-5 0,-1-1 0,0 1 0</inkml:trace>
  <inkml:trace contextRef="#ctx0" brushRef="#br0">15939 6440 7735,'0'8'55,"0"0"881,0-3-539,0 2 0,0 8-320,0-1 1,0 0 65,0 0 0,-2 1-324,-3-1 1,4 0 143,-4 0 1,-1-4-745,1-1 260,0 1-111,-1 4 99,4-6 56,-4-2 441,6-6 0,0-2-150,0-2 160,6-4 0,2-5-30,6 4 0,-4-2 149,-1 6 1,-4-5-10,4 6 1,-4-1 12,5 5 0,-7-2 4,2-2-103,2 2-82,-5-4 85,4 12-65,-6 2 1,0 6 52,0 0 0,0-4-175,0-1 139,-6 1 1,3 4-6,-7 0 1,6-6 117,-6-3-141,7 3 247,-10 0-189,12 0 1,-7 0 247,3-4-223,4-2 0,-7 9 26,3-6-60,3 6 0,-4-8-211,6 6-61,-6-6 298,4 10 0,-10-11 0,4 4 0</inkml:trace>
  <inkml:trace contextRef="#ctx0" brushRef="#br0">15924 6724 7735,'8'8'-65,"5"-1"0,-5-6 190,6 4 1,-5-4 33,1 4-63,-1 3 0,6-6-287,-1 2 308,0 4-1006,0-6 461,-6 11 428,5-12 0,-12 12 0,6-5 0</inkml:trace>
  <inkml:trace contextRef="#ctx0" brushRef="#br0">16237 6468 7735,'-8'8'262,"-3"0"166,6-3 0,1-2-46,4 7-330,-7-1 98,6 5 0,-6 1 200,7-1 99,0 0-299,0 7 0,0-6-52,0 4 0,-1 2-129,-4-2 1,4 0-903,-4-5 702,3 0 0,-3-4-729,1-1 1,-1-4 93,5 4 866,-6-6 0,-2 4 0,-6-7 0</inkml:trace>
  <inkml:trace contextRef="#ctx0" brushRef="#br0">16166 6369 7735,'0'-8'1597,"0"2"-1249,0 6 1,6 1-50,4 4 1,2 5-88,3 8 1,4 5-123,0 5 1,6 0 109,-1 1 0,-2 1-200,1 3 1,1-3 63,4 3 1,-4-3-494,0-1 1,-7-7-107,2-3 1,-3-3-1016,-2-2 1550,-6-6 0,5 4 0,-5-4 0</inkml:trace>
  <inkml:trace contextRef="#ctx0" brushRef="#br0">16536 6454 10798,'14'0'-166,"0"0"0,5 0-150,0 0 0,0-4-148,-5-1 1,0 0 463,1 5 0,-1-6 0,0-2 0</inkml:trace>
  <inkml:trace contextRef="#ctx0" brushRef="#br0">16550 6611 9889,'14'0'-84,"0"0"1,1-2-885,-1-3 512,0 4-305,0-6 237,0 7 304,1 7 0,-7-4 110,-4 6 1,-2-4 164,-2 5 1,0-6 102,0 6-133,0-7 0,-2 3 329,-2-6-227,2 0 0,-6 0-145,3 0 0,4-6 61,-4-4 1,3-7-201,2-2 1,0-6 54,0 1 0,0-4 53,0-5 1,0 1 70,0-6 0,0 2 116,0-2 0,0 3 47,0 7 0,2 4 10,3 0 649,-4 7-231,6 3-123,-1 7 0,2 20-134,6 6 1,-3 8-45,3 6 0,-3 0-143,8 10 1,-1-4-87,1 9 0,-2-4 16,7-1 0,-5 4 67,4 0 1,-4 1-355,5-6 0,-2 1 139,2 0 1,-2-7-392,-3-3 1,-3-9 35,3-5 0,-8-5-137,-2-4 0,-4-4-821,4-6 948,-5 0 1,2-6 8,-6-4 1,0-9 404,0-5 0,0-2 0,0-3 0</inkml:trace>
  <inkml:trace contextRef="#ctx0" brushRef="#br0">16934 6085 7685,'0'8'1768,"0"-2"-1449,6 0-414,-4-4 130,10 10 0,-9-8-805,7 5 0,-5-6 770,4 2 0,-6 3 0,4 0 0</inkml:trace>
  <inkml:trace contextRef="#ctx0" brushRef="#br0">17346 6312 6714,'6'-8'0,"2"2"0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16180 7137 7737,'0'-8'1622,"-1"-3"-576,-4 6-557,3 0 0,-6 5-135,4 0 0,1 5 287,-7 0 0,1 7-260,-6 3 0,6-1-154,-1 5 1,1 1-207,-5-1 0,1 2 64,4-2 1,-4-4-808,3 4 1,3-3 433,-3-2 0,5 1-1317,-4-1 0,4-5 61,-4 1 1544,5-7 0,-8 10 0,4-5 0</inkml:trace>
  <inkml:trace contextRef="#ctx0" brushRef="#br0">16038 7194 8197,'0'9'1251,"0"0"-884,6-5 1,-2 7 74,5-7-23,-6 7-479,10-3 1,-5 5-262,6-4 1,-5-1-361,1-3 0,-1-3-334,6 2 0,-1-2 1015,0-2 0,7 6 0,1 2 0</inkml:trace>
  <inkml:trace contextRef="#ctx0" brushRef="#br0">16408 7208 7720,'6'-14'0,"-4"-1"532,2 1-319,-2 0 1,-2-5 301,0 0 0,0 0-145,0 5 0,0-2-123,0-3 0,0 2-306,0-7 0,0 5 82,0-5 1,0 7-91,0-2 0,0-2 59,0 2 0,0 5-74,0 5 1,-2 6 77,-2-2-62,2 3 1,-9 5 31,6 7 1,0-1 152,5 10 1,0 3-45,0 2 1,0-2-36,0 2 1,0 0-38,0 4 0,0-1 39,0-3 0,7 1-243,2-6 0,-1 1-59,2-1 0,-6-3-73,6 3 0,-5-3 41,4-2 1,-4-4-225,4-1 75,-6 1 2,4 4 442,-7-6 1,-2-2-137,-3-6 331,-2 0 1,-8 0 180,1 0-65,0 0 0,1-2 133,4-2-61,-4 2-135,12-11-90,-6 6 0,7-8-418,0 1 0,7 5 153,2-1 0,-1 1-300,1-5 1,1 1 49,4 3 1,0-2-91,1 2 1,-1-1 31,0 2 1,-1-4 411,-4 4 0,4-4 0,-4-1 0,4 1 0,1 4 0,0-4 0,1 4 0,-3-4 0,-2-1 0,2-1-41,-2 1 1,-2 5 441,1-1 467,-6 1 443,10 1-878,-11 2 0,4 12-44,-6 3 1,0 6-94,0 4 0,-2-2 6,-2 7 0,2-1-105,-3 6 1,4-6-193,1 1 0,0-6-49,0 0 1,0-2-118,0-1 0,1-3-889,4-2 815,3-4 1,6-6-212,0 0 1,-1-2 168,-4-2 0,4-4 44,-3-6 1,-4 4 29,-1 1 0,1-1 240,-1-4 1,-1 4 265,-4 1-12,0-1 0,0 1 196,0-1 0,-6 7-237,-3-1 0,1 2-6,-2 2 1,5 0 123,-4 0-324,0 6 66,-6 2 0,6 5-1596,-1-4 1486,7 4 0,-3-5 0,6 6 0</inkml:trace>
  <inkml:trace contextRef="#ctx0" brushRef="#br0">17076 6881 8995,'8'0'309,"-2"0"-201,0 0 25,2 0 0,7 0-518,-1 0 1,-5 0 241,1 0 0,-1 0-530,5 0 1,1 0-42,-1 0 714,0 0 0,0 0 0,1 0 0</inkml:trace>
  <inkml:trace contextRef="#ctx0" brushRef="#br0">17232 6810 6450,'-8'0'1226,"-4"6"1,5-3-818,-2 7 0,1-2-201,3 1 0,2 4-17,-6-4 0,6 4-89,-2 1 1,-1 0 111,1 0 1,0 1-269,5-1 0,0 0 98,0 0 0,0-4-397,0-1 1,0-4 60,0 4 1,0-4-420,0 5 79,6-7 170,2 9 198,6-4-17,1 7 262,-1-1 1,-5-2-79,1-2 230,-7 3-110,3-6 174,1 8-63,-6-1 0,4-2-33,-10-2 93,4 3 0,-10-10-52,6 6 0,-6-6 204,1 2-148,4-3-12,-7-2 0,10 0-127,-6 0 1,6-2-61,-2-3 1,3 2-169,2-6 1,0-1 71,0-4 1,0-2-326,0-3 0,5 4 195,0-4 0,4-2-473,-4 2 1,6 0 699,-2 5 0,4-7 0,1-1 0</inkml:trace>
  <inkml:trace contextRef="#ctx0" brushRef="#br0">17417 6810 7873,'-8'8'1199,"0"-1"-833,4-2-32,2-3-380,-4 4 332,-1 0-193,6-4 23,-5 11-135,6-12-595,0 6-483,0-1 446,0-5 79,0 6 212,0-7 324,0 6 0,1-4 0,4 2-142,-4-2 330,12-2-79,-5 0 0,1 0 11,1 0-86,-7 0-20,10 0 0,-12 2-90,4 2-197,3-2 231,-6 4 1,4-4-263,-6 2 41,0-2 299,0 4 0,-2-4 0,-2 3 0,2-4 0,-11 6 0,5-3 118,-6 1 0,5 0 143,-1-5 0,2 6-50,-1 4 0,-2-2 378,6 1-363,-6 0 0,8 6-41,-7-1 0,7 0-185,-2 0 213,4 1-1074,1-1 540,0 0 321,0 0 0,6-6 0,2-2 0</inkml:trace>
  <inkml:trace contextRef="#ctx0" brushRef="#br0">17474 7080 7396,'14'0'129,"-1"1"930,-4 4-811,4-3 0,-7 6-57,4-4 0,-2-2-403,-4 3 189,-2 3 1,9-5-1166,-6 6 1188,0-6 0,1 4 0,2-7 0</inkml:trace>
  <inkml:trace contextRef="#ctx0" brushRef="#br0">17673 6966 7639,'8'0'996,"0"0"-431,-3 0-375,-4 0 1,7 0-137,-3 0 1,-2 0-317,6 0 0,-4-2 231,5-2 1,-2 1-604,1-7 0,4 5 375,-4-4 0,2 4 259,-1-4 0,9-1 0,-4-4 0</inkml:trace>
  <inkml:trace contextRef="#ctx0" brushRef="#br0">17815 6867 7639,'-1'-10'77,"-4"1"1,3 4 327,-2-5-34,2 7 1,-3-5 211,1 4-336,-1 2 0,5-3-32,0 10 1,-2 3-26,-2 6 1,2 2-252,-3 3 1,4 3 104,1 6 1,1 1-389,4-1 1,-3 1 196,2-1 1,3-1-445,-3-3 0,6-4 51,-5-6 1,1 1-143,-1-1 1,-4-5 681,4 1 0,3-7 0,0 3 0</inkml:trace>
  <inkml:trace contextRef="#ctx0" brushRef="#br0">17773 7009 7517,'-2'9'147,"-3"1"0,4-6 6,-4 6-10,3-7 0,-2 5 162,-1-3 0,0-2 176,5 6-475,0-6-257,0 4-16,0-7 0,2 0 41,3 0 0,-2-2-166,6-3 0,1-2 80,4-8 0,5 0 94,0-4 1,0 3 54,-5-3 1,0 1 162,0 0 0,1 2 47,-1-3 1,0 3-51,0 2 0,0 0 296,1-1 1,-3 1 130,-2 0 15,2 6-200,-4-5 0,0 13-148,-3 0 1,-3 7 47,-2 7 0,-2 0-31,-3 0 0,2 1 66,-6-1 0,5 0-79,0 0 0,-3 0 32,3 1-112,-1-1 1,5 0-141,0 0 0,0-4-506,0-1 476,0-6 1,5 5-246,-1-3 42,7-3 69,-3 4 11,7-6 677,-1 0-36,-6 0-113,-2 6 1,-6-3 28,0 7-167,0-7 1,0 5-111,0-3 1,-5-2 87,0 6 0,-1-6-362,1 2 174,4 3 0,-10-5-537,6 7 0,-4-6 635,4 6 0,-6-1 0,3 6 0</inkml:trace>
  <inkml:trace contextRef="#ctx0" brushRef="#br0">18128 7122 7639,'5'10'531,"0"-1"1,1-4-359,-1 5 1,-2-1-192,6 5 0,-6-4-558,2-1 415,3-6 0,-6 10-1112,2-3 1273,4-4 0,-6 6 0,4-4 0</inkml:trace>
  <inkml:trace contextRef="#ctx0" brushRef="#br0">18370 7265 7639,'0'14'-1308,"0"0"1097,0 0 211,0 0 0,-7-6 0,0-1 0</inkml:trace>
  <inkml:trace contextRef="#ctx0" brushRef="#br0">16209 5971 7721,'0'-14'0,"-5"-1"35,0 1 180,-6 0 381,3 6 1,-4 3-185,2 10 0,-1 9-50,6 10 0,-6 9-77,2 5 1,1 5-88,-2 4 1,7-3-344,-1 4 1,2-9 196,2-1 0,0-6-649,0 1 1,0-9 366,0-5 0,2-8-734,2-2 1,-1-7-14,7-2 977,-1-7 0,6-13 0,-1-2 0</inkml:trace>
  <inkml:trace contextRef="#ctx0" brushRef="#br0">16194 6028 7721,'0'-8'0,"2"-3"20,3 6 303,-4 0 378,12 5-456,-5 0 1,6 7-125,0 2 0,-4 4 90,-1 1 1,-1 0-264,2 0 0,1 1 112,-7-1 1,6 0-432,-5 0 0,1 0 106,-1 1 1,-4-6-444,4 1 488,-3-1 1,-4-1 42,-3-3 1,2-4 196,-6-1 0,4 0-137,-5 0 1,6 0 174,-6 0 1,7-1-80,-2-4 0,2 2 31,-2-7 0,4 1-87,-4-5 1,5-5-16,5 0 0,-2-2-47,6 2 1,-1 2 52,2-7 1,3 5 64,-4-4 1,4 4-66,1-5 1,0 7 188,0-2 0,-1 3 61,-4 2 0,4 1 301,-3 3-262,-4 4 0,5 12 103,-6 4 1,-1 4-82,-4 5 1,0 3-2,0 7 0,-1-6-117,-4 1 1,3-2 58,-2 2 1,2 1-503,2-6 254,-6 0 1,4-5-1035,-2 0 174,2-6 942,2-1 0,0-7 0,0 0 0</inkml:trace>
  <inkml:trace contextRef="#ctx0" brushRef="#br0">16450 5900 7721,'8'-7'908,"-1"6"-673,-1-5 0,-3 6 324,7 0-336,-7 0 1,9 0-196,-2 0 1,-2 0-103,1 0 0,-4 4-276,4 1-628,1 0 782,4-5 0,-1 1-229,-4 4 1,-1-3 169,-3 2 0,-4 0 52,4 0 1,-5 0 104,-5 5 1,2-4 12,-6 4 1,-1 1 47,-4 4 0,0 0 160,0 0 1,1 1 212,4-1-228,-4 0 1,11 0 118,-2 0-123,2 1-101,2-1 0,6-5-16,4 1 1,7-7-106,2 2 1,0-4-484,-5-1 601,1 0 0,5 0 0,2 0 0</inkml:trace>
  <inkml:trace contextRef="#ctx0" brushRef="#br0">16735 5914 7721,'0'14'-385,"0"0"960,0 1 1,0-1-158,0 0 0,0 0-312,0 1 0,-5 3 60,0 1 1,1 0-202,4-4 0,-2-1-607,-3 0 0,4-4 382,-4-1 1,3-4 259,2 4 0,0-6 0,0 4 0</inkml:trace>
  <inkml:trace contextRef="#ctx0" brushRef="#br0">16763 5971 7721,'0'14'-31,"0"-4"31,0-1 564,0 1 1,0 4-323,0 0 0,0-5-545,0 1-15,0-1 1,2 4 194,2-3 0,-2 2-383,3-2 0,1-2 220,-1 1 1,1-4 54,-1 4 0,-2-4 231,7 4 0,-6-5 0,6 0 0,-5-2 0,4-2 0,0-6 0,6-2 0</inkml:trace>
  <inkml:trace contextRef="#ctx0" brushRef="#br0">16891 5999 7721,'-6'-8'-121,"4"2"275,-10 6 0,10 6-298,-3 4 1,-1-2 86,1 1 1,-1 1-78,1 4 0,4-5-8,-4 1 142,3-7 0,-4 10 0,-2-5 0</inkml:trace>
  <inkml:trace contextRef="#ctx0" brushRef="#br0">16891 5985 7827,'10'0'326,"-1"0"0,-4 0-87,4 0 0,-4 2 80,5 2 1,-6-2-302,6 3 1,-6 3 56,6 1 1,-5-3-568,4-1 0,-4 2 340,4-3 0,-4 6-568,5-6 0,-6 1 720,6-5 0,-1 7 0,6 0 0</inkml:trace>
  <inkml:trace contextRef="#ctx0" brushRef="#br0">17048 5957 7721,'0'9'0,"0"1"0,4-6 4,1 6 1,0-5 115,-5 4-149,0 1 0,4 4-61,1 0 0,5-5-526,-6 1 616,7-1 0,-3 6 0,7-1 0</inkml:trace>
  <inkml:trace contextRef="#ctx0" brushRef="#br0">17318 5999 8806,'6'-8'-423,"3"4"1,4 2 226,1 2 0,1 0-168,-1 0 0,0-5-58,0 1 422,0-1 0,7-1 0,1-2 0</inkml:trace>
  <inkml:trace contextRef="#ctx0" brushRef="#br0">17446 5900 7708,'-8'0'-144,"0"1"-214,3 4 677,3-3 200,-10 10 0,9-4-23,-7 6-225,7 1-99,-3-7 1,1 4-318,0-2 73,1 2-114,4 3 0,0-1 138,0 0 0,0-5-154,0 1 189,0-1 1,4 6-537,1-1 187,6-6-3,-3-2 0,6-4 77,0 2 1,-4-2 7,-1 3 456,-5-4-162,8-1 0,-9 2 97,7 3 0,-7 2-51,2 8 0,-4-1-4,-1 0 1,0 5-38,0 0 0,0 2 188,0-2 1,-4-4-30,-1 4 1,-2-4-88,3-6 0,1 2-153,-7-6 161,7 6-164,-10-10 0,12 4 108,-4-10 1,-1-2-131,1-8 1,0 1 93,5 0 0,0 0-144,0-1 1,5-4-37,0 1 1,6-3-124,-2 2 1,4 3 295,1-3 0,0-9 0,0-2 0</inkml:trace>
  <inkml:trace contextRef="#ctx0" brushRef="#br0">17645 5871 7708,'0'8'303,"0"-1"0,-2-3 875,-3 1-796,4 0 1,-6-4-809,7 4 303,0-3-384,0 10 1,0-8 25,0 5-38,0-6 1,0 5 222,0-3 1,2-4-12,3 4 0,-4-2 307,4 2 0,-3-3 0,-1 4 0,4-6 0,-3 6 0,4-3 41,-6 7-17,0-7 94,0 10 0,0-10-18,0 6-258,0-6-135,0 4 179,0-1 86,0-4 1,0 6 27,0-4 263,0-2-256,0 11 0,-2-10 100,-2 6 1,2-4 10,-3 4 0,4-4 78,1 5 0,-5-6-33,0 6-88,0-7 1,5 5-148,0-3 138,0-4 0,0 7 89,0-3-157,0-4 0,2 6-1,3-7 0,-2 0 7,6 0 1,-4 0-94,5 0 1,-6 0-32,6 0 0,-1 0 32,6 0 88,-8 0 0,6-7 0,-5-1 0</inkml:trace>
  <inkml:trace contextRef="#ctx0" brushRef="#br0">17872 5971 7708,'-8'8'1817,"2"4"-657,6-10-803,0 4 1,2-6-228,2 0 1,4 0 79,6 0 0,1 0-467,-1 0 0,0-4 239,0-1 1,0-5-650,1 6 0,-1-6 108,0 5 1,-4-1-281,-1 1 1,-4 4 356,4-4 0,-4-1-97,4 1 640,-5-6-61,2 3 0,-6-1-35,0-1 1,0 5 34,0-4 774,-6 6-399,-2-4 1,-2 3 139,1-1 1,6 2-117,-2 7 1,-1 4-83,1 7 0,0 4-314,5 0 0,0 6 56,0-2 0,0 6-58,0 4 1,0-3 80,0 3 1,0-4-313,0-6 1,0 3-25,0-7 0,0 0-167,0-5 0,5-5-458,0 1 586,-1-7 1,-2-3-103,3-10 0,-4-4 395,4-5 0,1 2 0,-1-7 0,6 2 0,-1-2 0,-3-2 0,3 2 0,-2-1-19,1 1 0,4-1 40,-4 6 0,2-5 712,-1 5-295,3 0 113,-6 5-317,8 0 0,-6 6-240,1 3 308,-7 3-296,3 2 0,-1 2-93,0 3-72,-1 3 1,-5 6-209,-4 0 298,3 0 1,-9 0-38,7 1 0,-3-1 27,3 0 287,2 0-167,-4 1-221,6-1 0,0-5-218,0 1 327,0-7 0,1 3-214,4-6 77,-3 0 256,10 0 0,-9 0-149,7 0 423,-7 0-148,3 0 346,-6 0-328,0 7 0,0-4-75,0 6 0,0-4-173,0 4 226,0-5-930,0 8 436,0-10 324,0 4 0,0 0 0,0 2 0</inkml:trace>
  <inkml:trace contextRef="#ctx0" brushRef="#br0">18341 6085 7708,'8'8'-124,"5"4"216,-12-10 14,12 10 5,-11-10-225,10 11 0,-5-10-652,2 6 766,-3-6 0,1 4 0,1-7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16294 5658 7770,'-10'-1'1323,"1"-4"-1353,6 3 90,-3-10 0,9 10 296,6-3 0,7 4-112,12 1 0,7 0 94,3 0 0,11 0-112,8 0 0,9 0-84,15 0 0,-40 0 0,2 0-297,6 0 0,1 0 1,-1 0-1,2 0 245,5-1 0,1 2 0,-4 1 1,-1 2-402,2 0 0,1 1 0,-4 1 1,0 1 314,-1 0 1,0 0-1,0 0 1,-1 1-114,1-1 0,0 0 0,-1-3 0,0 0 61,-2-2 1,1 0 0,-2 0 0,1-2-148,-2 0 1,0 0-1,-1 0 1,0 0 114,4 0 0,-1 0 0,-3-2 0,-1-1-73,0 1 1,-1 0 0,37-10-14,-8 3 0,2-2 72,3 1 1,-15-1-46,1 7 0,-13-6 53,-2 5 0,-2-4-331,-3 4 0,-5 0 496,-4 5 0,-8-4-538,-1-1 1,-7 0 458,2 5 0,3 0 0,0 0 0</inkml:trace>
  <inkml:trace contextRef="#ctx0" brushRef="#br0">19337 5587 7468,'-8'0'-620,"1"0"1,6 2 619,-4 2 0,3-2 0,-4 4 0</inkml:trace>
  <inkml:trace contextRef="#ctx0" brushRef="#br0">27498 8871 7965,'-7'-8'901,"6"-4"-742,-6 4 1,9 0 166,3 3 1,4-1-58,10 1 1,10 0-168,8 5 1,6 0 112,4 0 1,6 0-109,8 0 0,2 0-161,4 0 1,1 0 83,-7 0 1,1 0 49,-5 0 0,-8-5-106,-7 1 0,-5-1-93,-9 5 0,1-5-11,-1 0-761,-6 1 558,-1-3 0,-9 4-378,-2-6 452,2 6 0,-10-5 259,3 3 0,3 3 0,0-4 0</inkml:trace>
  <inkml:trace contextRef="#ctx0" brushRef="#br0">16123 9852 7814,'7'-14'957,"-6"0"-793,12 6 1,-5 1 136,6 7 0,2 2-93,3 3 1,3 3-1,6 6 0,9-5-29,5 1 1,7-1 13,8 5 0,13-4-399,5-1 1,-33-7-1,0 0 255,3 0 1,0 0-1,2-1 1,1 0-63,4-1 1,0 0-1,3 0 1,1 1-276,5 2 0,1-1 1,-3-1-1,-1 0 231,3 1 1,1 0-1,-1 0 1,0-2-5,-2 0 0,0 0 1,4 0-1,1 0 9,0 0 0,0 0 1,-1 0-1,0 0 32,1 0 1,0 0 0,-3 0-1,0 0 22,-4 0 0,-1 0 0,2 0 1,0 0-101,1 0 1,0 0 0,-4 2 0,-1 1 22,1-1 0,-1 1 1,-2 1-1,-1 1-187,-1-3 0,-1 1 1,1 2-1,0 1 171,0-1 0,-1-1 0,-2 0 0,0-1-24,-2-1 0,0 0 0,-4 0 1,0 0 25,-1 0 1,0 0-1,39 0 91,-38 0 1,-1 1-1,36 0 10,-10 1 1,2-2-195,-6 3 0,-1-2 260,-4 2 1,0-4-88,0 4 0,0-3 35,0-2 1,0 0-22,-1 0 1,0 0 2,-4 0 0,2 0 37,-7 0 0,2 0 315,-2 0 1,-9 1-323,0 4 1,-6-4 707,-4 4 0,1-2-702,-1 2 1,-6-3 358,-3 2 0,2 3-358,-2-3 0,4 1 100,-4-5 1,0 2-247,-5 3 1,1-4-6,-1 4 0,5-4-129,0-1 1,0 0-157,-5 0 1,5-1 119,0-4 0,5 2 30,-5-7 1,-1 7-152,-3-1 34,-1-4 98,0 6 242,-6-4 101,5 6 385,-12 0-125,6 0 205,-7 0-68,0 0-111,6 0-325,-5 0 1,11-2 192,-8-3-492,1 4 0,-3-5-399,2 6-298,-2-7 952,4 6 0,1-12 0,0 5 0</inkml:trace>
  <inkml:trace contextRef="#ctx0" brushRef="#br0">19834 7577 7713,'0'-8'-62,"0"1"-15,0 2 1,0 2 267,0-7 0,2 5 416,3-4 0,2 4-418,8-4 1,4 4-49,0-4 1,6 4-104,-1-5 0,1 7 71,-2-2 1,4-1-26,-3 1 0,-3 1 14,-2 4 1,1 0 124,-1 0-333,0 6 157,-11 2-242,5 6 0,-13-1 85,0-4 0,-2 2-52,-8-6 1,1 6 25,-5-2 0,0-2-305,-1-2 1,1 1 15,0-1 0,4-1-106,1-4 0,-1 0-86,-4 0 617,6-6 0,-4-2 0,4-6 0</inkml:trace>
  <inkml:trace contextRef="#ctx0" brushRef="#br0">20005 7393 7713,'0'14'6,"0"0"0,0 0 30,0 0 0,0 1 455,0-1 1,1 2-127,4 3 1,-3-2-238,2 7 0,-2-2 70,-2 1 0,2-2-271,2-7 1,-2 0-42,3 1 0,-2-6-52,2 1 0,-2-7-1571,6 2 1737,1-10 0,4-9 0,0-9 0</inkml:trace>
  <inkml:trace contextRef="#ctx0" brushRef="#br0">20175 7421 7713,'0'14'-174,"0"0"0,2-6 129,3-3 0,-4 3 1240,4 1-355,-3-2-735,-2 5 37,0-10-378,0 4-118,0-6 113,0 0 1,1-4 104,4-1 0,-3-6 86,2 1 1,-1-2-211,2-3 135,-3 1 1,9 0 176,-6 0 1,4 4-5,-4 1 1,4 4 105,-4-4 0,1 5-79,-1 0 0,-2-3 192,7 3-218,-7-1 69,9 5-291,-10 0 1,6 1 75,-3 4 1,-4-2-201,4 7 1,-5-2 103,-5 1 0,2 5-37,-6 1 1,-1-1 90,-4 5 0,0 3 80,0 2 0,-2 2 130,-3 3 0,1-1-113,-5 1 0,4-2 112,-5-4 1,7 3 2,-2-7 302,3 0-40,2-5 158,-1-6-241,8-2 0,7-6 22,9 0 1,4-5-154,1 0 1,2-4 28,3 4 0,-4-4-212,4 4 1,-3-1 58,-2 1 0,1 3-210,-1-2 0,0-3-32,0 3-477,1-1 170,-1-1 239,0-2 1,-6-2-198,-3 1 197,-4 6 455,-1-10-206,-6 5 0,0-1 183,-4-1-160,-3 7 358,6-3 0,-3 6-40,1 0 1,5 1 79,0 4 1,2 4-65,2 10 0,0-1-97,0 5 0,0 0-152,0 0 0,0 2 58,0-6 1,0 2-79,0-2 1,0-3 38,0 3 0,0-4-352,0 0 1,0-6-9,0 1 1,0-6-623,0 6-86,0-7 1005,0 3 0,-6-18 0,4 2 0,-3-9 0,2 3 0,-1 2 0,2 0 0,-3 0 0,2 0 0,-2-1-27,4 1 0,-7 2 191,3 2 96,4-3 0,-7 12 164,3-4 0,2 4-56,-7 1-226,7 6 1,-8 2-318,6 6 0,-1 0 99,1 0 0,4-4-391,-4-1 467,3 1 0,-4 4 0,-2 0 0</inkml:trace>
  <inkml:trace contextRef="#ctx0" brushRef="#br0">20190 7748 7713,'14'0'-14,"0"0"0,-4 0 148,-1 0-9,1 0 0,4 0-70,0 0-239,0 0-608,0-6 792,1 4 0,-1-11 0,0 6 0</inkml:trace>
  <inkml:trace contextRef="#ctx0" brushRef="#br0">20360 7634 7713,'8'-9'207,"-3"-1"1,1 6 304,-1-6-177,6 7 1,-3-5-174,6 3 0,-1 2 0,-4-6 0,4 5-249,-4 0 0,4-3 111,1 3 1,-4-3-447,-1 3 0,1 2-288,4-3-244,-6-3 89,4 7 584,-10-6 0,4 6 281,-6-4 0,0 4 0,-6-6 0,0 6 0,-4-4 0,-2 2 68,2-7 1,4 6 9,1-6 1,-1 5 283,1-4 1,-1 4-62,1-4 0,3 4 377,-2-5-86,2 7-336,2-3 1,0 8-19,0 2 1,0 6-33,0 9 1,0-2-187,0 7 1,2-1 87,2 6 0,-2-5-191,3-1 0,-4-1-113,-1 2 1,0 1-104,0-6 0,5 0-192,0-4 0,-1-1 235,-4 0 1,0-5-423,0 1 24,0-7 130,0 3 524,0-6 0,-6-6 0,-2-2 0</inkml:trace>
  <inkml:trace contextRef="#ctx0" brushRef="#br0">20474 7535 7713,'0'14'-794,"0"0"1,0 0 830,0 1 0,0-1 545,0 0 0,-5 5-481,1 0 1,-1 0 7,5-5 0,-2 0-423,-3 1 197,4-1-109,-5 0 223,6-6-553,0-2 556,0-6 0,6-12 0,2-4 0</inkml:trace>
  <inkml:trace contextRef="#ctx0" brushRef="#br0">20645 7393 7713,'8'0'727,"4"0"-348,-10 0 148,4 0-243,0 0-142,-4 6 0,4 2 44,-6 6-118,0 0 0,0 0 49,0 1-231,-6-1 0,3 0-175,-7 0 1,7-4-79,-2-1 95,4-6 0,-1 5-82,-2-3-36,2-3 215,-4 4 213,12-6 0,-3-2-122,7-2 0,-1 2-69,5-3 193,0 4 0,1 7-86,-1 3 1,0 4 201,0 1 1,-1 1-59,-4-1 0,3 2 119,-8 3 0,3-4-45,-3 4 0,-2-1-23,3 1 0,-5-4-98,-5 4 0,2-3 17,-7-2 0,6-4-333,-6-1 199,1-6 0,-6 4-311,1-7 0,5 0 139,-1 0 1,5-7-109,-4-2 1,4-4 150,-4-1 1,4-5 76,-4 0 0,5-4 69,0 4 0,-3 0 203,3 4 1,-1 1 117,5 0-223,-6 0 0,4 4 595,-3 1-211,4 6-48,1-4-29,0 7-346,0 7 0,1-4-65,4 6 1,-2-6-352,7 2-79,-7-3 165,9 4-57,-4-4 0,2 4 377,-1-6 0,-6 6 0,4 2 0</inkml:trace>
  <inkml:trace contextRef="#ctx0" brushRef="#br0">21043 7421 7703,'-7'8'1102,"6"5"1,-6-10-777,7 6-575,0-6 0,0 5 172,0-3-727,0-3-115,0 10 919,0-10 0,0 10 0,0-4 0</inkml:trace>
  <inkml:trace contextRef="#ctx0" brushRef="#br0">20972 7520 7412,'0'8'-450,"0"0"1035,0-3 1,0-2-250,0 7 0,0-6-139,0 6 0,0-5-172,0 4 0,0-4 207,0 4-93,6 1-9,-4 4 0,9 0 10,-7 0 0,1-4 21,-5-1-217,6-5-292,-4 8 173,4-10-278,1 4 0,-4-6 187,6 0 1,-6-1-421,2-4 0,1-5 250,-1-9 1,6 2 435,-1-7 0,-4 1 0,13-6 0,-3 1 0</inkml:trace>
  <inkml:trace contextRef="#ctx0" brushRef="#br0">21142 7336 7703,'0'-10'-1826,"0"1"2988,7 6-262,-6-4-478,5 7 0,-6 7-170,0 2 1,0 8-60,0 2 0,0 0-223,0-4 1,0-1 102,0 0 1,0 0-472,0 0 0,0-4 97,0-1-1108,7-5 1409,-6 8 0,12-10 0,-5 4 0</inkml:trace>
  <inkml:trace contextRef="#ctx0" brushRef="#br0">21228 7378 7703,'0'-14'-1216,"1"1"606,4 4 1036,-4 3 0,7 1 260,-3 0-349,-3 0-230,4 5 1,-4 0-112,2 0 80,-2 7 1,4 1 51,-6 6 1,0 0-103,0 0 1,0 1 30,0-1 0,-1 0-8,-4 0 0,3 0 5,-2 1-41,2-1 1,2 0 10,0 0 1,0-4-196,0-1 28,0 1 0,2 2 102,2-2 1,-1 1-178,7-6 159,-7 6-3,10-3 0,-12 1 16,4 1 0,-3-6 290,-2 6-118,0-7 0,-2 10-10,-3-4-256,-3-3 1,-6 5 104,0-6 0,0 0-110,0-5 0,-1 0 87,1 0 0,0 0-211,0 0 0,4-2 0,1-2 1,6-4 102,-2-7 0,3 6 113,2-1 222,0 1 0,0 0 261,0-1 1,7 7-249,2-2 0,4 4 142,1 1 0,0 6-37,0 3 0,5-1-101,0 2 0,2-2-185,-2 1 0,-3 4-208,2-4 0,-2-1-1081,-2 2 1288,1-7 0,-1 9 0,0-4 0</inkml:trace>
  <inkml:trace contextRef="#ctx0" brushRef="#br0">21483 7407 7703,'7'8'221,"-6"-2"0,10-4 64,-6 2-237,0-2 0,-4 4 50,4-6 0,-3 2-1198,3 3 495,-4-4 605,-1 5 0,6 1 0,2 1 0</inkml:trace>
  <inkml:trace contextRef="#ctx0" brushRef="#br0">21469 7506 7703,'0'14'-789,"0"1"1,0-1 424,0 0 1224,0 0-156,0-6-119,0 5-587,0-5 79,0 0-216,0 4 108,0-10 1,0 6 75,0-3 1,2-4-42,3 4-159,-4-4 102,12-1 1,-10-1-121,6-4 1,-5 2 47,0-7 0,3 6 62,-3-6 61,7 1 1,-4-5 80,2-1 0,4 1-104,-4 0 0,4 4 5,1 1 1,0-5-1,1-5 0,0 0 25,4 5 0,-3-1 118,3 1 1,-3 2-117,-2 2 0,0-3 111,1 4 0,-1 1-12,0-1-9,-6 5 0,0-3-80,-3 2-9,-4 3 17,5-10 0,-10 8-16,-1-5 1,-5 4-131,6-4 131,-7 6 361,3-10-70,-6 5 146,6 0 14,-5-5-366,11 12 0,-4 1 112,6 9 0,0 6-65,0 4 0,0 4 128,0 10 1,0-1-115,0 6 0,0 1 16,0 9 0,0-2-108,0 6 1,5-6-129,0 1 0,1-3-39,-1-1 1,-2-2-252,6-3 1,-6-10-1021,2-9 660,3 3 190,-6-12 0,4 1 524,-6-16 0,6-3 0,2-6 0</inkml:trace>
  <inkml:trace contextRef="#ctx0" brushRef="#br0">21867 7563 7699,'10'5'0,"-1"0"0,-6 1 425,2-1 1,2-2 362,-3 6-304,1-6-588,1 10 0,-4-10 173,3 7-69,-4-7 0,-1 3 0,0-6 0</inkml:trace>
  <inkml:trace contextRef="#ctx0" brushRef="#br0">22137 7236 7692,'7'8'831,"-6"-2"-253,6 1-517,-7 1 0,0 6 65,0 0 0,0-5-113,0 1 1,0-1 77,0 6 1,0-1-282,0 0 1,0 0-165,0 1 1,-2-6 199,-3 0 1,4-4 38,-4 5 0,-1-6-332,1 6 184,0-7 1,5 5-154,0-3-192,0-4 288,0 6 320,0-7 0,0 0 0,7 6 0,0 2 0</inkml:trace>
  <inkml:trace contextRef="#ctx0" brushRef="#br0">22209 7407 7853,'-8'1'541,"3"4"1,3-2-468,2 7 1,-1-1 120,-4 5 1,3 1-295,-2-1 0,2 0-12,2 0 0,-1-1 14,-4-4 0,3 4 54,-3-4-58,4 4 1,-1 1-91,-2 1 0,2-6-142,-3 1 6,4-7 226,1 9 0,0-9 208,0 7-160,0-7 333,0 10-156,0-12 64,0 12-79,0-11 1,1 4-13,4-6-74,-3 0 24,10 0 0,-9-5-176,7 0 1,-7-6 87,2 2 0,1 1-406,-1-2 0,4 1-448,-4-5 895,6 0 0,-3-7 0,6-1 0</inkml:trace>
  <inkml:trace contextRef="#ctx0" brushRef="#br0">22408 7222 7692,'0'8'386,"6"4"0,-4-8-294,2 5 1,-1-4 39,2 4-188,-3-6-357,4 10 340,-6-5 1,0 6-131,0 0 0,-2-4 96,-2-1 0,1-4 9,-7 5 1,2-6-221,-1 6 109,-4-1 29,5 6 243,-6-8-87,6 6-36,2-11 20,6 4 1,1-8 8,4-2 1,-2 0 7,7-5-8,-1 6 0,5-8 64,1 6 1,-6 0-69,1 5 0,-6 0 110,6 0 0,-5 0 45,4 0 135,-6 0-121,3 0-103,-6 7 0,0-4-104,0 6 0,0-4 101,0 4 1,-1-4-80,-4 5 1,2-7 4,-6 2 0,4-4-143,-5-1 0,6 0-60,-6 0 154,7 0 123,-10 0 1,10 0-138,-6 0 269,5 0 1,-2-1-59,6-4 1,-1 3 208,-4-2 110,3 2-119,-4 2 1,4 5-109,-2-1 0,2 8-65,-3-3 0,2 4-179,-2 1 0,-1 6 105,-3 4 1,-4-2-239,3 2 1,-2 0 103,-2 4 1,1-4-328,4-1 0,-4-5 112,3 1 1,4-8-247,1-2 540,-3-6 0,7 10 0,-5-5 0</inkml:trace>
  <inkml:trace contextRef="#ctx0" brushRef="#br0">22294 7535 7692,'6'14'79,"-4"0"107,2 0 0,3 2 8,-2 3 0,4-2 12,-4 7 1,4-5 111,-4 5-268,6 0 23,-3-2 1,0-2-661,-3-6 312,2 1-116,1-1-147,0 0 538,5-6 0,-11-2 0,4-6 0</inkml:trace>
  <inkml:trace contextRef="#ctx0" brushRef="#br0">22337 7663 7692,'-10'-5'217,"1"0"0,5-1 175,0 1-112,2 4 1,4-12-61,2 3 1,4-2-261,7-2 1,5-1-24,4 1 1,7 0-33,3 0 1,3-1-40,-3 1 0,-1 6 127,-5 4 0,1 2-58,-1 2 0,-6 6-59,-3 4 1,-8 4-48,-1 5 0,-7-3 31,2 3 1,-4-3-192,-1-2 157,-6 0 1,-2 0-105,-6 0 0,0-4 70,-1-1 0,0-5 82,-4 0 1,3 3 181,-3-3 1,-2 1-107,2-5 1,-1 5 94,1 0 0,3 1-87,-3-1 0,3-4 841,2 4-551,0-3 1,4-2 247,1 0-566,6-7 0,1-1 105,7-6 1,6 0-207,-2 0 0,4 1 61,1 4 0,-4-3-154,-1 8 59,1-7-132,4 3 317,-6 0 0,-2 0 246,-6 3 323,0 4-235,0-6 216,0 14-128,0 1-429,-6 6 103,4 0 0,-4-5-285,6 1-209,0-7-286,0 3-4,0-6 260,0 0 448,6 0-73,-4 0 138,10-6 117,-10 5 100,11-6 50,-12 7 1,7 2-31,-3 3 1,-4 2-58,4 8 1,-3-1-308,-2 0 0,1 0 74,4 1 1,-3 3-13,2 1 0,4 0 0,0-4 0</inkml:trace>
  <inkml:trace contextRef="#ctx0" brushRef="#br0">22848 7393 7676,'-8'-2'997,"4"-3"-241,-4 4 2,6-6-221,-4 7-618,6 0 0,1 0 91,4 0 1,3 0-311,6 0 0,-4 0 57,-1 0 0,1 0-62,4 0 0,-5 0 14,1 0 90,-7 0 1,3 7 96,-6 2 0,0 1-45,0 4 0,-1-3 9,-4 8 0,2 1 31,-7-1 1,1 0-184,-5-5 0,1 1-159,4-1 451,-4 0 0,5 0 0,-6 1 0</inkml:trace>
  <inkml:trace contextRef="#ctx0" brushRef="#br0">22891 7506 7676,'0'8'-127,"0"5"1,0-5 630,0 6 1,0-5-172,0 1 1,0-5 172,0 4-341,0-6 173,0 10-606,0-12-224,0 6-216,0-7 293,6 0 112,-4-7 0,4 0 99,-6-8 0,5 6 84,0-1 0,4 6 190,-4-6 0,4 5-112,-4-4 0,1 6 112,-1-2 0,-2 3 87,7 2 234,-7-6-193,10 5-43,-12-6-230,6 14 0,-7-4 116,0 6 0,0-4-177,0 4 0,0-4 45,0 5 0,-2-7-218,-3 2 121,4 2-408,-6-5 596,7 4 0,-6-6 0,-2 0 0</inkml:trace>
  <inkml:trace contextRef="#ctx0" brushRef="#br0">23076 7293 7676,'6'8'1151,"-4"5"-1134,10-6 128,-10 1 1,4 0-74,-6-3 219,0-3-73,7 10 1,-6-4 170,4 6-1727,-4-6 1091,-1 5 0,0-5-143,0 6 0,-1-5 124,-4 1 1,2-2 130,-6 1 0,-1 4 130,-4-4 1,4-1 227,1 2 1,4-2-178,-4 1 0,6-1 199,-2-3 78,3-4 21,2 6-357,0-7 0,7 0 97,2 0 1,-1 1-239,1 4 1,1-2 6,4 7 0,-4-6 14,-1 6 1,-4-1 25,4 6 63,-6-1 0,5 0 72,-3 0-128,-3 0 230,4 1-176,-12-1 131,-2-6-114,-7-2-7,1-6 100,0 0-2,0-6 2,6-2 0,2-6-62,6-1 1,0 6-8,0-1 1,4 6 18,1-6 0,6 1-555,-1-5 541,2 6 0,2-11 0,1 3 0</inkml:trace>
  <inkml:trace contextRef="#ctx0" brushRef="#br0">23261 7435 7660,'-15'0'2905,"8"0"-2474,0-6-246,7 4 0,11-6-135,4 4 0,3 2-206,1-3 1,4 2-281,5-2 1,-4 4 294,-1-4 0,-1 2-466,2-2 1,-3 4 231,-7-4 0,0-1-516,0 1 132,1 0 211,-1-1 548,-6 4 0,-2-10 0,-12 8 58,-4-5 0,2 6-149,-1-2 502,-1-3 0,-4 5-203,0-7 0,4 7 671,1-1-574,6 2 1,-5-3 261,3 1-302,4-1 1,-6 11-67,7 4 0,0 4-209,0 5 1,0 3 63,0 6 1,0 7-102,0 3 1,5 9 41,0 5 1,-1 4-74,-4 1 0,0-2-16,0-3 0,0 2 22,0-7 0,0-3-278,0-10 1,0-3-77,0-12-642,0-6 940,0-7 0,0-25 0,0-5 0</inkml:trace>
  <inkml:trace contextRef="#ctx0" brushRef="#br0">23445 7464 7660,'-14'14'-426,"5"-5"529,-1 1 1,6-2-59,-6 1 1,5 4 477,-4-4 1,1 4-163,-1 1 1,1-4-419,3-1-54,3-6 0,-4 5-292,6-3 248,0-4 1,2 6-105,2-7 0,-1 0 18,7 0 1,-5-7-173,4-2 1,1 1 155,4-1 1,0-1 256,0-4 0,0 0 0,1-7 0,-1-1 0</inkml:trace>
  <inkml:trace contextRef="#ctx0" brushRef="#br0">23630 7236 8471,'0'8'1104,"0"5"-866,0-4 1,-4-1-123,-1 2 0,-1-1-115,1 5 1,3-4-238,-3-1 1,-1-4 172,1 4-184,1-5-22,4 8-521,0-10 523,6 4 0,-3-6-222,7 0 417,-1 0 0,1 0 93,-1 0 1,-6 2 482,2 2-246,3-2-68,-7 11 0,6-5 142,-7 6-155,0 0 1,0 0-219,0 0 0,-5 1-198,0-1 0,-4-5 49,4 1 1,-6-2-228,2 1 0,1-1-663,-2-3 1080,1-4 0,-6 6 0,8-9 0,2-3 0,3 2 0,2-6 0,0-1 0,2-4 0,3 0 0,-2 4 28,6 1 1,2 6 217,8-2 0,-3 2 497,3-2 1,-3 4-299,-2-4 1,5 3-21,0 2 0,0 0-98,-5 0 1,5 5-184,0 0 0,0 1-116,-5-1 0,-4-4-222,-1 4 1,-1-2-1709,1 2 1902,-2-3 0,-1 4 0,2-6 0</inkml:trace>
  <inkml:trace contextRef="#ctx0" brushRef="#br0">23716 7478 7660,'-5'9'264,"0"1"-48,0-1 1,5 5 268,0 1 0,-1-6 137,-4 1-242,4-1-469,-6 5 146,7 1 1,-1-8-620,-4-2 369,3-3-238,-4-2 0,8 0 197,2 0 1,-1-5-190,7 0 0,-5-4-217,4 4 437,1-6 0,4 9 163,0-2 0,-4-3-116,-1 3 0,-4-1 622,4 5-368,-6 0 1,4 1 250,-7 4 0,0-2-143,0 7 0,-2-5-85,-3 4 0,2-4-192,-6 4 1,4-6-273,-4 2 1,-1 2 342,-4-3 0,0 7 0,-1-3 0</inkml:trace>
  <inkml:trace contextRef="#ctx0" brushRef="#br0">23957 7378 7660,'10'0'473,"-1"0"0,-4 0-210,5 0-305,-1 0-477,5 0 488,0 0 1,-4 0-664,-1 0 694,-5 0 0,8 0 0,-4 0 0</inkml:trace>
  <inkml:trace contextRef="#ctx0" brushRef="#br0">23943 7464 7660,'6'-8'-302,"-2"-3"211,5 6 0,-4-5 221,4 6 0,-4-3-48,5 3 0,-6 2 335,6-3-348,-7 4 1,8 7-169,-6 4 1,-1 2 47,-4 2 1,0 1-202,0-1 1,0 0 146,0 0 1,-4 0-87,-1 1 1,-6-1 163,1 0 0,3-4-40,-3-1 1,5-4 287,-4 4-186,6-6 46,-4 4 0,7-9-13,0-3 1,0 1-42,0-10 1,2 1-104,3-11 0,-2 5 98,6-4 0,-4-3-136,5-7 1,-6 3 103,6-3 1,-6 1 138,6-1 0,-2 3-99,1-3 0,2 9 153,-6 5 0,6 4 42,-1 0 0,-2 7 148,1 4 1,-4 5 59,4 9 0,-1 1-114,2 12 1,2 6 23,-2 4 0,-2 7-90,1-3 0,1 5-209,4 0 0,-5-4 95,1 0 0,-1-5-231,5 5 0,1-6 26,-1 1 1,2-8-79,3-1 0,-4-8-436,4-2 1,-3-2-29,-2-7-201,-6 0 1,3-11 808,-6-4 0,0-9 0,-5-3 0</inkml:trace>
  <inkml:trace contextRef="#ctx0" brushRef="#br0">24384 7179 7660,'8'7'0,"0"-6"380,-4 4 643,-2-3-559,11-2-79,-12 0-385,12 0 0,-5 0 0,6 0 0</inkml:trace>
  <inkml:trace contextRef="#ctx0" brushRef="#br0">24341 7634 8398,'8'-6'426,"-2"4"-899,1-4 473,-6 12 0,12-4 0,-5 4 0</inkml:trace>
  <inkml:trace contextRef="#ctx0" brushRef="#br0">24626 7520 7654,'0'8'440,"0"5"123,0-4 1,-2-1-776,-3 2 160,4-1 1,-6 6-604,7-1 40,0-6-222,0 4 317,0-10 104,7 4 416,-6-6 0,10-1 0,-6-4 0,1-3-27,-1-6 1,-3 4 26,2 1 0,3-1 343,-3-4 1,6 0-158,-5 0 0,6 4 114,-2 1 1,4 1-121,1-2 1,0-2-130,1 2 0,0 2-27,4-1 1,-3 6 41,3-2 1,-3 3-91,-2 2 0,0 0 85,0 0-32,1 0 0,-6 7-14,1 2 0,-7 4 173,2 1 1,-5 0-80,-5 0 0,2-1-85,-7-3 1,1 1-131,-6-7 0,1 6 60,0-5 1,0-1-1016,0-4 767,-1 0 1,1-1-401,0-4 694,6-3 0,-5-12 0,6-3 0</inkml:trace>
  <inkml:trace contextRef="#ctx0" brushRef="#br0">24782 7336 7208,'0'15'844,"0"4"0,2 5-704,2 9 1,-2 4-81,3 5 1,1 6-51,-1-1 1,1 0-250,-1-4 1,-2-7-1130,6-2 1368,1-11 0,4 4 0,0-5 0</inkml:trace>
  <inkml:trace contextRef="#ctx0" brushRef="#br0">25095 7421 7658,'0'14'-26,"0"0"1,0 1 470,0-1 0,0 5-118,0 0 0,0 0 16,0-5 0,1 5-181,4 0 0,3 0-157,6-5 1,0 0-264,1 0 1,0-6 164,4-3 0,-3-3-661,3-2 1,-3 0 416,-2 0 1,0-7-203,1-2 0,-6 1 539,1-2 0,-1-5 0,5-7 0</inkml:trace>
  <inkml:trace contextRef="#ctx0" brushRef="#br0">25308 7492 7658,'0'-20'0,"-2"5"0,-2 1 0,1 1-133,-7 9 0,5-3 163,-4 3-37,-1 2 0,-4-3 103,0 10 0,4 3-48,1 6 1,1-4 0,-1-1 1,-2-4-119,6 4 0,-5-4-158,6 5 274,-1-7-767,5 3 306,0-6 322,0 0 0,6-6 0,2-2 0</inkml:trace>
  <inkml:trace contextRef="#ctx0" brushRef="#br0">25208 7378 7658,'0'-14'-472,"0"5"-591,0-1 709,0 1 949,0 1-9,0-5-311,0 12 0,0-4 83,0 10 0,0-2-193,0 6 1,0 1-227,0 4-262,0 0 174,0 0 255,7 1-444,-6-1 243,6 0 1,-7-5 63,0 1-156,0-7-14,0 10-16,0-12-165,0 6-27,0-7 228,0 0 1,0-7 279,0-2 1,0 1-103,0-2 0,0 6 367,0-6-79,0 7-67,0-10-153,0 12-34,0-5 0,4 7 12,1 4 69,0-4-164,1 12 82,-4-5 1,6 0-182,-4-3 0,0 1 51,5-1-94,-6-1 0,10-8 12,-4-1 1,2-6 181,-1 1 0,3 2 0,-4-1 0,4 0 0,1-6 0,0 3-114,0 2 1,-4-1 113,-1 6 0,-4-4 319,5 4 1,-6 0 97,6 5 236,-7 0-426,3 0 1,-6 2-93,0 3 1,-5 3-174,1 6 0,-7-5 92,1 1 0,2-2-490,-1 1 230,-1 4-5,-4-5 1,6 1-111,3 1 173,-2-7 1,5 5 42,-3-3 28,4-4 133,1 5 0,0-4-88,0 3 157,6-4 1,-3 6-21,7-7-8,-7 6 0,8-3-40,-6 7 0,-1-6 142,-4 6 0,2-5 19,3 4 1,-4-4 34,4 4-133,-3-6 82,-2 10-369,0-11 194,0 4 0,1-6-605,4 0 418,-4-6 1,11-2-87,-8-7 1,6 6 100,-6 0 1,6 4 357,-5-5 95,6 7 0,-8-3-165,6 6 0,-4 6 65,5 4 1,-7 9-40,1 4 0,-2 12 90,-2 8 1,0 1-17,0 8 0,0-1-171,0 1 1,0 3-92,0-3 0,2-9-231,2-5 0,-2-7-397,3-2 1,-4-7 46,-1-3 600,0-10 0,0-9 0,0-8 0</inkml:trace>
  <inkml:trace contextRef="#ctx0" brushRef="#br0">25678 7563 7658,'0'14'-25,"4"-4"128,1-1-161,0-6 58,-5 10 0,0-11 0,0 4 0</inkml:trace>
  <inkml:trace contextRef="#ctx0" brushRef="#br0">26062 7165 7630,'9'-9'78,"1"-1"0,-6 7 204,6-2 1,-6 4 529,6 1-202,-7 0-307,3 0 0,-6 6-102,0 3 1,0 6-174,0 4 0,-6-4-116,-3 4 0,-4-1-145,-1 1 0,0-4-177,-1 4 0,1-1 410,0 1 0,-7-3 0,-1 4 0</inkml:trace>
  <inkml:trace contextRef="#ctx0" brushRef="#br0">26033 7364 7630,'6'8'694,"-4"5"0,9-10-493,-6 6 1,1-6-160,-1 2 0,-4-2-174,4 2-455,-3-3 167,-2 10 91,0-10 1,-2 9 54,-3-6 0,2 1 72,-6-1 1,4-2 189,-4 6 0,1-4-83,-2 5 0,-1-6 91,6 6 0,-4-5 8,4 4 195,0-6-329,5 10 37,0-5 37,0 0 0,2 3 25,3-7 1,1 3 56,4-3 1,2 0-80,-2 5 1,-2-4 152,1 4 1,-1 1 2,1 4 1,3 0 126,-8 0 0,1 1-52,-5-1 0,0 0 59,0 0 1,0-4-117,0-1 93,0 1-541,-6 4 0,-2-6 183,-6-3 0,-1-4-709,1-1 853,0 0 0,0-6 0,-1-2 0</inkml:trace>
  <inkml:trace contextRef="#ctx0" brushRef="#br0">25905 7592 7630,'-9'12'-76,"-1"-2"1,7 2 78,-2-2 1,-1 2 153,1 3 1,1-1-55,4 0 1,0-4-189,0-1-545,0 1 630,6 4 0,2-6 0,6-2 0</inkml:trace>
  <inkml:trace contextRef="#ctx0" brushRef="#br0">26161 7620 7630,'8'0'306,"5"0"0,-10 0-252,6 0 0,-4 0-24,4 0-616,-5 0 123,8 0 463,-10 0 0,10 0 0,-4 0 0</inkml:trace>
  <inkml:trace contextRef="#ctx0" brushRef="#br0">26431 7350 8270,'-8'1'302,"4"4"0,0-2-262,0 7 1,2-5 134,-3 4-186,-3 1 0,7 4-222,-4 0 0,-1 0 35,1 0 1,-1-1-131,1-3 0,3 2-53,-2-2 158,-4 2 0,1-2 134,-2-1-152,3-6 169,6 10-81,0-11 359,0 4 1,0-5 142,0 4 104,0-3-70,0 10-149,6-4 0,-3 7 65,7-1 1,-7-5-84,2 1 1,1-6 342,-1 6-156,-1-1-205,-4 6 1,2-6 31,3 1 2,-4-7-31,6 3-216,-7-6-210,6 0 184,-5 0 0,7-5-410,-3 1 1,-3-7 211,2 1 0,3-3-221,-3-1 0,1 0-78,-5 0 1,5 0 537,0-1 0,6-5 0,-3-2 0</inkml:trace>
  <inkml:trace contextRef="#ctx0" brushRef="#br0">26588 7222 7630,'0'8'850,"0"-2"-160,0 0-447,0-4-218,0 11 0,0-10-525,0 6-2,0-6-508,0 10 665,0-5 0,0 6 87,0 0 0,-2-4 258,-3-1 0,2 1 0,-6 4 0,4-4 0,-5-1-125,7 1 0,-9 2 125,2-2 31,4 2 164,-7-10 102,12 4-175,-6-6-75,7 0 10,0-6 0,2 0 20,3-4 0,-2 2 84,6 3-11,-6 4 62,10-5 20,-11 6-109,10 0-46,-10 0 1,4 1-15,-6 4 1,0-2-35,0 6 0,0-4-8,0 5 1,0-6 3,0 6 1,0-5-160,0 4 15,0-6 1,-1 8 40,-4-6 1,3 1-138,-2-1 160,2-3 1,2 6-47,0-4 71,0-2-3,0 11-61,0-12 15,0 12-126,0-12 145,0 6-100,0-7 71,6 0 161,2 0-161,0 0 212,5 0-52,-12 0 232,6 0 151,-7 0-113,0 0-121,0 6 1,-2 0-23,-3 4 0,4-2-50,-4-4 0,2-2 101,-2 3-247,4 3 1,-6-5 8,7 6-199,0-6 1,0 5-111,0-3-169,0-3 281,0 4 0,2-6 42,3 0 153,-4 0 1,10-2-139,-6-2 173,6 2 1,-8-4-11,7 6-43,-7 0-26,3 0-19,-6 0 93,0 6-55,0 2 1,0 6 68,0 0 1,0-4-77,0-1 61,0-5-92,0 8 1,2-10-52,2 3-53,4-4 1,6-6 157,1 1 0,-1-14 0,0 2 0</inkml:trace>
  <inkml:trace contextRef="#ctx0" brushRef="#br0">26829 7464 9712,'15'0'-202,"-1"-7"216,0-2 0,0 1-397,0-2 1,5 1 47,0-5 1,0 4-605,-5 1 670,1-1 0,-1-4-30,0 0 0,-6 4 321,-3 1 1,-4 4-97,-1-4 83,0 6 1,-6-9-19,-3 8 1,1-3 347,-2 3 0,5 2 31,-4-3 43,-1 4 0,1-1 210,0-3 58,5 4-232,-2-5-290,6 6 0,0 6-130,0 3 0,0 6 77,0 4 1,0 3-65,0 6 0,0 7 76,0 3 0,0-2-124,0 2 0,0 0 12,0 5 0,2-2-63,2-3 1,0-4-161,5-5 1,-6-7-63,2-3-587,3-3 309,-7-9 244,12 0 0,-11-14 18,2-2 0,-2-8-213,-2-2 0,0-2 508,0 2 0,-6 3 0,4-10 0,-4 3 0</inkml:trace>
  <inkml:trace contextRef="#ctx0" brushRef="#br0">26943 7549 7630,'0'-8'-168,"-6"2"183,4 6 305,-4 0 41,0 0 18,4 0 131,-11 0 27,12 6-253,-6 2-385,7 0 151,0-2 0,2-6-255,3 0 0,-2 0 120,6 0 1,1 0-321,4 0 0,-3-1 148,3-4 0,-3-3 3,8-6 0,-3 4 218,-2 1 0,1-1-77,-1-4 1,0 5 541,0-1 1,0 7-225,1-2 0,-6 4 1038,1 1-881,-7 0 0,3 6 111,-6 3 0,0 6-126,0 4 1,0-8-99,0 3 0,0-3-205,0 3 45,0 0 0,0-4-196,0-1 110,6-6 1,-2 4-324,5-7 1,-4-2 128,4-3 1,-6 2 0,2-6 0,2 4 161,-3-4 1,3 5-57,-3 0 175,-2 2-126,4 2 1,-4 0 150,3 0-115,-4 6-166,5 2 0,-1 2 23,0-1 1,1-6-108,-1 2 1,-2-3 22,7-2 1,-6 0-546,6 0 405,-1-7 0,6 0 84,-1-8 1,-5 1-269,1 0 1,-6 1 550,6 4 0,-7-10 0,3 3 0</inkml:trace>
  <inkml:trace contextRef="#ctx0" brushRef="#br0">27469 7293 10306,'0'8'287,"0"5"-211,0-6 0,0 8-192,0-1 1,0-5 52,0 1 0,0-5-515,0 4-155,0-6 286,0 10-97,0-12 301,0 6 0,2-7 82,2 0 1,4-2-40,7-3 1,-1 2-102,0-6 0,0 4 367,0-4 1,1 4-118,-1-5 776,0 7-376,0-3-12,1 6 1,-8 6-127,-2 4 0,-5 2-95,-5 3 0,1 3-28,-11 1 0,4 2-3,-8-2 1,-1-3-239,1 3 0,0-8 60,5-2 1,0-1-197,-1 2 8,1-4 159,6-6 107,2 0 0,12-5 13,4 0 1,7-6-7,2 2 1,6 1 14,-1-1 0,-2 1 54,2-2 0,-2-1-60,2 6 0,1 1 174,-6 4 1,1 0-95,-1 0 0,-8 0 132,4 0 1,-6 1-55,1 4 0,-4-2 31,-6 7 0,0-6-317,0 6 0,-6-5 82,-4 4 0,-3-6-107,-1 2 0,0 1 75,0-1 1,0 0-1078,-1-5 819,1 0 1,0-5-145,0 0 0,4-6 479,1 2 0,6-4 0,-2-1 0,3-5 0,2 0 0,0-5 0,0 5 0,0 0-56,0 5 1,0 5 102,0-1 598,7 7 1,-4-2-154,6 10 0,-6 9 69,2 10 1,1 3-212,-1 1 0,2 1-32,-3-1 1,-2 0-240,3 1 1,1-1-65,-1 1 0,4-7-1175,-4-3 767,6-3-370,-3-2 530,6-6 1,-1-10-571,-4-12 1,4 0 476,-4-5 0,-1-3 326,2-2 0,-6 2 0,6-2 0,-5 7 0,4-2 0,-6 3 618,2 2-444,3 0 661,-7-1-541,6 8 1,-7 7 279,0 9 0,5-1-286,-1 1 0,1 1-301,-5 4 1,0-4-522,0-1 1,0-4 172,0 4-1312,6-6 991,2 4 682,6-7 0,1-7 0,-1-1 0</inkml:trace>
  <inkml:trace contextRef="#ctx0" brushRef="#br0">27967 7407 7606,'14'-8'-468,"-1"-5"-59,-4 4 1,4-2 975,-4 1 943,4 4-938,-5 6 0,3 1-142,-6 4 0,-1 3-238,-4 6 0,0 1 125,0-1 0,0 5-106,0 0 1,0 0 47,0-5 1,5 0-81,0 0 1,-1 0-34,-4 1 1,2-1-192,3 0-644,-4 0 403,6 1-885,-1-1 938,-4-6 1,4 0 350,-6-4 0,6-2 0,2 4 0</inkml:trace>
  <inkml:trace contextRef="#ctx0" brushRef="#br0">28237 7663 7606,'6'14'-1170,"-3"-5"702,7 1 843,-7-1 1,8 6-185,-6-1-1045,0-6 854,-5-2 0,0 0 0,0 2 0</inkml:trace>
  <inkml:trace contextRef="#ctx0" brushRef="#br0">17247 7421 7823,'0'14'-1407,"0"0"1407,0 1 0,0-1 0,0 0 0,0 0 0</inkml:trace>
  <inkml:trace contextRef="#ctx0" brushRef="#br0">17104 7577 7269,'8'0'630,"-1"0"0,-3 2-639,1 3 1,6 3 34,-1 6 0,-2 5-96,1 0 1,-4 4 103,4-4 0,-4 5 53,4-5 0,-4 5-130,5-5 0,-7 0 61,2-5 0,-4-5 68,-1 1-17,0-1-239,0-1-59,0-2-90,0-18 1,2-2-8,2-10 1,0-5-523,5 1 848,-6 0 0,10-13 0,-5 4 0</inkml:trace>
  <inkml:trace contextRef="#ctx0" brushRef="#br0">17389 7364 7816,'0'14'-562,"0"1"0,0-1 1048,0 0 0,0 0 98,0 0-322,0 1-712,0-1 276,0-6-338,6-2 0,-3-6 250,7 0 1,-6-5 261,6 1 0,-7-14 0,3 2 0</inkml:trace>
  <inkml:trace contextRef="#ctx0" brushRef="#br0">17446 7393 9140,'8'6'-457,"-1"0"159,-2 4 0,-3 2 130,2-2 1,-2 2 74,-2 3 1,0-1 18,0 0 1,0 0 152,0 0 1,0 1-80,0-1 1,5 0 165,0 0-103,-1 1 0,-4-1 287,0 0-207,7 0 0,-6 0-34,4 1-61,-4-1 76,-1 0-202,0 0 169,0 1-237,-6-8 0,-2 4 59,-6-6 0,0 0-31,0-5 0,-1 0-36,1 0 0,-5 0 58,0 0 0,0-6-68,5-4 0,1 2 38,4-1 0,3-1 103,6-4 1,0 5-146,0-1 182,0 7 1,6-3-66,3 6 1,9 0 6,1 0 0,1 0-66,-1 0 1,-3 4-2,3 1 1,-2 5 110,2-6 0,-3 7 0,5-3 0</inkml:trace>
  <inkml:trace contextRef="#ctx0" brushRef="#br0">17602 7464 7785,'0'8'-196,"6"4"571,-4-10-479,4 10 1,-4-10-216,3 3 208,-4 3-632,5-7 347,-6 12 107,7-12 289,-6 12 0,6-10 0,-7 7 0,0-7 0,-2 5 0,-3-4 150,4-2 1,-6 6 165,7-3 94,0-4-8,0 12-149,0-5 0,0 1-79,0 1 1,0-6-145,0 6-268,0-7 198,7 10 0,-4-12-388,6 4 268,-5-3 0,3-2-219,-2 0 52,-3 0 238,4 0 58,-6-7 134,6-1 0,-4-1 113,3-1 0,3 6-87,1-6 0,-1 6-45,1-6 0,1 5-38,4-4 0,2-1-115,3-4 0,-2 0 121,7 0 0,-2-1-64,2 1 0,1 0 35,-6 0 1,5 0-106,-5-1 0,0 6-5,-5-1-249,0 1 226,-6-5 56,-2 6 80,-12-5 0,-7 12-61,-6-4 0,0 3 377,5 2-292,0-6 0,0 4 288,0-2 46,6 2-192,-5 2 1,11 2-19,-2 2 1,2 1 1,2 9 1,0-1-186,0 11 1,2-1 119,2 6 1,-2 6-213,3 2 1,1 11 105,-1 4 1,1 3-246,-1 2 1,-4 0-50,4 0 1,2-8 108,-3-6 0,3-4-332,-3-11 1,-2-2 511,3-12 0,3 0 0,-1 0 0</inkml:trace>
  <inkml:trace contextRef="#ctx0" brushRef="#br0">18185 7464 7753,'0'8'905,"0"-2"-751,0-6-374,0 0 247,6 0 1,-3 5-251,7-1 0,-5 1 104,4-5-791,-6 0 467,4 0 214,-7 6 0,0-2 16,0 5 1,0-4 401,0 4 0,-2-4 65,-3 4 0,-1 1 172,-4 4 1,-1-4 57,7-1 1,-6-4-183,5 4 0,-4-4 120,4 5 36,0-7-660,5 3 1,7-6 157,2 0 0,-1-2-686,2-2 0,-1-3 191,5-2 1,1-2 538,-1 6 0,0-6 0,0 3 0</inkml:trace>
  <inkml:trace contextRef="#ctx0" brushRef="#br0">18242 7393 7753,'0'-15'0,"0"6"-30,0-1 67,0 1 491,0 1-314,0 2 1,-2 9 29,-3 6 0,4 2-43,-4 13 1,4 0-110,1 4 0,-5 5 82,0 1 0,-4-1-375,4-5 1,-5 1-39,6-1 0,-6-1-239,5-3 0,-4 1-968,4-6 831,-6 0 615,10-11 0,-6 4 0,7-4 0</inkml:trace>
  <inkml:trace contextRef="#ctx0" brushRef="#br0">18199 7648 7753,'14'0'-878,"-4"0"440,-1 0 771,1-6-70,4 5-291,0-6 0,-1 9 143,-4 3-312,4-4 0,-10 5 1,7-6 1,-7 2 195,2 3 0,-4-4 0,-1 6 0</inkml:trace>
  <inkml:trace contextRef="#ctx0" brushRef="#br0">18370 7378 7753,'0'15'327,"0"-1"0,0 0-116,0 0 0,-5 0-134,0 1 1,1-1 44,4 0 0,0 0-184,0 0 1,-5-4-379,0-1 422,0-5-586,5 8 0,2-10 311,3 3 0,-4-5-99,4-5 1,-2 2 391,2-7 0,-2 2 0,7-1 0,-7-4 0,1 4 0,4-4-282,0-1 276,6 0 0,-4 1 483,-1 4-9,-5 2-69,8 1-209,-10 4-119,10-4 1,-10 8 14,3 2 0,-4-1-16,-1 7 1,0-5-2,0 4 1,-6 1 11,-4 4 0,3 0-29,-3 0 1,5-4 19,-4-1 1,6 1-114,-2 4 1,-1-5 22,1 1 0,0-5-53,5 4 1,0-4 57,0 4-212,0-6 155,0 10 59,0-11 0,2 6 134,3-4-147,-4-2 215,5 4 0,-1-4 206,0 3 78,0-4-426,-5 5 0,1-6 68,4 0-332,-3 0 1,5 0 100,-2 0 0,-2-1-448,7-4 1,-2-3 58,1-6 503,4 0 0,-5-7 0,6-1 0</inkml:trace>
  <inkml:trace contextRef="#ctx0" brushRef="#br0">18597 7393 7166,'10'0'609,"-1"0"1,2-2-683,8-3 1,-1 2 47,5-6 1,1 4-208,4-5 1,1 2-78,-1-1 0,-4-4-89,0 4 1,-9 1 397,0-2 0,-1 1 0,-6-5 0</inkml:trace>
  <inkml:trace contextRef="#ctx0" brushRef="#br0">18754 7265 7753,'0'9'29,"0"1"0,0-6 111,0 6 0,0-6 639,0 6-476,0-1 1,0 6-385,0-1 1,0 0 157,0 0-581,0 1 0,0-1-448,0 0 952,0-6 0,6 5 0,2-6 0</inkml:trace>
  <inkml:trace contextRef="#ctx0" brushRef="#br0">18839 7279 7753,'0'14'18,"0"-5"54,0 1 1,0-5 102,0 4 0,-2 1-4,-2 4 0,2-5-342,-3 1 1,2-1 111,-2 6 1,2-1-295,-6 0 1,6 0 75,-2 0 277,-3-6 0,0 11 0,-6-3 0</inkml:trace>
  <inkml:trace contextRef="#ctx0" brushRef="#br0">18654 7549 7753,'0'-8'141,"0"-5"1,0 10-94,0-6 0,2 6-9,2-2 72,-2 3 1,6 4-194,-3 3 0,-4-2 76,4 6 0,-2 2 6,2 8 0,-4-3 17,4 3 0,-3-3-10,-2-2 0,0 0-2,0 0 1,0-4 22,0-1-26,0 1 67,6 4-139,-4 0 143,4-6-97,-6 5-11,0-12 1,0 4-139,0-10 1,2 2 43,2-6 1,-1-5-193,7-5 0,-1-5-23,6 5 0,-6-6 82,1 1 1,-1-1 272,5 1 0,1-1-11,-1 6 0,0 0 122,0 5 0,-1-1 39,-4 1 37,4 6-6,-5 2 1,1 8-13,1 2 0,-7-1 127,2 7-181,-4-1 1,-1 6-268,0-1 61,0 0 1,-4 0-138,-1 0 1,-5-4 105,6-1 0,-7-4 26,1 5 1,-1-6-7,1 6 1,-2-5 20,2 4 0,2-4 163,-1 4-124,0-6 0,-1 4 330,1-7 132,5 6 145,-2-4-291,6 10-190,0-4 0,2 6-9,2 1 29,4-7 0,7 3-138,-1-7 0,0 1 68,0-5 0,0 0-76,1 0 1,-1 0-7,0 0 0,-1-1-150,-4-4 121,4-3 0,-7-6-114,4-1 1,1 1-40,-7 0 1,1 0-64,-5 0 282,0-1 0,6 1 0,2 0 0</inkml:trace>
  <inkml:trace contextRef="#ctx0" brushRef="#br0">19280 7449 7753,'0'8'179,"0"-1"1,0-6-832,0 4-291,0-3 570,0 4 373,0-6 0,0 6 0,0 2 0</inkml:trace>
  <inkml:trace contextRef="#ctx0" brushRef="#br0">19294 7577 7746,'0'8'0,"-2"0"416,-2-3-63,2-4 40,-4 12 10,6-11-336,0 4 0,1-1 81,4-1 1,-2 1-149,7-5 0,-1 7 0,5 0 0</inkml:trace>
  <inkml:trace contextRef="#ctx0" brushRef="#br0">17090 11700 8133,'14'0'114,"-3"2"-42,4 2 0,2-2-48,11 3 1,14 1 433,5-1 1,19 0-213,10-5 1,-32 0 0,1 0-381,2 0 1,0 0 0,3 0 0,0 0 178,2 0 1,0 0-1,-1 0 1,1 0-122,3 0 1,-1 0 0,-6 0 0,-1 0-73,-2-1 1,0 2 0,-2 1-1,1 0 57,-4 1 0,0-1 0,39 3-75,2-5 1,-12 0 53,2 0 0,-9 0-78,-1 0 0,1 0-80,-5 0 0,-3 0 4,-12 0 1,-4 0-32,0 0 0,-6 0-31,1 0 0,-8 1 428,-1 4 0,-7-2-100,2 7 0,-3-2 421,-2 1-421,-6 4 0,5-5 0,-5 6 0</inkml:trace>
  <inkml:trace contextRef="#ctx0" brushRef="#br0">21569 15027 10648,'14'0'919,"0"0"-588,0 0 1,2 0-385,3 0 0,3 0 102,7 0 1,-1-2-170,1-3 1,-6 4 99,1-4 1,-5-1-138,5 1 1,-7 0-7,2 5 0,-8 0-170,-1 0 52,-7 0 180,3 0 192,-6 0 0,-2 0-154,-2 0 196,-4 0 1,-6 0-7,-1 0 0,6 0 320,-1 0-141,1 0-167,-5 0 1,1 7-16,4 2 1,-3 5-23,8 5 1,-6 3-170,6 7 1,-3-1 95,2 1 1,4 1-221,-4 3 1,2-3 58,-2 3 1,4-3-151,-4-1 0,3-7-34,2-3 1,0-4-337,0 0 78,0-8 188,0 6 291,-6-11 0,3 4-258,-7-6 513,7 0 1,-5 0 293,4 0 185,2 0-131,-4 0-171,6 6 1,1 1-178,4 2 1,-2 2-36,7-6 0,-1 0-289,5-5 1,1 0 80,-1 0 0,0 0-103,0 0 0,5 0-250,0 0 1,2-7-316,-2-2 1,-4 1 197,4-1 1,-3-1-742,-2-4 1294,1 6 0,-1-11 0,0 3 0</inkml:trace>
  <inkml:trace contextRef="#ctx0" brushRef="#br0">22038 15084 7750,'6'-8'0,"-4"-5"484,3 4 1,1 1 288,-1-2 619,-1 7-918,-4-3 0,2 14 59,3 6 0,-4 6-74,4 9 1,-3 1-13,-2 3 1,0 2-314,0 3 0,0 3 30,0-3 1,0-2-531,0 2 1,1-2 263,4 2 0,-2-8-936,7-6 0,-7-7-535,1 2-170,4-9 980,0-4 763,0-19 0,5-2 0,-5-14 0</inkml:trace>
  <inkml:trace contextRef="#ctx0" brushRef="#br0">22066 15126 7645,'0'-20'-253,"0"4"503,0-3 1,0 3 425,0 2 0,0 4 687,0 1-508,0 6-391,7-3 0,1 6-139,6 0 0,0 0-230,0 0 0,5 1-11,0 4 1,0-2-172,-5 6 0,1-5 129,-1 0 0,0 4-16,0 2 1,-6-2-176,-3 1 1,-4-4 41,-1 4 0,0 1 208,0 4 0,-7 0-71,-8 0 0,1 1-87,-5-1 0,-3 0-37,-2 0 0,2 1-188,-1-1 1,5 0-141,-1 0 0,8-4-1193,2-1 94,5-6 1521,-2 4 0,6-1 0,0 2 0</inkml:trace>
  <inkml:trace contextRef="#ctx0" brushRef="#br0">22365 15311 7730,'8'-8'1637,"-2"2"0,-1 4-1128,0-2-2156,-1 2 752,-4-11 895,0 12 0,7-12 0,1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mailto:28core@2.6GHz"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18304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en-US" altLang="zh-CN" dirty="0"/>
              <a:t>IA</a:t>
            </a:r>
            <a:r>
              <a:rPr lang="zh-CN" altLang="en-US" dirty="0"/>
              <a:t>：</a:t>
            </a:r>
            <a:r>
              <a:rPr lang="en-US" altLang="zh-CN" dirty="0"/>
              <a:t>Intel</a:t>
            </a:r>
            <a:r>
              <a:rPr lang="en-US" altLang="zh-CN" baseline="0" dirty="0"/>
              <a:t> Architecture </a:t>
            </a:r>
            <a:r>
              <a:rPr lang="zh-CN" altLang="en-US" baseline="0" dirty="0"/>
              <a:t>。</a:t>
            </a:r>
            <a:endParaRPr lang="en-US" altLang="zh-CN" baseline="0" dirty="0"/>
          </a:p>
          <a:p>
            <a:r>
              <a:rPr lang="en-US" altLang="zh-CN" baseline="0" dirty="0"/>
              <a:t>PPC</a:t>
            </a:r>
            <a:r>
              <a:rPr lang="zh-CN" altLang="en-US" baseline="0" dirty="0"/>
              <a:t>：</a:t>
            </a:r>
            <a:r>
              <a:rPr lang="en-US" altLang="zh-CN" baseline="0" dirty="0"/>
              <a:t>PowerPC </a:t>
            </a:r>
            <a:r>
              <a:rPr lang="zh-CN" altLang="en-US" baseline="0" dirty="0"/>
              <a:t>。</a:t>
            </a:r>
            <a:endParaRPr lang="zh-CN" altLang="en-US" dirty="0"/>
          </a:p>
        </p:txBody>
      </p:sp>
    </p:spTree>
    <p:extLst>
      <p:ext uri="{BB962C8B-B14F-4D97-AF65-F5344CB8AC3E}">
        <p14:creationId xmlns:p14="http://schemas.microsoft.com/office/powerpoint/2010/main" val="2772684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00535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a:xfrm>
            <a:off x="583903" y="4616450"/>
            <a:ext cx="5931197" cy="5109368"/>
          </a:xfrm>
        </p:spPr>
        <p:txBody>
          <a:bodyPr>
            <a:normAutofit/>
          </a:bodyPr>
          <a:lstStyle/>
          <a:p>
            <a:r>
              <a:rPr lang="zh-CN" altLang="en-US" sz="1100" dirty="0"/>
              <a:t>一个</a:t>
            </a:r>
            <a:r>
              <a:rPr lang="en-US" altLang="zh-CN" sz="1100" dirty="0"/>
              <a:t>ARM</a:t>
            </a:r>
            <a:r>
              <a:rPr lang="zh-CN" altLang="en-US" sz="1100" dirty="0"/>
              <a:t>核的面积仅为</a:t>
            </a:r>
            <a:r>
              <a:rPr lang="en-US" altLang="zh-CN" sz="1100" dirty="0"/>
              <a:t>X86</a:t>
            </a:r>
            <a:r>
              <a:rPr lang="zh-CN" altLang="en-US" sz="1100" dirty="0"/>
              <a:t>核的</a:t>
            </a:r>
            <a:r>
              <a:rPr lang="en-US" altLang="zh-CN" sz="1100" dirty="0"/>
              <a:t>1/7</a:t>
            </a:r>
            <a:r>
              <a:rPr lang="zh-CN" altLang="en-US" sz="1100" dirty="0"/>
              <a:t>。</a:t>
            </a:r>
            <a:endParaRPr lang="en-US" altLang="zh-CN" sz="1100" dirty="0"/>
          </a:p>
          <a:p>
            <a:r>
              <a:rPr lang="zh-CN" altLang="en-US" sz="1100" dirty="0"/>
              <a:t>同样的芯片尺寸下，</a:t>
            </a:r>
            <a:r>
              <a:rPr lang="en-US" altLang="zh-CN" sz="1100" dirty="0"/>
              <a:t>ARM</a:t>
            </a:r>
            <a:r>
              <a:rPr lang="zh-CN" altLang="en-US" sz="1100" dirty="0"/>
              <a:t>的核数是</a:t>
            </a:r>
            <a:r>
              <a:rPr lang="en-US" altLang="zh-CN" sz="1100" dirty="0"/>
              <a:t>X86</a:t>
            </a:r>
            <a:r>
              <a:rPr lang="zh-CN" altLang="en-US" sz="1100" dirty="0"/>
              <a:t>的</a:t>
            </a:r>
            <a:r>
              <a:rPr lang="en-US" altLang="zh-CN" sz="1100" dirty="0"/>
              <a:t>4</a:t>
            </a:r>
            <a:r>
              <a:rPr lang="zh-CN" altLang="en-US" sz="1100" dirty="0"/>
              <a:t>倍以上。</a:t>
            </a:r>
          </a:p>
        </p:txBody>
      </p:sp>
    </p:spTree>
    <p:extLst>
      <p:ext uri="{BB962C8B-B14F-4D97-AF65-F5344CB8AC3E}">
        <p14:creationId xmlns:p14="http://schemas.microsoft.com/office/powerpoint/2010/main" val="765606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135737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a:t>CPU</a:t>
            </a:r>
            <a:endParaRPr lang="zh-CN" altLang="zh-CN" dirty="0"/>
          </a:p>
          <a:p>
            <a:pPr lvl="1"/>
            <a:r>
              <a:rPr lang="en-US" altLang="zh-CN" dirty="0"/>
              <a:t>CPU</a:t>
            </a:r>
            <a:r>
              <a:rPr lang="zh-CN" altLang="zh-CN" dirty="0"/>
              <a:t>是</a:t>
            </a:r>
            <a:r>
              <a:rPr lang="en-US" altLang="zh-CN" dirty="0"/>
              <a:t>Central Processing Unit</a:t>
            </a:r>
            <a:r>
              <a:rPr lang="zh-CN" altLang="zh-CN" dirty="0"/>
              <a:t>的缩写，即中央处理器。由控制器</a:t>
            </a:r>
            <a:r>
              <a:rPr lang="zh-CN" altLang="en-US" dirty="0"/>
              <a:t>，</a:t>
            </a:r>
            <a:r>
              <a:rPr lang="zh-CN" altLang="zh-CN" dirty="0"/>
              <a:t>运算器</a:t>
            </a:r>
            <a:r>
              <a:rPr lang="zh-CN" altLang="en-US" dirty="0"/>
              <a:t>，寄存器和内部总线</a:t>
            </a:r>
            <a:r>
              <a:rPr lang="zh-CN" altLang="zh-CN" dirty="0"/>
              <a:t>构成，是整个计算机系统中最重要的部分</a:t>
            </a:r>
            <a:r>
              <a:rPr lang="zh-CN" altLang="en-US" dirty="0"/>
              <a:t>。</a:t>
            </a:r>
            <a:endParaRPr lang="en-US" altLang="zh-CN" dirty="0"/>
          </a:p>
          <a:p>
            <a:r>
              <a:rPr lang="zh-CN" altLang="zh-CN" dirty="0"/>
              <a:t>内存</a:t>
            </a:r>
          </a:p>
          <a:p>
            <a:pPr lvl="1"/>
            <a:r>
              <a:rPr lang="zh-CN" altLang="zh-CN" dirty="0"/>
              <a:t>内存是介于</a:t>
            </a:r>
            <a:r>
              <a:rPr lang="en-US" altLang="zh-CN" dirty="0"/>
              <a:t>CPU </a:t>
            </a:r>
            <a:r>
              <a:rPr lang="zh-CN" altLang="zh-CN" dirty="0"/>
              <a:t>和外部存储之间，是</a:t>
            </a:r>
            <a:r>
              <a:rPr lang="en-US" altLang="zh-CN" dirty="0"/>
              <a:t>CPU </a:t>
            </a:r>
            <a:r>
              <a:rPr lang="zh-CN" altLang="zh-CN" dirty="0"/>
              <a:t>对外部存储中程序与数据进行高速运算时存放程序指令、数据和中间结果的临时场所，它的物理实质就是一组具备数据输入输出和数据存储功能的高速集成电路。</a:t>
            </a:r>
            <a:endParaRPr lang="en-US" altLang="zh-CN" dirty="0"/>
          </a:p>
          <a:p>
            <a:pPr lvl="0"/>
            <a:r>
              <a:rPr lang="zh-CN" altLang="zh-CN" dirty="0"/>
              <a:t>硬盘</a:t>
            </a:r>
          </a:p>
          <a:p>
            <a:pPr lvl="1"/>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服务器上使用的硬盘，有区别于普通硬盘。</a:t>
            </a:r>
            <a:r>
              <a:rPr lang="zh-CN" altLang="en-US" dirty="0"/>
              <a:t>目前服务器市场上采用的硬盘主要有三种，</a:t>
            </a:r>
            <a:r>
              <a:rPr lang="en-US" altLang="zh-CN" dirty="0"/>
              <a:t>SATA</a:t>
            </a:r>
            <a:r>
              <a:rPr lang="zh-CN" altLang="en-US" dirty="0"/>
              <a:t>硬盘、</a:t>
            </a:r>
            <a:r>
              <a:rPr lang="en-US" altLang="zh-CN" u="none" dirty="0"/>
              <a:t>SCSI</a:t>
            </a:r>
            <a:r>
              <a:rPr lang="zh-CN" altLang="en-US" u="none" dirty="0"/>
              <a:t>硬盘</a:t>
            </a:r>
            <a:r>
              <a:rPr lang="zh-CN" altLang="en-US" dirty="0"/>
              <a:t>以及</a:t>
            </a:r>
            <a:r>
              <a:rPr lang="en-US" altLang="zh-CN" dirty="0"/>
              <a:t>SAS</a:t>
            </a:r>
            <a:r>
              <a:rPr lang="zh-CN" altLang="en-US" dirty="0"/>
              <a:t>硬盘。</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如果说服务器是网络数据的核心，那么服务器硬盘就是这个核心的数据仓库，所有的软件和用户数据都存储在这里。</a:t>
            </a:r>
          </a:p>
          <a:p>
            <a:pPr lvl="0"/>
            <a:r>
              <a:rPr lang="zh-CN" altLang="zh-CN" dirty="0"/>
              <a:t>电源</a:t>
            </a:r>
            <a:endParaRPr lang="en-US" altLang="zh-CN" dirty="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服务器电源和个人电脑电源一样，都是一种开关电源。服务器电源按照标准可以分为</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电源和</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电源两种。</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ATX</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标准使用较为普遍，主要用于台式机、工作站和低端服务器；而</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SSI</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标准是随着服务器技术的发展而产生的，适用于各种其他档次的服务器。</a:t>
            </a:r>
            <a:endParaRPr lang="en-US" altLang="zh-CN" dirty="0"/>
          </a:p>
          <a:p>
            <a:pPr lvl="0"/>
            <a:r>
              <a:rPr lang="zh-CN" altLang="zh-CN" dirty="0"/>
              <a:t>网卡</a:t>
            </a:r>
            <a:endParaRPr lang="en-US" altLang="zh-CN" dirty="0"/>
          </a:p>
          <a:p>
            <a:pPr marL="541338" marR="0" lvl="1" indent="-180975" algn="l" defTabSz="914400" rtl="0" eaLnBrk="1" fontAlgn="base" latinLnBrk="0" hangingPunct="1">
              <a:lnSpc>
                <a:spcPct val="125000"/>
              </a:lnSpc>
              <a:spcBef>
                <a:spcPct val="0"/>
              </a:spcBef>
              <a:spcAft>
                <a:spcPts val="600"/>
              </a:spcAft>
              <a:buClrTx/>
              <a:buSzPct val="50000"/>
              <a:buFont typeface="Wingdings" pitchFamily="2" charset="2"/>
              <a:buChar char="p"/>
              <a:tabLst/>
              <a:defRPr/>
            </a:pP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又称网络适配器或网络接口卡（</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NIC</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），英文名为</a:t>
            </a: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Network Interface Card</a:t>
            </a:r>
            <a:r>
              <a:rPr kumimoji="0" lang="zh-CN" altLang="en-US"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。适用于服务器与交换机等网络设备之间的连接。</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lvl="0" indent="0">
              <a:buNone/>
            </a:pPr>
            <a:endParaRPr lang="zh-CN" altLang="zh-CN" dirty="0"/>
          </a:p>
          <a:p>
            <a:pPr lvl="1"/>
            <a:endParaRPr lang="zh-CN" altLang="zh-CN" dirty="0"/>
          </a:p>
          <a:p>
            <a:pPr lvl="1"/>
            <a:endParaRPr lang="zh-CN" altLang="zh-CN" dirty="0"/>
          </a:p>
          <a:p>
            <a:pPr lvl="1"/>
            <a:endParaRPr lang="en-US" altLang="zh-CN" dirty="0"/>
          </a:p>
        </p:txBody>
      </p:sp>
      <p:sp>
        <p:nvSpPr>
          <p:cNvPr id="7" name="幻灯片图像占位符 6"/>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887733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946934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寄存器传输级（</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Register-Transfer Level, RTL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）是通过</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硬件描述语言来描述</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实际电路的一种高层次模型。</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处理器优化包</a:t>
            </a:r>
            <a:r>
              <a:rPr lang="en-US" altLang="zh-CN" sz="1100" b="0" i="0" u="none" strike="noStrike" kern="1200" baseline="0" dirty="0">
                <a:solidFill>
                  <a:schemeClr val="tx1"/>
                </a:solidFill>
                <a:effectLst/>
                <a:latin typeface="微软雅黑" panose="020B0503020204020204" pitchFamily="34" charset="-122"/>
                <a:ea typeface="微软雅黑" panose="020B0503020204020204" pitchFamily="34" charset="-122"/>
                <a:cs typeface="+mn-cs"/>
              </a:rPr>
              <a:t> (P</a:t>
            </a:r>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rocessor Optimization Pack,</a:t>
            </a:r>
            <a:r>
              <a:rPr lang="en-US" altLang="zh-CN" sz="1100" b="0" i="0" u="none" strike="noStrike" kern="1200" baseline="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POP)</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b="0" dirty="0"/>
          </a:p>
        </p:txBody>
      </p:sp>
    </p:spTree>
    <p:extLst>
      <p:ext uri="{BB962C8B-B14F-4D97-AF65-F5344CB8AC3E}">
        <p14:creationId xmlns:p14="http://schemas.microsoft.com/office/powerpoint/2010/main" val="2509852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2092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499943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r>
              <a:rPr lang="zh-CN" altLang="en-US" sz="1600" dirty="0">
                <a:latin typeface="微软雅黑" panose="020B0503020204020204" pitchFamily="34" charset="-122"/>
                <a:ea typeface="微软雅黑" panose="020B0503020204020204" pitchFamily="34" charset="-122"/>
              </a:rPr>
              <a:t>我们将围绕鲲鹏处理器，全面开放相关能力。</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首先，面向硬件整机伙伴，我们开放主板，帮助伙伴快速开发服务器和</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等计算产品。</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我们将于</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2019</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年</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9</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月</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30</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日开放鲲鹏服务器主板和鲲鹏</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PC</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主板。鲲鹏主板不仅搭载了鲲鹏处理器，同时内置</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BIOS</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软件和</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BMC</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芯片，以及相应的主板接口规范和设备管理规范，全面共享华为在处理器和主板方面的技术积累。</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同时为了降低整机设计和开发难度，华为把在服务器领域多年积累的整机设计和工程能力开放出来，提供整机参考设计指南，包括机箱、散热、供电、背板等参考设计。</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于此同时，我们提供内存，硬盘，网卡等部件以及支持的操作系统和版本的兼容性列表，从而解决软硬件的基础生态配套问题。</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合作伙伴可以基于鲲鹏主板和参考设计，仅用</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3</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个月即可快速开发出自有品牌的服务器产品，通过安全可靠和可持续供应等优势，帮助合作伙伴商业成功。</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9E1D9343-BE65-4B82-A1FD-43AA0B60E7BC}"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10056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884172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spcBef>
                <a:spcPts val="600"/>
              </a:spcBef>
              <a:buFont typeface="Arial" panose="020B0604020202020204" pitchFamily="34" charset="0"/>
              <a:buNone/>
            </a:pP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1600" b="0" i="0" u="none" strike="noStrike" kern="1200" baseline="0" dirty="0">
                <a:solidFill>
                  <a:schemeClr val="tx1"/>
                </a:solidFill>
                <a:latin typeface="+mn-lt"/>
                <a:ea typeface="+mn-ea"/>
                <a:cs typeface="+mn-cs"/>
              </a:rPr>
              <a:t>基于华为鲲鹏</a:t>
            </a:r>
            <a:r>
              <a:rPr lang="en-US" altLang="zh-CN" sz="1600" b="0" i="0" u="none" strike="noStrike" kern="1200" baseline="0" dirty="0">
                <a:solidFill>
                  <a:schemeClr val="tx1"/>
                </a:solidFill>
                <a:latin typeface="+mn-lt"/>
                <a:ea typeface="+mn-ea"/>
                <a:cs typeface="+mn-cs"/>
              </a:rPr>
              <a:t>920</a:t>
            </a:r>
            <a:r>
              <a:rPr lang="zh-CN" altLang="en-US" sz="1600" b="0" i="0" u="none" strike="noStrike" kern="1200" baseline="0" dirty="0">
                <a:solidFill>
                  <a:schemeClr val="tx1"/>
                </a:solidFill>
                <a:latin typeface="+mn-lt"/>
                <a:ea typeface="+mn-ea"/>
                <a:cs typeface="+mn-cs"/>
              </a:rPr>
              <a:t>处理器，华为打造了新一代数据中心服务器 </a:t>
            </a:r>
            <a:r>
              <a:rPr lang="en-US" altLang="zh-CN" sz="1600" b="0" i="0" u="none" strike="noStrike" kern="1200" baseline="0" dirty="0">
                <a:solidFill>
                  <a:schemeClr val="tx1"/>
                </a:solidFill>
                <a:latin typeface="+mn-lt"/>
                <a:ea typeface="+mn-ea"/>
                <a:cs typeface="+mn-cs"/>
              </a:rPr>
              <a:t>– TaiShan 200</a:t>
            </a:r>
            <a:r>
              <a:rPr lang="zh-CN" altLang="en-US" sz="1600" b="0" i="0" u="none" strike="noStrike" kern="1200" baseline="0" dirty="0">
                <a:solidFill>
                  <a:schemeClr val="tx1"/>
                </a:solidFill>
                <a:latin typeface="+mn-lt"/>
                <a:ea typeface="+mn-ea"/>
                <a:cs typeface="+mn-cs"/>
              </a:rPr>
              <a:t>服务器。</a:t>
            </a:r>
            <a:r>
              <a:rPr lang="en-US" altLang="zh-CN" sz="1600" dirty="0">
                <a:solidFill>
                  <a:schemeClr val="bg1"/>
                </a:solidFill>
              </a:rPr>
              <a:t>TaiShan 200</a:t>
            </a:r>
            <a:r>
              <a:rPr lang="zh-CN" altLang="en-US" sz="1600" dirty="0">
                <a:solidFill>
                  <a:schemeClr val="bg1"/>
                </a:solidFill>
              </a:rPr>
              <a:t>服务器是过往</a:t>
            </a:r>
            <a:r>
              <a:rPr lang="en-US" altLang="zh-CN" sz="1600" dirty="0">
                <a:solidFill>
                  <a:schemeClr val="bg1"/>
                </a:solidFill>
              </a:rPr>
              <a:t>17</a:t>
            </a:r>
            <a:r>
              <a:rPr lang="zh-CN" altLang="en-US" sz="1600" dirty="0">
                <a:solidFill>
                  <a:schemeClr val="bg1"/>
                </a:solidFill>
              </a:rPr>
              <a:t>年华为在计算技术和整机工程方面长期积累的结晶。</a:t>
            </a:r>
            <a:endParaRPr lang="en-US" altLang="zh-CN" sz="1600" dirty="0">
              <a:solidFill>
                <a:schemeClr val="bg1"/>
              </a:solidFill>
            </a:endParaRPr>
          </a:p>
          <a:p>
            <a:pPr algn="l">
              <a:lnSpc>
                <a:spcPct val="150000"/>
              </a:lnSpc>
            </a:pPr>
            <a:r>
              <a:rPr lang="zh-CN" altLang="en-US" sz="1600" dirty="0">
                <a:solidFill>
                  <a:schemeClr val="bg1"/>
                </a:solidFill>
              </a:rPr>
              <a:t>首先，华为在</a:t>
            </a:r>
            <a:r>
              <a:rPr lang="en-US" altLang="zh-CN" sz="1600" dirty="0">
                <a:solidFill>
                  <a:schemeClr val="bg1"/>
                </a:solidFill>
              </a:rPr>
              <a:t>TaiShan 200</a:t>
            </a:r>
            <a:r>
              <a:rPr lang="zh-CN" altLang="en-US" sz="1600" dirty="0">
                <a:solidFill>
                  <a:schemeClr val="bg1"/>
                </a:solidFill>
              </a:rPr>
              <a:t>服务器上充分应用了散热液冷、高速互联、可靠性设计与质量品控等工程工艺技术，将</a:t>
            </a:r>
            <a:r>
              <a:rPr lang="en-US" altLang="zh-CN" sz="1600" dirty="0">
                <a:solidFill>
                  <a:schemeClr val="bg1"/>
                </a:solidFill>
              </a:rPr>
              <a:t>TaiShan 200</a:t>
            </a:r>
            <a:r>
              <a:rPr lang="zh-CN" altLang="en-US" sz="1600" dirty="0">
                <a:solidFill>
                  <a:schemeClr val="bg1"/>
                </a:solidFill>
              </a:rPr>
              <a:t>服务器打造成为精品，为鲲鹏 </a:t>
            </a:r>
            <a:r>
              <a:rPr lang="en-US" altLang="zh-CN" sz="1600" dirty="0">
                <a:solidFill>
                  <a:schemeClr val="bg1"/>
                </a:solidFill>
              </a:rPr>
              <a:t>920</a:t>
            </a:r>
            <a:r>
              <a:rPr lang="zh-CN" altLang="en-US" sz="1600" dirty="0">
                <a:solidFill>
                  <a:schemeClr val="bg1"/>
                </a:solidFill>
              </a:rPr>
              <a:t>处理器应用在数据中心服务器领域树立了一个行业标杆，打个样。</a:t>
            </a:r>
            <a:endParaRPr lang="en-US" altLang="zh-CN" sz="1600" dirty="0">
              <a:solidFill>
                <a:schemeClr val="bg1"/>
              </a:solidFill>
            </a:endParaRPr>
          </a:p>
          <a:p>
            <a:pPr algn="l">
              <a:lnSpc>
                <a:spcPct val="150000"/>
              </a:lnSpc>
            </a:pPr>
            <a:r>
              <a:rPr lang="zh-CN" altLang="en-US" sz="1600" dirty="0">
                <a:solidFill>
                  <a:schemeClr val="bg1"/>
                </a:solidFill>
              </a:rPr>
              <a:t>其次，通过</a:t>
            </a:r>
            <a:r>
              <a:rPr lang="en-US" altLang="zh-CN" sz="1600" dirty="0">
                <a:solidFill>
                  <a:schemeClr val="bg1"/>
                </a:solidFill>
              </a:rPr>
              <a:t>TaiShan</a:t>
            </a:r>
            <a:r>
              <a:rPr lang="zh-CN" altLang="en-US" sz="1600" dirty="0">
                <a:solidFill>
                  <a:schemeClr val="bg1"/>
                </a:solidFill>
              </a:rPr>
              <a:t>服务器催熟整个鲲鹏产业链，从关键器件</a:t>
            </a:r>
            <a:r>
              <a:rPr lang="en-US" altLang="zh-CN" sz="1600" dirty="0">
                <a:solidFill>
                  <a:schemeClr val="bg1"/>
                </a:solidFill>
              </a:rPr>
              <a:t>(</a:t>
            </a:r>
            <a:r>
              <a:rPr lang="zh-CN" altLang="en-US" sz="1600" dirty="0">
                <a:solidFill>
                  <a:schemeClr val="bg1"/>
                </a:solidFill>
              </a:rPr>
              <a:t>电源芯片</a:t>
            </a:r>
            <a:r>
              <a:rPr lang="en-US" altLang="zh-CN" sz="1600" dirty="0">
                <a:solidFill>
                  <a:schemeClr val="bg1"/>
                </a:solidFill>
              </a:rPr>
              <a:t>/CPLD)</a:t>
            </a:r>
            <a:r>
              <a:rPr lang="zh-CN" altLang="en-US" sz="1600" dirty="0">
                <a:solidFill>
                  <a:schemeClr val="bg1"/>
                </a:solidFill>
              </a:rPr>
              <a:t>、核心部件</a:t>
            </a:r>
            <a:r>
              <a:rPr lang="en-US" altLang="zh-CN" sz="1600" dirty="0">
                <a:solidFill>
                  <a:schemeClr val="bg1"/>
                </a:solidFill>
              </a:rPr>
              <a:t>(SSD)</a:t>
            </a:r>
            <a:r>
              <a:rPr lang="zh-CN" altLang="en-US" sz="1600" dirty="0">
                <a:solidFill>
                  <a:schemeClr val="bg1"/>
                </a:solidFill>
              </a:rPr>
              <a:t>、基础软件到上层行业应用，构筑完整的产业生态，让鲲鹏生态能够满足更多客户与应用场景的需要，扩大产业空间。</a:t>
            </a:r>
            <a:endParaRPr lang="en-US" altLang="zh-CN" sz="1600" dirty="0">
              <a:solidFill>
                <a:schemeClr val="bg1"/>
              </a:solidFill>
            </a:endParaRPr>
          </a:p>
          <a:p>
            <a:pPr algn="l">
              <a:lnSpc>
                <a:spcPct val="150000"/>
              </a:lnSpc>
            </a:pPr>
            <a:endParaRPr lang="zh-CN" altLang="en-US" sz="1600" dirty="0">
              <a:solidFill>
                <a:schemeClr val="bg1"/>
              </a:solidFill>
            </a:endParaRPr>
          </a:p>
          <a:p>
            <a:r>
              <a:rPr lang="en-US" altLang="zh-CN" sz="1600" b="0" i="0" u="none" strike="noStrike" kern="1200" baseline="0" dirty="0">
                <a:solidFill>
                  <a:schemeClr val="tx1"/>
                </a:solidFill>
                <a:latin typeface="+mn-lt"/>
                <a:ea typeface="+mn-ea"/>
                <a:cs typeface="+mn-cs"/>
              </a:rPr>
              <a:t>TaiShan 200</a:t>
            </a:r>
            <a:r>
              <a:rPr lang="zh-CN" altLang="en-US" sz="1600" b="0" i="0" u="none" strike="noStrike" kern="1200" baseline="0" dirty="0">
                <a:solidFill>
                  <a:schemeClr val="tx1"/>
                </a:solidFill>
                <a:latin typeface="+mn-lt"/>
                <a:ea typeface="+mn-ea"/>
                <a:cs typeface="+mn-cs"/>
              </a:rPr>
              <a:t>服务器提供计算均衡型、存储计算型和高密计算型等不同产品型号：</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indent="-457200">
              <a:spcBef>
                <a:spcPts val="600"/>
              </a:spcBef>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2280</a:t>
            </a:r>
            <a:r>
              <a:rPr lang="zh-CN" altLang="en-US" sz="2400" dirty="0">
                <a:solidFill>
                  <a:schemeClr val="bg1"/>
                </a:solidFill>
                <a:latin typeface="微软雅黑" panose="020B0503020204020204" pitchFamily="34" charset="-122"/>
                <a:ea typeface="微软雅黑" panose="020B0503020204020204" pitchFamily="34" charset="-122"/>
              </a:rPr>
              <a:t>均衡型，网络能力、存储能力和计算能力均衡，适用大数据、分布式存储、</a:t>
            </a:r>
            <a:r>
              <a:rPr lang="en-US" altLang="zh-CN" sz="2400" dirty="0">
                <a:solidFill>
                  <a:schemeClr val="bg1"/>
                </a:solidFill>
                <a:latin typeface="微软雅黑" panose="020B0503020204020204" pitchFamily="34" charset="-122"/>
                <a:ea typeface="微软雅黑" panose="020B0503020204020204" pitchFamily="34" charset="-122"/>
              </a:rPr>
              <a:t>Web</a:t>
            </a:r>
            <a:r>
              <a:rPr lang="zh-CN" altLang="en-US" sz="2400" dirty="0">
                <a:solidFill>
                  <a:schemeClr val="bg1"/>
                </a:solidFill>
                <a:latin typeface="微软雅黑" panose="020B0503020204020204" pitchFamily="34" charset="-122"/>
                <a:ea typeface="微软雅黑" panose="020B0503020204020204" pitchFamily="34" charset="-122"/>
              </a:rPr>
              <a:t>等多种应用场景。</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indent="-457200">
              <a:spcBef>
                <a:spcPts val="600"/>
              </a:spcBef>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5280</a:t>
            </a:r>
            <a:r>
              <a:rPr lang="zh-CN" altLang="en-US" sz="2400" dirty="0">
                <a:solidFill>
                  <a:schemeClr val="bg1"/>
                </a:solidFill>
                <a:latin typeface="微软雅黑" panose="020B0503020204020204" pitchFamily="34" charset="-122"/>
                <a:ea typeface="微软雅黑" panose="020B0503020204020204" pitchFamily="34" charset="-122"/>
              </a:rPr>
              <a:t>存储型，</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柜支持</a:t>
            </a:r>
            <a:r>
              <a:rPr lang="en-US" altLang="zh-CN" sz="2400" dirty="0">
                <a:solidFill>
                  <a:schemeClr val="bg1"/>
                </a:solidFill>
                <a:latin typeface="微软雅黑" panose="020B0503020204020204" pitchFamily="34" charset="-122"/>
                <a:ea typeface="微软雅黑" panose="020B0503020204020204" pitchFamily="34" charset="-122"/>
              </a:rPr>
              <a:t>5.6PB</a:t>
            </a:r>
            <a:r>
              <a:rPr lang="zh-CN" altLang="en-US" sz="2400" dirty="0">
                <a:solidFill>
                  <a:schemeClr val="bg1"/>
                </a:solidFill>
                <a:latin typeface="微软雅黑" panose="020B0503020204020204" pitchFamily="34" charset="-122"/>
                <a:ea typeface="微软雅黑" panose="020B0503020204020204" pitchFamily="34" charset="-122"/>
              </a:rPr>
              <a:t>容量，可存储</a:t>
            </a:r>
            <a:r>
              <a:rPr lang="en-US" altLang="zh-CN" sz="2400" dirty="0">
                <a:solidFill>
                  <a:schemeClr val="bg1"/>
                </a:solidFill>
                <a:latin typeface="微软雅黑" panose="020B0503020204020204" pitchFamily="34" charset="-122"/>
                <a:ea typeface="微软雅黑" panose="020B0503020204020204" pitchFamily="34" charset="-122"/>
              </a:rPr>
              <a:t>100</a:t>
            </a:r>
            <a:r>
              <a:rPr lang="zh-CN" altLang="en-US" sz="2400" dirty="0">
                <a:solidFill>
                  <a:schemeClr val="bg1"/>
                </a:solidFill>
                <a:latin typeface="微软雅黑" panose="020B0503020204020204" pitchFamily="34" charset="-122"/>
                <a:ea typeface="微软雅黑" panose="020B0503020204020204" pitchFamily="34" charset="-122"/>
              </a:rPr>
              <a:t>万部高清影片，适用于海量存储场景。</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r>
              <a:rPr lang="en-US" altLang="zh-CN" sz="2400" dirty="0">
                <a:solidFill>
                  <a:schemeClr val="bg1"/>
                </a:solidFill>
                <a:latin typeface="微软雅黑" panose="020B0503020204020204" pitchFamily="34" charset="-122"/>
                <a:ea typeface="微软雅黑" panose="020B0503020204020204" pitchFamily="34" charset="-122"/>
              </a:rPr>
              <a:t>X6000</a:t>
            </a:r>
            <a:r>
              <a:rPr lang="zh-CN" altLang="en-US" sz="2400" dirty="0">
                <a:solidFill>
                  <a:schemeClr val="bg1"/>
                </a:solidFill>
                <a:latin typeface="微软雅黑" panose="020B0503020204020204" pitchFamily="34" charset="-122"/>
                <a:ea typeface="微软雅黑" panose="020B0503020204020204" pitchFamily="34" charset="-122"/>
              </a:rPr>
              <a:t>高密型，</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柜可支持</a:t>
            </a:r>
            <a:r>
              <a:rPr lang="en-US" altLang="zh-CN" sz="2400" dirty="0">
                <a:solidFill>
                  <a:schemeClr val="bg1"/>
                </a:solidFill>
                <a:latin typeface="微软雅黑" panose="020B0503020204020204" pitchFamily="34" charset="-122"/>
                <a:ea typeface="微软雅黑" panose="020B0503020204020204" pitchFamily="34" charset="-122"/>
              </a:rPr>
              <a:t>10240</a:t>
            </a:r>
            <a:r>
              <a:rPr lang="zh-CN" altLang="en-US" sz="2400" dirty="0">
                <a:solidFill>
                  <a:schemeClr val="bg1"/>
                </a:solidFill>
                <a:latin typeface="微软雅黑" panose="020B0503020204020204" pitchFamily="34" charset="-122"/>
                <a:ea typeface="微软雅黑" panose="020B0503020204020204" pitchFamily="34" charset="-122"/>
              </a:rPr>
              <a:t>核，相当于</a:t>
            </a:r>
            <a:r>
              <a:rPr lang="en-US" altLang="zh-CN" sz="2400" dirty="0">
                <a:solidFill>
                  <a:schemeClr val="bg1"/>
                </a:solidFill>
                <a:latin typeface="微软雅黑" panose="020B0503020204020204" pitchFamily="34" charset="-122"/>
                <a:ea typeface="微软雅黑" panose="020B0503020204020204" pitchFamily="34" charset="-122"/>
              </a:rPr>
              <a:t>5000</a:t>
            </a:r>
            <a:r>
              <a:rPr lang="zh-CN" altLang="en-US" sz="2400" dirty="0">
                <a:solidFill>
                  <a:schemeClr val="bg1"/>
                </a:solidFill>
                <a:latin typeface="微软雅黑" panose="020B0503020204020204" pitchFamily="34" charset="-122"/>
                <a:ea typeface="微软雅黑" panose="020B0503020204020204" pitchFamily="34" charset="-122"/>
              </a:rPr>
              <a:t>台笔记本电脑的算力，适用于海量整型计算场景。</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marR="0" lvl="0" indent="-457200" defTabSz="457200" eaLnBrk="1" fontAlgn="auto" latinLnBrk="0" hangingPunct="1">
              <a:lnSpc>
                <a:spcPct val="117999"/>
              </a:lnSpc>
              <a:spcBef>
                <a:spcPts val="600"/>
              </a:spcBef>
              <a:spcAft>
                <a:spcPts val="0"/>
              </a:spcAft>
              <a:buClrTx/>
              <a:buSzTx/>
              <a:buFont typeface="Arial" panose="020B0604020202020204" pitchFamily="34" charset="0"/>
              <a:buChar char="•"/>
              <a:tabLst/>
              <a:defRPr/>
            </a:pP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735607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2506619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300" dirty="0">
                <a:solidFill>
                  <a:schemeClr val="bg1"/>
                </a:solidFill>
                <a:latin typeface="微软雅黑" pitchFamily="34" charset="-122"/>
                <a:ea typeface="微软雅黑" pitchFamily="34" charset="-122"/>
              </a:rPr>
              <a:t>较主流竞争友商</a:t>
            </a:r>
            <a:r>
              <a:rPr lang="en-US" altLang="zh-CN" sz="1300" dirty="0">
                <a:solidFill>
                  <a:schemeClr val="bg1"/>
                </a:solidFill>
                <a:latin typeface="微软雅黑" pitchFamily="34" charset="-122"/>
                <a:ea typeface="微软雅黑" pitchFamily="34" charset="-122"/>
              </a:rPr>
              <a:t>intel 82599</a:t>
            </a:r>
            <a:r>
              <a:rPr lang="zh-CN" altLang="en-US" sz="1300" dirty="0">
                <a:solidFill>
                  <a:schemeClr val="bg1"/>
                </a:solidFill>
                <a:latin typeface="微软雅黑" pitchFamily="34" charset="-122"/>
                <a:ea typeface="微软雅黑" pitchFamily="34" charset="-122"/>
              </a:rPr>
              <a:t>低</a:t>
            </a:r>
            <a:r>
              <a:rPr lang="en-US" altLang="zh-CN" sz="1300" dirty="0">
                <a:solidFill>
                  <a:schemeClr val="bg1"/>
                </a:solidFill>
                <a:latin typeface="微软雅黑" pitchFamily="34" charset="-122"/>
                <a:ea typeface="微软雅黑" pitchFamily="34" charset="-122"/>
              </a:rPr>
              <a:t>30%</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66D11947-CDA7-4CDF-85D9-4B873F8C8ADC}"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val="2701273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600" b="1" i="0" kern="1200" dirty="0">
                <a:solidFill>
                  <a:schemeClr val="tx1"/>
                </a:solidFill>
                <a:effectLst/>
                <a:latin typeface="+mn-lt"/>
                <a:ea typeface="+mn-ea"/>
                <a:cs typeface="+mn-cs"/>
              </a:rPr>
              <a:t>讲解要点：</a:t>
            </a:r>
          </a:p>
          <a:p>
            <a:r>
              <a:rPr lang="zh-CN" altLang="en-US" sz="1600" dirty="0">
                <a:solidFill>
                  <a:schemeClr val="bg1"/>
                </a:solidFill>
                <a:latin typeface="微软雅黑" panose="020B0503020204020204" pitchFamily="34" charset="-122"/>
                <a:ea typeface="微软雅黑" panose="020B0503020204020204" pitchFamily="34" charset="-122"/>
              </a:rPr>
              <a:t>鲲鹏处理器，集成了</a:t>
            </a:r>
            <a:r>
              <a:rPr lang="en-US" altLang="zh-CN" sz="1600" dirty="0">
                <a:solidFill>
                  <a:schemeClr val="bg1"/>
                </a:solidFill>
                <a:latin typeface="微软雅黑" panose="020B0503020204020204" pitchFamily="34" charset="-122"/>
                <a:ea typeface="微软雅黑" panose="020B0503020204020204" pitchFamily="34" charset="-122"/>
              </a:rPr>
              <a:t>64</a:t>
            </a:r>
            <a:r>
              <a:rPr lang="zh-CN" altLang="en-US" sz="1600" dirty="0">
                <a:solidFill>
                  <a:schemeClr val="bg1"/>
                </a:solidFill>
                <a:latin typeface="微软雅黑" panose="020B0503020204020204" pitchFamily="34" charset="-122"/>
                <a:ea typeface="微软雅黑" panose="020B0503020204020204" pitchFamily="34" charset="-122"/>
              </a:rPr>
              <a:t>个物理核，</a:t>
            </a:r>
            <a:r>
              <a:rPr lang="en-US" altLang="zh-CN" sz="1600" dirty="0">
                <a:solidFill>
                  <a:schemeClr val="bg1"/>
                </a:solidFill>
                <a:latin typeface="微软雅黑" panose="020B0503020204020204" pitchFamily="34" charset="-122"/>
                <a:ea typeface="微软雅黑" panose="020B0503020204020204" pitchFamily="34" charset="-122"/>
              </a:rPr>
              <a:t>SPECint</a:t>
            </a:r>
            <a:r>
              <a:rPr lang="zh-CN" altLang="en-US" sz="1600" dirty="0">
                <a:solidFill>
                  <a:schemeClr val="bg1"/>
                </a:solidFill>
                <a:latin typeface="微软雅黑" panose="020B0503020204020204" pitchFamily="34" charset="-122"/>
                <a:ea typeface="微软雅黑" panose="020B0503020204020204" pitchFamily="34" charset="-122"/>
              </a:rPr>
              <a:t>评估跑分高达</a:t>
            </a:r>
            <a:r>
              <a:rPr lang="en-US" altLang="zh-CN" sz="1600" dirty="0">
                <a:solidFill>
                  <a:schemeClr val="bg1"/>
                </a:solidFill>
                <a:latin typeface="微软雅黑" panose="020B0503020204020204" pitchFamily="34" charset="-122"/>
                <a:ea typeface="微软雅黑" panose="020B0503020204020204" pitchFamily="34" charset="-122"/>
              </a:rPr>
              <a:t>930</a:t>
            </a:r>
            <a:r>
              <a:rPr lang="zh-CN" altLang="en-US" sz="1600" dirty="0">
                <a:solidFill>
                  <a:schemeClr val="bg1"/>
                </a:solidFill>
                <a:latin typeface="微软雅黑" panose="020B0503020204020204" pitchFamily="34" charset="-122"/>
                <a:ea typeface="微软雅黑" panose="020B0503020204020204" pitchFamily="34" charset="-122"/>
              </a:rPr>
              <a:t>分，相比业界主流处理器性能提升了</a:t>
            </a:r>
            <a:r>
              <a:rPr lang="en-US" altLang="zh-CN" sz="1600" dirty="0">
                <a:solidFill>
                  <a:schemeClr val="bg1"/>
                </a:solidFill>
                <a:latin typeface="微软雅黑" panose="020B0503020204020204" pitchFamily="34" charset="-122"/>
                <a:ea typeface="微软雅黑" panose="020B0503020204020204" pitchFamily="34" charset="-122"/>
              </a:rPr>
              <a:t>25%</a:t>
            </a:r>
            <a:r>
              <a:rPr lang="zh-CN" altLang="en-US" sz="1600" dirty="0">
                <a:solidFill>
                  <a:schemeClr val="bg1"/>
                </a:solidFill>
                <a:latin typeface="微软雅黑" panose="020B0503020204020204" pitchFamily="34" charset="-122"/>
                <a:ea typeface="微软雅黑" panose="020B0503020204020204" pitchFamily="34" charset="-122"/>
              </a:rPr>
              <a:t>。</a:t>
            </a:r>
          </a:p>
          <a:p>
            <a:r>
              <a:rPr lang="zh-CN" altLang="en-US" sz="1600" dirty="0">
                <a:solidFill>
                  <a:schemeClr val="bg1"/>
                </a:solidFill>
                <a:latin typeface="微软雅黑" panose="020B0503020204020204" pitchFamily="34" charset="-122"/>
                <a:ea typeface="微软雅黑" panose="020B0503020204020204" pitchFamily="34" charset="-122"/>
              </a:rPr>
              <a:t>鲲鹏处理器除了性能强劲，还采用了多合一的</a:t>
            </a:r>
            <a:r>
              <a:rPr lang="en-US" altLang="zh-CN" sz="1600" dirty="0">
                <a:solidFill>
                  <a:schemeClr val="bg1"/>
                </a:solidFill>
                <a:latin typeface="微软雅黑" panose="020B0503020204020204" pitchFamily="34" charset="-122"/>
                <a:ea typeface="微软雅黑" panose="020B0503020204020204" pitchFamily="34" charset="-122"/>
              </a:rPr>
              <a:t>SoC</a:t>
            </a:r>
            <a:r>
              <a:rPr lang="zh-CN" altLang="en-US" sz="1600" dirty="0">
                <a:solidFill>
                  <a:schemeClr val="bg1"/>
                </a:solidFill>
                <a:latin typeface="微软雅黑" panose="020B0503020204020204" pitchFamily="34" charset="-122"/>
                <a:ea typeface="微软雅黑" panose="020B0503020204020204" pitchFamily="34" charset="-122"/>
              </a:rPr>
              <a:t>芯片架构，它不仅仅是一颗</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，还集成了</a:t>
            </a:r>
            <a:r>
              <a:rPr lang="en-US" altLang="zh-CN" sz="1600" dirty="0">
                <a:solidFill>
                  <a:schemeClr val="bg1"/>
                </a:solidFill>
                <a:latin typeface="微软雅黑" panose="020B0503020204020204" pitchFamily="34" charset="-122"/>
                <a:ea typeface="微软雅黑" panose="020B0503020204020204" pitchFamily="34" charset="-122"/>
              </a:rPr>
              <a:t>RoCE</a:t>
            </a:r>
            <a:r>
              <a:rPr lang="zh-CN" altLang="en-US" sz="1600" dirty="0">
                <a:solidFill>
                  <a:schemeClr val="bg1"/>
                </a:solidFill>
                <a:latin typeface="微软雅黑" panose="020B0503020204020204" pitchFamily="34" charset="-122"/>
                <a:ea typeface="微软雅黑" panose="020B0503020204020204" pitchFamily="34" charset="-122"/>
              </a:rPr>
              <a:t>网卡、</a:t>
            </a:r>
            <a:r>
              <a:rPr lang="en-US" altLang="zh-CN" sz="1600" dirty="0">
                <a:solidFill>
                  <a:schemeClr val="bg1"/>
                </a:solidFill>
                <a:latin typeface="微软雅黑" panose="020B0503020204020204" pitchFamily="34" charset="-122"/>
                <a:ea typeface="微软雅黑" panose="020B0503020204020204" pitchFamily="34" charset="-122"/>
              </a:rPr>
              <a:t>SAS</a:t>
            </a:r>
            <a:r>
              <a:rPr lang="zh-CN" altLang="en-US" sz="1600" dirty="0">
                <a:solidFill>
                  <a:schemeClr val="bg1"/>
                </a:solidFill>
                <a:latin typeface="微软雅黑" panose="020B0503020204020204" pitchFamily="34" charset="-122"/>
                <a:ea typeface="微软雅黑" panose="020B0503020204020204" pitchFamily="34" charset="-122"/>
              </a:rPr>
              <a:t>控制器、桥片等，单颗处理器实现了</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颗芯片的功能，以一当四！可有效提升主板的集成度，使服务器的体积更小，算力密度更高、功耗更低。</a:t>
            </a:r>
          </a:p>
          <a:p>
            <a:r>
              <a:rPr lang="zh-CN" altLang="en-US" sz="1600" dirty="0">
                <a:solidFill>
                  <a:schemeClr val="bg1"/>
                </a:solidFill>
                <a:latin typeface="微软雅黑" panose="020B0503020204020204" pitchFamily="34" charset="-122"/>
                <a:ea typeface="微软雅黑" panose="020B0503020204020204" pitchFamily="34" charset="-122"/>
              </a:rPr>
              <a:t>华为研发的</a:t>
            </a:r>
            <a:r>
              <a:rPr lang="en-US" altLang="zh-CN" sz="1600" dirty="0">
                <a:solidFill>
                  <a:schemeClr val="bg1"/>
                </a:solidFill>
                <a:latin typeface="微软雅黑" panose="020B0503020204020204" pitchFamily="34" charset="-122"/>
                <a:ea typeface="微软雅黑" panose="020B0503020204020204" pitchFamily="34" charset="-122"/>
              </a:rPr>
              <a:t>Cache</a:t>
            </a:r>
            <a:r>
              <a:rPr lang="zh-CN" altLang="en-US" sz="1600" dirty="0">
                <a:solidFill>
                  <a:schemeClr val="bg1"/>
                </a:solidFill>
                <a:latin typeface="微软雅黑" panose="020B0503020204020204" pitchFamily="34" charset="-122"/>
                <a:ea typeface="微软雅黑" panose="020B0503020204020204" pitchFamily="34" charset="-122"/>
              </a:rPr>
              <a:t>一致性总线</a:t>
            </a:r>
            <a:r>
              <a:rPr lang="en-US" altLang="zh-CN" sz="1600" dirty="0">
                <a:solidFill>
                  <a:schemeClr val="bg1"/>
                </a:solidFill>
                <a:latin typeface="微软雅黑" panose="020B0503020204020204" pitchFamily="34" charset="-122"/>
                <a:ea typeface="微软雅黑" panose="020B0503020204020204" pitchFamily="34" charset="-122"/>
              </a:rPr>
              <a:t>HCCS</a:t>
            </a:r>
            <a:r>
              <a:rPr lang="zh-CN" altLang="en-US" sz="1600" dirty="0">
                <a:solidFill>
                  <a:schemeClr val="bg1"/>
                </a:solidFill>
                <a:latin typeface="微软雅黑" panose="020B0503020204020204" pitchFamily="34" charset="-122"/>
                <a:ea typeface="微软雅黑" panose="020B0503020204020204" pitchFamily="34" charset="-122"/>
              </a:rPr>
              <a:t>，可以实现</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和</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之间的高速互联，通信速率高达每秒</a:t>
            </a:r>
            <a:r>
              <a:rPr lang="en-US" altLang="zh-CN" sz="1600" dirty="0">
                <a:solidFill>
                  <a:schemeClr val="bg1"/>
                </a:solidFill>
                <a:latin typeface="微软雅黑" panose="020B0503020204020204" pitchFamily="34" charset="-122"/>
                <a:ea typeface="微软雅黑" panose="020B0503020204020204" pitchFamily="34" charset="-122"/>
              </a:rPr>
              <a:t>30GT</a:t>
            </a:r>
            <a:r>
              <a:rPr lang="zh-CN" altLang="en-US" sz="1600" dirty="0">
                <a:solidFill>
                  <a:schemeClr val="bg1"/>
                </a:solidFill>
                <a:latin typeface="微软雅黑" panose="020B0503020204020204" pitchFamily="34" charset="-122"/>
                <a:ea typeface="微软雅黑" panose="020B0503020204020204" pitchFamily="34" charset="-122"/>
              </a:rPr>
              <a:t>，是业界主流</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互联速率的</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倍多。通过多</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互联，我们率先实现</a:t>
            </a:r>
            <a:r>
              <a:rPr lang="en-US" altLang="zh-CN" sz="1600" dirty="0">
                <a:solidFill>
                  <a:schemeClr val="bg1"/>
                </a:solidFill>
                <a:latin typeface="微软雅黑" panose="020B0503020204020204" pitchFamily="34" charset="-122"/>
                <a:ea typeface="微软雅黑" panose="020B0503020204020204" pitchFamily="34" charset="-122"/>
              </a:rPr>
              <a:t>256</a:t>
            </a:r>
            <a:r>
              <a:rPr lang="zh-CN" altLang="en-US" sz="1600" dirty="0">
                <a:solidFill>
                  <a:schemeClr val="bg1"/>
                </a:solidFill>
                <a:latin typeface="微软雅黑" panose="020B0503020204020204" pitchFamily="34" charset="-122"/>
                <a:ea typeface="微软雅黑" panose="020B0503020204020204" pitchFamily="34" charset="-122"/>
              </a:rPr>
              <a:t>个物理核的</a:t>
            </a:r>
            <a:r>
              <a:rPr lang="en-US" altLang="zh-CN" sz="1600" dirty="0">
                <a:solidFill>
                  <a:schemeClr val="bg1"/>
                </a:solidFill>
                <a:latin typeface="微软雅黑" panose="020B0503020204020204" pitchFamily="34" charset="-122"/>
                <a:ea typeface="微软雅黑" panose="020B0503020204020204" pitchFamily="34" charset="-122"/>
              </a:rPr>
              <a:t>NUMA</a:t>
            </a:r>
            <a:r>
              <a:rPr lang="zh-CN" altLang="en-US" sz="1600" dirty="0">
                <a:solidFill>
                  <a:schemeClr val="bg1"/>
                </a:solidFill>
                <a:latin typeface="微软雅黑" panose="020B0503020204020204" pitchFamily="34" charset="-122"/>
                <a:ea typeface="微软雅黑" panose="020B0503020204020204" pitchFamily="34" charset="-122"/>
              </a:rPr>
              <a:t>架构，从而推出业界首款兼容</a:t>
            </a:r>
            <a:r>
              <a:rPr lang="en-US" altLang="zh-CN" sz="1600" dirty="0">
                <a:solidFill>
                  <a:schemeClr val="bg1"/>
                </a:solidFill>
                <a:latin typeface="微软雅黑" panose="020B0503020204020204" pitchFamily="34" charset="-122"/>
                <a:ea typeface="微软雅黑" panose="020B0503020204020204" pitchFamily="34" charset="-122"/>
              </a:rPr>
              <a:t>ARM</a:t>
            </a:r>
            <a:r>
              <a:rPr lang="zh-CN" altLang="en-US" sz="1600" dirty="0">
                <a:solidFill>
                  <a:schemeClr val="bg1"/>
                </a:solidFill>
                <a:latin typeface="微软雅黑" panose="020B0503020204020204" pitchFamily="34" charset="-122"/>
                <a:ea typeface="微软雅黑" panose="020B0503020204020204" pitchFamily="34" charset="-122"/>
              </a:rPr>
              <a:t>架构的最强算力</a:t>
            </a:r>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路服务器。</a:t>
            </a:r>
          </a:p>
          <a:p>
            <a:r>
              <a:rPr lang="zh-CN" altLang="en-US" sz="1600" dirty="0">
                <a:solidFill>
                  <a:schemeClr val="bg1"/>
                </a:solidFill>
                <a:latin typeface="微软雅黑" panose="020B0503020204020204" pitchFamily="34" charset="-122"/>
                <a:ea typeface="微软雅黑" panose="020B0503020204020204" pitchFamily="34" charset="-122"/>
              </a:rPr>
              <a:t>异构计算的兴起，使得</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与</a:t>
            </a:r>
            <a:r>
              <a:rPr lang="en-US" altLang="zh-CN" sz="1600" dirty="0">
                <a:solidFill>
                  <a:schemeClr val="bg1"/>
                </a:solidFill>
                <a:latin typeface="微软雅黑" panose="020B0503020204020204" pitchFamily="34" charset="-122"/>
                <a:ea typeface="微软雅黑" panose="020B0503020204020204" pitchFamily="34" charset="-122"/>
              </a:rPr>
              <a:t>NPU</a:t>
            </a:r>
            <a:r>
              <a:rPr lang="zh-CN" altLang="en-US" sz="1600" dirty="0">
                <a:solidFill>
                  <a:schemeClr val="bg1"/>
                </a:solidFill>
                <a:latin typeface="微软雅黑" panose="020B0503020204020204" pitchFamily="34" charset="-122"/>
                <a:ea typeface="微软雅黑" panose="020B0503020204020204" pitchFamily="34" charset="-122"/>
              </a:rPr>
              <a:t>之间的互联协议也很关键。华为创新性的将</a:t>
            </a:r>
            <a:r>
              <a:rPr lang="en-US" altLang="zh-CN" sz="1600" dirty="0">
                <a:solidFill>
                  <a:schemeClr val="bg1"/>
                </a:solidFill>
                <a:latin typeface="微软雅黑" panose="020B0503020204020204" pitchFamily="34" charset="-122"/>
                <a:ea typeface="微软雅黑" panose="020B0503020204020204" pitchFamily="34" charset="-122"/>
              </a:rPr>
              <a:t>HCCS</a:t>
            </a:r>
            <a:r>
              <a:rPr lang="zh-CN" altLang="en-US" sz="1600" dirty="0">
                <a:solidFill>
                  <a:schemeClr val="bg1"/>
                </a:solidFill>
                <a:latin typeface="微软雅黑" panose="020B0503020204020204" pitchFamily="34" charset="-122"/>
                <a:ea typeface="微软雅黑" panose="020B0503020204020204" pitchFamily="34" charset="-122"/>
              </a:rPr>
              <a:t>同样应用于</a:t>
            </a:r>
            <a:r>
              <a:rPr lang="en-US" altLang="zh-CN" sz="1600" dirty="0">
                <a:solidFill>
                  <a:schemeClr val="bg1"/>
                </a:solidFill>
                <a:latin typeface="微软雅黑" panose="020B0503020204020204" pitchFamily="34" charset="-122"/>
                <a:ea typeface="微软雅黑" panose="020B0503020204020204" pitchFamily="34" charset="-122"/>
              </a:rPr>
              <a:t>CPU</a:t>
            </a:r>
            <a:r>
              <a:rPr lang="zh-CN" altLang="en-US" sz="1600" dirty="0">
                <a:solidFill>
                  <a:schemeClr val="bg1"/>
                </a:solidFill>
                <a:latin typeface="微软雅黑" panose="020B0503020204020204" pitchFamily="34" charset="-122"/>
                <a:ea typeface="微软雅黑" panose="020B0503020204020204" pitchFamily="34" charset="-122"/>
              </a:rPr>
              <a:t>与</a:t>
            </a:r>
            <a:r>
              <a:rPr lang="en-US" altLang="zh-CN" sz="1600" dirty="0">
                <a:solidFill>
                  <a:schemeClr val="bg1"/>
                </a:solidFill>
                <a:latin typeface="微软雅黑" panose="020B0503020204020204" pitchFamily="34" charset="-122"/>
                <a:ea typeface="微软雅黑" panose="020B0503020204020204" pitchFamily="34" charset="-122"/>
              </a:rPr>
              <a:t>NPU</a:t>
            </a:r>
            <a:r>
              <a:rPr lang="zh-CN" altLang="en-US" sz="1600" dirty="0">
                <a:solidFill>
                  <a:schemeClr val="bg1"/>
                </a:solidFill>
                <a:latin typeface="微软雅黑" panose="020B0503020204020204" pitchFamily="34" charset="-122"/>
                <a:ea typeface="微软雅黑" panose="020B0503020204020204" pitchFamily="34" charset="-122"/>
              </a:rPr>
              <a:t>的高速互联，构建了</a:t>
            </a:r>
            <a:r>
              <a:rPr lang="en-US" altLang="zh-CN" sz="1600" dirty="0">
                <a:solidFill>
                  <a:schemeClr val="bg1"/>
                </a:solidFill>
                <a:latin typeface="微软雅黑" panose="020B0503020204020204" pitchFamily="34" charset="-122"/>
                <a:ea typeface="微软雅黑" panose="020B0503020204020204" pitchFamily="34" charset="-122"/>
              </a:rPr>
              <a:t>xPU</a:t>
            </a:r>
            <a:r>
              <a:rPr lang="zh-CN" altLang="en-US" sz="1600" dirty="0">
                <a:solidFill>
                  <a:schemeClr val="bg1"/>
                </a:solidFill>
                <a:latin typeface="微软雅黑" panose="020B0503020204020204" pitchFamily="34" charset="-122"/>
                <a:ea typeface="微软雅黑" panose="020B0503020204020204" pitchFamily="34" charset="-122"/>
              </a:rPr>
              <a:t>间的统一</a:t>
            </a:r>
            <a:r>
              <a:rPr lang="en-US" altLang="zh-CN" sz="1600" dirty="0">
                <a:solidFill>
                  <a:schemeClr val="bg1"/>
                </a:solidFill>
                <a:latin typeface="微软雅黑" panose="020B0503020204020204" pitchFamily="34" charset="-122"/>
                <a:ea typeface="微软雅黑" panose="020B0503020204020204" pitchFamily="34" charset="-122"/>
              </a:rPr>
              <a:t>Cache</a:t>
            </a:r>
            <a:r>
              <a:rPr lang="zh-CN" altLang="en-US" sz="1600" dirty="0">
                <a:solidFill>
                  <a:schemeClr val="bg1"/>
                </a:solidFill>
                <a:latin typeface="微软雅黑" panose="020B0503020204020204" pitchFamily="34" charset="-122"/>
                <a:ea typeface="微软雅黑" panose="020B0503020204020204" pitchFamily="34" charset="-122"/>
              </a:rPr>
              <a:t>一致性架构，</a:t>
            </a:r>
            <a:r>
              <a:rPr lang="en-US" altLang="zh-CN" sz="1600" dirty="0">
                <a:solidFill>
                  <a:schemeClr val="bg1"/>
                </a:solidFill>
                <a:latin typeface="微软雅黑" panose="020B0503020204020204" pitchFamily="34" charset="-122"/>
                <a:ea typeface="微软雅黑" panose="020B0503020204020204" pitchFamily="34" charset="-122"/>
              </a:rPr>
              <a:t>xPU</a:t>
            </a:r>
            <a:r>
              <a:rPr lang="zh-CN" altLang="en-US" sz="1600" dirty="0">
                <a:solidFill>
                  <a:schemeClr val="bg1"/>
                </a:solidFill>
                <a:latin typeface="微软雅黑" panose="020B0503020204020204" pitchFamily="34" charset="-122"/>
                <a:ea typeface="微软雅黑" panose="020B0503020204020204" pitchFamily="34" charset="-122"/>
              </a:rPr>
              <a:t>之间可以进行直接内存访问，实现高速数据交互。同时基于此架构，可实现通用算力和</a:t>
            </a:r>
            <a:r>
              <a:rPr lang="en-US" altLang="zh-CN" sz="1600" dirty="0">
                <a:solidFill>
                  <a:schemeClr val="bg1"/>
                </a:solidFill>
                <a:latin typeface="微软雅黑" panose="020B0503020204020204" pitchFamily="34" charset="-122"/>
                <a:ea typeface="微软雅黑" panose="020B0503020204020204" pitchFamily="34" charset="-122"/>
              </a:rPr>
              <a:t>AI</a:t>
            </a:r>
            <a:r>
              <a:rPr lang="zh-CN" altLang="en-US" sz="1600" dirty="0">
                <a:solidFill>
                  <a:schemeClr val="bg1"/>
                </a:solidFill>
                <a:latin typeface="微软雅黑" panose="020B0503020204020204" pitchFamily="34" charset="-122"/>
                <a:ea typeface="微软雅黑" panose="020B0503020204020204" pitchFamily="34" charset="-122"/>
              </a:rPr>
              <a:t>算力的灵活组合，打造最强算力的异构计算服务器。</a:t>
            </a:r>
          </a:p>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07326F3-4732-B74B-9C70-D0992466E499}" type="slidenum">
              <a:rPr lang="en-US" sz="1000">
                <a:solidFill>
                  <a:prstClr val="black"/>
                </a:solidFill>
                <a:latin typeface="FrutigerNext LT Regular" pitchFamily="34" charset="0"/>
                <a:ea typeface="宋体" charset="-122"/>
              </a:rPr>
              <a:pPr fontAlgn="t">
                <a:spcBef>
                  <a:spcPct val="0"/>
                </a:spcBef>
                <a:spcAft>
                  <a:spcPct val="0"/>
                </a:spcAft>
              </a:pPr>
              <a:t>43</a:t>
            </a:fld>
            <a:endParaRPr lang="en-US" sz="1000" dirty="0">
              <a:solidFill>
                <a:prstClr val="black"/>
              </a:solidFill>
              <a:latin typeface="FrutigerNext LT Regular" pitchFamily="34" charset="0"/>
              <a:ea typeface="宋体" charset="-122"/>
            </a:endParaRPr>
          </a:p>
        </p:txBody>
      </p:sp>
    </p:spTree>
    <p:extLst>
      <p:ext uri="{BB962C8B-B14F-4D97-AF65-F5344CB8AC3E}">
        <p14:creationId xmlns:p14="http://schemas.microsoft.com/office/powerpoint/2010/main" val="1411945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600" dirty="0">
                <a:latin typeface="微软雅黑" panose="020B0503020204020204" pitchFamily="34" charset="-122"/>
                <a:ea typeface="微软雅黑" panose="020B0503020204020204" pitchFamily="34" charset="-122"/>
              </a:rPr>
              <a:t>最强算力的产品必须要有最强劲的处理器。</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鲲鹏处理器采用了多合一的</a:t>
            </a:r>
            <a:r>
              <a:rPr lang="en-US" altLang="zh-CN" sz="1600" dirty="0" err="1">
                <a:latin typeface="微软雅黑" panose="020B0503020204020204" pitchFamily="34" charset="-122"/>
                <a:ea typeface="微软雅黑" panose="020B0503020204020204" pitchFamily="34" charset="-122"/>
              </a:rPr>
              <a:t>SoC</a:t>
            </a:r>
            <a:r>
              <a:rPr lang="zh-CN" altLang="en-US" sz="1600" dirty="0">
                <a:latin typeface="微软雅黑" panose="020B0503020204020204" pitchFamily="34" charset="-122"/>
                <a:ea typeface="微软雅黑" panose="020B0503020204020204" pitchFamily="34" charset="-122"/>
              </a:rPr>
              <a:t>芯片架构，它不仅仅是一颗</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，还集成了</a:t>
            </a:r>
            <a:r>
              <a:rPr lang="en-US" altLang="zh-CN" sz="1600" dirty="0">
                <a:latin typeface="微软雅黑" panose="020B0503020204020204" pitchFamily="34" charset="-122"/>
                <a:ea typeface="微软雅黑" panose="020B0503020204020204" pitchFamily="34" charset="-122"/>
              </a:rPr>
              <a:t>RoCE</a:t>
            </a:r>
            <a:r>
              <a:rPr lang="zh-CN" altLang="en-US" sz="1600" dirty="0">
                <a:latin typeface="微软雅黑" panose="020B0503020204020204" pitchFamily="34" charset="-122"/>
                <a:ea typeface="微软雅黑" panose="020B0503020204020204" pitchFamily="34" charset="-122"/>
              </a:rPr>
              <a:t>网卡、</a:t>
            </a:r>
            <a:r>
              <a:rPr lang="en-US" altLang="zh-CN" sz="1600" dirty="0">
                <a:latin typeface="微软雅黑" panose="020B0503020204020204" pitchFamily="34" charset="-122"/>
                <a:ea typeface="微软雅黑" panose="020B0503020204020204" pitchFamily="34" charset="-122"/>
              </a:rPr>
              <a:t>SAS</a:t>
            </a:r>
            <a:r>
              <a:rPr lang="zh-CN" altLang="en-US" sz="1600" dirty="0">
                <a:latin typeface="微软雅黑" panose="020B0503020204020204" pitchFamily="34" charset="-122"/>
                <a:ea typeface="微软雅黑" panose="020B0503020204020204" pitchFamily="34" charset="-122"/>
              </a:rPr>
              <a:t>控制器、桥片等，单颗处理器实现了</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颗芯片的功能，以一当四！可有效提升主板的集成度，使服务器的体积更小，算力密度更高、功耗更低。</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华为研发的</a:t>
            </a:r>
            <a:r>
              <a:rPr lang="en-US" altLang="zh-CN" sz="1600" dirty="0">
                <a:latin typeface="微软雅黑" panose="020B0503020204020204" pitchFamily="34" charset="-122"/>
                <a:ea typeface="微软雅黑" panose="020B0503020204020204" pitchFamily="34" charset="-122"/>
              </a:rPr>
              <a:t>Cache</a:t>
            </a:r>
            <a:r>
              <a:rPr lang="zh-CN" altLang="en-US" sz="1600" dirty="0">
                <a:latin typeface="微软雅黑" panose="020B0503020204020204" pitchFamily="34" charset="-122"/>
                <a:ea typeface="微软雅黑" panose="020B0503020204020204" pitchFamily="34" charset="-122"/>
              </a:rPr>
              <a:t>一致性总线</a:t>
            </a:r>
            <a:r>
              <a:rPr lang="en-US" altLang="zh-CN" sz="1600" dirty="0">
                <a:latin typeface="微软雅黑" panose="020B0503020204020204" pitchFamily="34" charset="-122"/>
                <a:ea typeface="微软雅黑" panose="020B0503020204020204" pitchFamily="34" charset="-122"/>
              </a:rPr>
              <a:t>HCCS</a:t>
            </a:r>
            <a:r>
              <a:rPr lang="zh-CN" altLang="en-US" sz="1600" dirty="0">
                <a:latin typeface="微软雅黑" panose="020B0503020204020204" pitchFamily="34" charset="-122"/>
                <a:ea typeface="微软雅黑" panose="020B0503020204020204" pitchFamily="34" charset="-122"/>
              </a:rPr>
              <a:t>，可以实现</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之间的高速互联，通信速率高达每秒</a:t>
            </a:r>
            <a:r>
              <a:rPr lang="en-US" altLang="zh-CN" sz="1600" dirty="0">
                <a:latin typeface="微软雅黑" panose="020B0503020204020204" pitchFamily="34" charset="-122"/>
                <a:ea typeface="微软雅黑" panose="020B0503020204020204" pitchFamily="34" charset="-122"/>
              </a:rPr>
              <a:t>30GT</a:t>
            </a:r>
            <a:r>
              <a:rPr lang="zh-CN" altLang="en-US" sz="1600" dirty="0">
                <a:latin typeface="微软雅黑" panose="020B0503020204020204" pitchFamily="34" charset="-122"/>
                <a:ea typeface="微软雅黑" panose="020B0503020204020204" pitchFamily="34" charset="-122"/>
              </a:rPr>
              <a:t>，是业界主流</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互联速率的</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倍多。通过多</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互联，我们率先实现</a:t>
            </a:r>
            <a:r>
              <a:rPr lang="en-US" altLang="zh-CN" sz="1600" dirty="0">
                <a:latin typeface="微软雅黑" panose="020B0503020204020204" pitchFamily="34" charset="-122"/>
                <a:ea typeface="微软雅黑" panose="020B0503020204020204" pitchFamily="34" charset="-122"/>
              </a:rPr>
              <a:t>256</a:t>
            </a:r>
            <a:r>
              <a:rPr lang="zh-CN" altLang="en-US" sz="1600" dirty="0">
                <a:latin typeface="微软雅黑" panose="020B0503020204020204" pitchFamily="34" charset="-122"/>
                <a:ea typeface="微软雅黑" panose="020B0503020204020204" pitchFamily="34" charset="-122"/>
              </a:rPr>
              <a:t>个物理核的</a:t>
            </a:r>
            <a:r>
              <a:rPr lang="en-US" altLang="zh-CN" sz="1600" dirty="0">
                <a:latin typeface="微软雅黑" panose="020B0503020204020204" pitchFamily="34" charset="-122"/>
                <a:ea typeface="微软雅黑" panose="020B0503020204020204" pitchFamily="34" charset="-122"/>
              </a:rPr>
              <a:t>NUMA</a:t>
            </a:r>
            <a:r>
              <a:rPr lang="zh-CN" altLang="en-US" sz="1600" dirty="0">
                <a:latin typeface="微软雅黑" panose="020B0503020204020204" pitchFamily="34" charset="-122"/>
                <a:ea typeface="微软雅黑" panose="020B0503020204020204" pitchFamily="34" charset="-122"/>
              </a:rPr>
              <a:t>架构，从而推出业界首款兼容</a:t>
            </a:r>
            <a:r>
              <a:rPr lang="en-US" altLang="zh-CN" sz="1600" dirty="0">
                <a:latin typeface="微软雅黑" panose="020B0503020204020204" pitchFamily="34" charset="-122"/>
                <a:ea typeface="微软雅黑" panose="020B0503020204020204" pitchFamily="34" charset="-122"/>
              </a:rPr>
              <a:t>ARM</a:t>
            </a:r>
            <a:r>
              <a:rPr lang="zh-CN" altLang="en-US" sz="1600" dirty="0">
                <a:latin typeface="微软雅黑" panose="020B0503020204020204" pitchFamily="34" charset="-122"/>
                <a:ea typeface="微软雅黑" panose="020B0503020204020204" pitchFamily="34" charset="-122"/>
              </a:rPr>
              <a:t>的最强算力</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路服务器。</a:t>
            </a:r>
            <a:endParaRPr lang="en-US" altLang="zh-CN" sz="1600" dirty="0">
              <a:latin typeface="微软雅黑" panose="020B0503020204020204" pitchFamily="34" charset="-122"/>
              <a:ea typeface="微软雅黑" panose="020B0503020204020204" pitchFamily="34" charset="-122"/>
            </a:endParaRPr>
          </a:p>
          <a:p>
            <a:pPr lvl="0"/>
            <a:endParaRPr lang="en-US" altLang="zh-CN" sz="1600" kern="1200" dirty="0">
              <a:solidFill>
                <a:schemeClr val="tx1"/>
              </a:solidFill>
              <a:effectLst/>
              <a:latin typeface="+mn-lt"/>
              <a:ea typeface="+mn-ea"/>
              <a:cs typeface="+mn-cs"/>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当前处理器一般通过与外置网卡配合为服务器提供</a:t>
            </a:r>
            <a:r>
              <a:rPr lang="en-US" altLang="zh-CN" sz="1600" dirty="0">
                <a:latin typeface="微软雅黑" panose="020B0503020204020204" pitchFamily="34" charset="-122"/>
                <a:ea typeface="微软雅黑" panose="020B0503020204020204" pitchFamily="34" charset="-122"/>
              </a:rPr>
              <a:t>10GE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25GE</a:t>
            </a:r>
            <a:r>
              <a:rPr lang="zh-CN" altLang="en-US" sz="1600" dirty="0">
                <a:latin typeface="微软雅黑" panose="020B0503020204020204" pitchFamily="34" charset="-122"/>
                <a:ea typeface="微软雅黑" panose="020B0503020204020204" pitchFamily="34" charset="-122"/>
              </a:rPr>
              <a:t>的接口，在分布式架构下，要完成一个高算力的集群组网，需要高</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的吞吐能力。鲲鹏处理器是业界首个推出内置直出</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网络能力的通用处理器，让</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成为服务器的标准配置。从处理器到服务器，扩展到整机柜和计算集群，实现全</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的高速网络互联，引领服务器迈入</a:t>
            </a:r>
            <a:r>
              <a:rPr lang="en-US" altLang="zh-CN" sz="1600" dirty="0">
                <a:latin typeface="微软雅黑" panose="020B0503020204020204" pitchFamily="34" charset="-122"/>
                <a:ea typeface="微软雅黑" panose="020B0503020204020204" pitchFamily="34" charset="-122"/>
              </a:rPr>
              <a:t>100GE</a:t>
            </a:r>
            <a:r>
              <a:rPr lang="zh-CN" altLang="en-US" sz="1600" dirty="0">
                <a:latin typeface="微软雅黑" panose="020B0503020204020204" pitchFamily="34" charset="-122"/>
                <a:ea typeface="微软雅黑" panose="020B0503020204020204" pitchFamily="34" charset="-122"/>
              </a:rPr>
              <a:t>时代，构建最强算力的集群。</a:t>
            </a:r>
          </a:p>
          <a:p>
            <a:pPr lvl="0"/>
            <a:endParaRPr lang="en-US" altLang="zh-CN" sz="1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87259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2950" y="717550"/>
            <a:ext cx="5557838" cy="3125788"/>
          </a:xfrm>
        </p:spPr>
      </p:sp>
      <p:sp>
        <p:nvSpPr>
          <p:cNvPr id="3" name="Notes Placeholder 2"/>
          <p:cNvSpPr>
            <a:spLocks noGrp="1"/>
          </p:cNvSpPr>
          <p:nvPr>
            <p:ph type="body" idx="1"/>
          </p:nvPr>
        </p:nvSpPr>
        <p:spPr/>
        <p:txBody>
          <a:bodyPr/>
          <a:lstStyle/>
          <a:p>
            <a:r>
              <a:rPr lang="zh-CN" altLang="en-US" dirty="0"/>
              <a:t>测试环境</a:t>
            </a:r>
            <a:endParaRPr lang="en-US" altLang="zh-CN" dirty="0"/>
          </a:p>
          <a:p>
            <a:r>
              <a:rPr lang="en-US" altLang="zh-CN" dirty="0"/>
              <a:t>Skylake + CX5 PCIe 3.0 </a:t>
            </a:r>
            <a:r>
              <a:rPr lang="zh-CN" altLang="en-US" dirty="0"/>
              <a:t>单口卡</a:t>
            </a:r>
            <a:endParaRPr lang="en-US" altLang="zh-CN" dirty="0"/>
          </a:p>
          <a:p>
            <a:r>
              <a:rPr lang="en-US" altLang="zh-CN" dirty="0"/>
              <a:t>Kunpeng + CX5 PCIe 3.0 </a:t>
            </a:r>
            <a:r>
              <a:rPr lang="zh-CN" altLang="en-US" dirty="0"/>
              <a:t>单口卡</a:t>
            </a:r>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Kunpeng + CX5 PCIe 4.0 </a:t>
            </a:r>
            <a:r>
              <a:rPr lang="zh-CN" altLang="en-US" dirty="0"/>
              <a:t>双口卡</a:t>
            </a:r>
            <a:r>
              <a:rPr lang="en-US" altLang="zh-CN" dirty="0"/>
              <a:t>(</a:t>
            </a:r>
            <a:r>
              <a:rPr lang="zh-CN" altLang="en-US" dirty="0"/>
              <a:t>双链路</a:t>
            </a:r>
            <a:r>
              <a:rPr lang="en-US" altLang="zh-CN" dirty="0"/>
              <a:t>)</a:t>
            </a: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Kunpeng920 </a:t>
            </a:r>
            <a:r>
              <a:rPr lang="zh-CN" altLang="en-US" dirty="0"/>
              <a:t>支持</a:t>
            </a:r>
            <a:r>
              <a:rPr lang="en-US" altLang="zh-CN" dirty="0"/>
              <a:t>PCIe 4.0(PCIe 4.0</a:t>
            </a:r>
            <a:r>
              <a:rPr lang="zh-CN" altLang="en-US" dirty="0"/>
              <a:t>双口卡能带来两倍的带宽和更低的时延</a:t>
            </a:r>
            <a:r>
              <a:rPr lang="en-US" altLang="zh-CN" dirty="0"/>
              <a:t>)</a:t>
            </a:r>
            <a:endParaRPr lang="zh-CN" altLang="en-US" dirty="0"/>
          </a:p>
          <a:p>
            <a:endParaRPr lang="zh-CN" alt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07326F3-4732-B74B-9C70-D0992466E499}" type="slidenum">
              <a:rPr lang="en-US" sz="1000">
                <a:solidFill>
                  <a:prstClr val="black"/>
                </a:solidFill>
                <a:latin typeface="FrutigerNext LT Regular" pitchFamily="34" charset="0"/>
                <a:ea typeface="宋体" charset="-122"/>
              </a:rPr>
              <a:pPr fontAlgn="t">
                <a:spcBef>
                  <a:spcPct val="0"/>
                </a:spcBef>
                <a:spcAft>
                  <a:spcPct val="0"/>
                </a:spcAft>
              </a:pPr>
              <a:t>45</a:t>
            </a:fld>
            <a:endParaRPr lang="en-US" sz="1000" dirty="0">
              <a:solidFill>
                <a:prstClr val="black"/>
              </a:solidFill>
              <a:latin typeface="FrutigerNext LT Regular" pitchFamily="34" charset="0"/>
              <a:ea typeface="宋体" charset="-122"/>
            </a:endParaRPr>
          </a:p>
        </p:txBody>
      </p:sp>
    </p:spTree>
    <p:extLst>
      <p:ext uri="{BB962C8B-B14F-4D97-AF65-F5344CB8AC3E}">
        <p14:creationId xmlns:p14="http://schemas.microsoft.com/office/powerpoint/2010/main" val="2573284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9948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dirty="0"/>
              <a:t>Hi1620 integrated 48 customized core, fully compatible with ARM v8.2, frequency is targeting to provide 3.2GHz. Dedicated L1 I/D </a:t>
            </a:r>
            <a:r>
              <a:rPr lang="en-US" altLang="zh-CN" dirty="0" err="1"/>
              <a:t>cahce</a:t>
            </a:r>
            <a:r>
              <a:rPr lang="en-US" altLang="zh-CN" dirty="0"/>
              <a:t>, both are 64KB, big change is L2 cache is becoming dedicated, 512KB, L3 cached is shared by all the cores, totally 64MB. 8 DDR4 controller with ECC, up to 3200MT/s.</a:t>
            </a:r>
          </a:p>
          <a:p>
            <a:endParaRPr lang="en-US" altLang="zh-CN" dirty="0"/>
          </a:p>
          <a:p>
            <a:r>
              <a:rPr lang="en-US" altLang="zh-CN" dirty="0"/>
              <a:t>PCIe gen 4, support 16 lane, 8 lane, 4lane, 2 lane and 1 lane. Up to 8 PCIe controller. 16 SAS/SATA 3.0 controller. Regards to Ethernet interface we support 10G/25G/40G/100G. </a:t>
            </a:r>
          </a:p>
          <a:p>
            <a:endParaRPr lang="en-US" altLang="zh-CN" dirty="0"/>
          </a:p>
          <a:p>
            <a:r>
              <a:rPr lang="en-US" altLang="zh-CN" dirty="0"/>
              <a:t>Integrated CCIX enables heterogeneous computing, it can be used to connect FPGA/ASIC to deep learning or other function acceleration. </a:t>
            </a:r>
          </a:p>
          <a:p>
            <a:endParaRPr lang="en-US" altLang="zh-CN" dirty="0"/>
          </a:p>
          <a:p>
            <a:r>
              <a:rPr lang="en-US" altLang="zh-CN" dirty="0"/>
              <a:t>It also supports 2/4 socket cache coherence connection. TDP is 85W. But performance can be equivalent or better than </a:t>
            </a:r>
            <a:r>
              <a:rPr lang="en-US" altLang="zh-CN" dirty="0" err="1"/>
              <a:t>Icelake</a:t>
            </a:r>
            <a:r>
              <a:rPr lang="en-US" altLang="zh-CN" dirty="0"/>
              <a:t> E5 2697 v6(</a:t>
            </a:r>
            <a:r>
              <a:rPr lang="en-US" altLang="zh-CN" dirty="0">
                <a:hlinkClick r:id="rId3"/>
              </a:rPr>
              <a:t>30core@2.2GHz</a:t>
            </a:r>
            <a:r>
              <a:rPr lang="en-US" altLang="zh-CN" dirty="0"/>
              <a:t>), again with much less power</a:t>
            </a:r>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27657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286991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14357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223942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en-US" altLang="zh-CN" dirty="0"/>
          </a:p>
          <a:p>
            <a:pPr marL="228600" indent="-228600">
              <a:buAutoNum type="arabicPlain"/>
            </a:pPr>
            <a:r>
              <a:rPr lang="en-US" altLang="zh-CN" dirty="0"/>
              <a:t>4   cycle</a:t>
            </a:r>
          </a:p>
          <a:p>
            <a:pPr marL="0" indent="0">
              <a:buNone/>
            </a:pPr>
            <a:r>
              <a:rPr lang="en-US" altLang="zh-CN" dirty="0"/>
              <a:t>2    8   cycle</a:t>
            </a:r>
          </a:p>
          <a:p>
            <a:pPr marL="228600" indent="-228600">
              <a:buAutoNum type="arabicPlain" startAt="3"/>
            </a:pPr>
            <a:r>
              <a:rPr lang="en-US" altLang="zh-CN" baseline="0" dirty="0"/>
              <a:t>40 cycle</a:t>
            </a:r>
          </a:p>
          <a:p>
            <a:pPr marL="0" indent="0">
              <a:buNone/>
            </a:pPr>
            <a:endParaRPr lang="en-US" altLang="zh-CN" baseline="0" dirty="0"/>
          </a:p>
          <a:p>
            <a:pPr marL="0" indent="0">
              <a:buNone/>
            </a:pPr>
            <a:r>
              <a:rPr lang="en-US" altLang="zh-CN" baseline="0" dirty="0"/>
              <a:t>DDR   70~80 ns</a:t>
            </a:r>
          </a:p>
          <a:p>
            <a:pPr marL="0" indent="0">
              <a:buNone/>
            </a:pPr>
            <a:r>
              <a:rPr lang="zh-CN" altLang="en-US" baseline="0" dirty="0"/>
              <a:t>跨</a:t>
            </a:r>
            <a:r>
              <a:rPr lang="en-US" altLang="zh-CN" baseline="0" dirty="0"/>
              <a:t>die  90~106 ns</a:t>
            </a:r>
          </a:p>
          <a:p>
            <a:pPr marL="0" indent="0">
              <a:buNone/>
            </a:pPr>
            <a:endParaRPr lang="en-US" altLang="zh-CN" baseline="0" dirty="0"/>
          </a:p>
          <a:p>
            <a:pPr marL="0" indent="0">
              <a:buNone/>
            </a:pPr>
            <a:r>
              <a:rPr lang="zh-CN" altLang="en-US" baseline="0" dirty="0"/>
              <a:t>近端跨片     </a:t>
            </a:r>
            <a:r>
              <a:rPr lang="en-US" altLang="zh-CN" baseline="0" dirty="0"/>
              <a:t>184ns</a:t>
            </a:r>
          </a:p>
          <a:p>
            <a:pPr marL="0" indent="0">
              <a:buNone/>
            </a:pPr>
            <a:endParaRPr lang="en-US" altLang="zh-CN" baseline="0" dirty="0"/>
          </a:p>
          <a:p>
            <a:pPr marL="0" indent="0">
              <a:buNone/>
            </a:pPr>
            <a:r>
              <a:rPr lang="zh-CN" altLang="en-US" baseline="0" dirty="0"/>
              <a:t>远端跨片     </a:t>
            </a:r>
            <a:r>
              <a:rPr lang="en-US" altLang="zh-CN" baseline="0" dirty="0"/>
              <a:t>221 ns</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fontAlgn="t">
              <a:spcBef>
                <a:spcPct val="0"/>
              </a:spcBef>
              <a:spcAft>
                <a:spcPct val="0"/>
              </a:spcAft>
            </a:pPr>
            <a:fld id="{FB2D3B74-E282-4242-B836-788B10D1469A}" type="slidenum">
              <a:rPr lang="en-US" altLang="zh-CN" sz="1000">
                <a:solidFill>
                  <a:srgbClr val="000000"/>
                </a:solidFill>
                <a:latin typeface="FrutigerNext LT Regular" pitchFamily="34" charset="0"/>
              </a:rPr>
              <a:pPr fontAlgn="t">
                <a:spcBef>
                  <a:spcPct val="0"/>
                </a:spcBef>
                <a:spcAft>
                  <a:spcPct val="0"/>
                </a:spcAft>
              </a:pPr>
              <a:t>60</a:t>
            </a:fld>
            <a:endParaRPr lang="en-US" altLang="zh-CN" sz="1000">
              <a:solidFill>
                <a:srgbClr val="000000"/>
              </a:solidFill>
              <a:latin typeface="FrutigerNext LT Regular" pitchFamily="34" charset="0"/>
            </a:endParaRPr>
          </a:p>
        </p:txBody>
      </p:sp>
    </p:spTree>
    <p:extLst>
      <p:ext uri="{BB962C8B-B14F-4D97-AF65-F5344CB8AC3E}">
        <p14:creationId xmlns:p14="http://schemas.microsoft.com/office/powerpoint/2010/main" val="2351756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738825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normAutofit/>
          </a:bodyPr>
          <a:lstStyle/>
          <a:p>
            <a:r>
              <a:rPr lang="zh-CN" altLang="en-US" dirty="0">
                <a:latin typeface="Arial" panose="020B0604020202020204" pitchFamily="34" charset="0"/>
              </a:rPr>
              <a:t>鲲鹏</a:t>
            </a:r>
            <a:r>
              <a:rPr lang="en-US" altLang="zh-CN" dirty="0">
                <a:latin typeface="Arial" panose="020B0604020202020204" pitchFamily="34" charset="0"/>
              </a:rPr>
              <a:t>920</a:t>
            </a:r>
            <a:r>
              <a:rPr lang="zh-CN" altLang="en-US" dirty="0">
                <a:latin typeface="Arial" panose="020B0604020202020204" pitchFamily="34" charset="0"/>
              </a:rPr>
              <a:t>具有多核架构优势，同时芯片级的集成缓存能力强，而配置鲲鹏</a:t>
            </a:r>
            <a:r>
              <a:rPr lang="en-US" altLang="zh-CN" dirty="0">
                <a:latin typeface="Arial" panose="020B0604020202020204" pitchFamily="34" charset="0"/>
              </a:rPr>
              <a:t>920</a:t>
            </a:r>
            <a:r>
              <a:rPr lang="zh-CN" altLang="en-US" dirty="0">
                <a:latin typeface="Arial" panose="020B0604020202020204" pitchFamily="34" charset="0"/>
              </a:rPr>
              <a:t>的</a:t>
            </a:r>
            <a:r>
              <a:rPr lang="en-US" altLang="zh-CN" dirty="0">
                <a:latin typeface="Arial" panose="020B0604020202020204" pitchFamily="34" charset="0"/>
              </a:rPr>
              <a:t>TaiShan V2</a:t>
            </a:r>
            <a:r>
              <a:rPr lang="zh-CN" altLang="en-US" dirty="0">
                <a:latin typeface="Arial" panose="020B0604020202020204" pitchFamily="34" charset="0"/>
              </a:rPr>
              <a:t>在内存表现方面有更好的能力，内存通道和带宽提升</a:t>
            </a:r>
            <a:r>
              <a:rPr lang="en-US" altLang="zh-CN" dirty="0">
                <a:latin typeface="Arial" panose="020B0604020202020204" pitchFamily="34" charset="0"/>
              </a:rPr>
              <a:t>33%</a:t>
            </a:r>
            <a:r>
              <a:rPr lang="zh-CN" altLang="en-US" dirty="0">
                <a:latin typeface="Arial" panose="020B0604020202020204" pitchFamily="34" charset="0"/>
              </a:rPr>
              <a:t>。通过</a:t>
            </a:r>
            <a:r>
              <a:rPr lang="en-US" altLang="zh-CN" dirty="0">
                <a:latin typeface="Arial" panose="020B0604020202020204" pitchFamily="34" charset="0"/>
              </a:rPr>
              <a:t>Stream benchmark</a:t>
            </a:r>
            <a:r>
              <a:rPr lang="zh-CN" altLang="en-US" dirty="0">
                <a:latin typeface="Arial" panose="020B0604020202020204" pitchFamily="34" charset="0"/>
              </a:rPr>
              <a:t>结果显示，鲲鹏</a:t>
            </a:r>
            <a:r>
              <a:rPr lang="en-US" altLang="zh-CN" dirty="0">
                <a:latin typeface="Arial" panose="020B0604020202020204" pitchFamily="34" charset="0"/>
              </a:rPr>
              <a:t>920</a:t>
            </a:r>
            <a:r>
              <a:rPr lang="zh-CN" altLang="en-US" dirty="0">
                <a:latin typeface="Arial" panose="020B0604020202020204" pitchFamily="34" charset="0"/>
              </a:rPr>
              <a:t>在单核各级</a:t>
            </a:r>
            <a:r>
              <a:rPr lang="en-US" altLang="zh-CN" dirty="0">
                <a:latin typeface="Arial" panose="020B0604020202020204" pitchFamily="34" charset="0"/>
              </a:rPr>
              <a:t>cache</a:t>
            </a:r>
            <a:r>
              <a:rPr lang="zh-CN" altLang="en-US" dirty="0">
                <a:latin typeface="Arial" panose="020B0604020202020204" pitchFamily="34" charset="0"/>
              </a:rPr>
              <a:t>等的访存时延上，也有较大的性能提升和优势，与</a:t>
            </a:r>
            <a:r>
              <a:rPr lang="en-US" altLang="zh-CN" dirty="0">
                <a:latin typeface="Arial" panose="020B0604020202020204" pitchFamily="34" charset="0"/>
              </a:rPr>
              <a:t>X86 6148</a:t>
            </a:r>
            <a:r>
              <a:rPr lang="zh-CN" altLang="en-US" dirty="0">
                <a:latin typeface="Arial" panose="020B0604020202020204" pitchFamily="34" charset="0"/>
              </a:rPr>
              <a:t>同等甚至更好的能力。而</a:t>
            </a:r>
            <a:r>
              <a:rPr lang="en-US" altLang="zh-CN" dirty="0">
                <a:latin typeface="Arial" panose="020B0604020202020204" pitchFamily="34" charset="0"/>
              </a:rPr>
              <a:t>TaiShan V2</a:t>
            </a:r>
            <a:r>
              <a:rPr lang="zh-CN" altLang="en-US" dirty="0">
                <a:latin typeface="Arial" panose="020B0604020202020204" pitchFamily="34" charset="0"/>
              </a:rPr>
              <a:t>在在</a:t>
            </a:r>
            <a:r>
              <a:rPr lang="en-US" altLang="zh-CN" dirty="0">
                <a:latin typeface="Arial" panose="020B0604020202020204" pitchFamily="34" charset="0"/>
              </a:rPr>
              <a:t>DDR</a:t>
            </a:r>
            <a:r>
              <a:rPr lang="zh-CN" altLang="en-US" dirty="0">
                <a:latin typeface="Arial" panose="020B0604020202020204" pitchFamily="34" charset="0"/>
              </a:rPr>
              <a:t>访存时延表现也与</a:t>
            </a:r>
            <a:r>
              <a:rPr lang="en-US" altLang="zh-CN" dirty="0">
                <a:latin typeface="Arial" panose="020B0604020202020204" pitchFamily="34" charset="0"/>
              </a:rPr>
              <a:t>X86 6148</a:t>
            </a:r>
            <a:r>
              <a:rPr lang="zh-CN" altLang="en-US" dirty="0">
                <a:latin typeface="Arial" panose="020B0604020202020204" pitchFamily="34" charset="0"/>
              </a:rPr>
              <a:t>达到同等量级表现。</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35DD7EFA-F701-4625-BA9B-5EE6FA630056}" type="slidenum">
              <a:rPr lang="zh-CN" altLang="en-US" smtClean="0">
                <a:solidFill>
                  <a:prstClr val="black"/>
                </a:solidFill>
                <a:latin typeface="Arial" panose="020B0604020202020204" pitchFamily="34" charset="0"/>
              </a:rPr>
              <a:pPr/>
              <a:t>78</a:t>
            </a:fld>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1875050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550616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lnSpc>
                <a:spcPct val="150000"/>
              </a:lnSpc>
            </a:pPr>
            <a:r>
              <a:rPr lang="zh-CN" altLang="en-US" sz="1600" dirty="0">
                <a:solidFill>
                  <a:schemeClr val="bg1"/>
                </a:solidFill>
              </a:rPr>
              <a:t>我们将把鲲鹏计算向更多行业场景延伸，持续打造五大创新解决方案：</a:t>
            </a: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行业云解决方案，</a:t>
            </a:r>
            <a:r>
              <a:rPr lang="zh-CN" altLang="en-US" sz="1600" dirty="0">
                <a:latin typeface="微软雅黑" panose="020B0503020204020204" pitchFamily="34" charset="-122"/>
                <a:ea typeface="微软雅黑" panose="020B0503020204020204" pitchFamily="34" charset="-122"/>
              </a:rPr>
              <a:t>包括电信、政务、金审、金税等</a:t>
            </a:r>
            <a:r>
              <a:rPr lang="zh-CN" altLang="en-US" sz="1600" dirty="0">
                <a:solidFill>
                  <a:schemeClr val="bg1"/>
                </a:solidFill>
              </a:rPr>
              <a:t>行业云，</a:t>
            </a:r>
            <a:endParaRPr lang="en-US" altLang="zh-CN" sz="1600" dirty="0">
              <a:solidFill>
                <a:schemeClr val="bg1"/>
              </a:solidFill>
            </a:endParaRPr>
          </a:p>
          <a:p>
            <a:pPr marL="342900" indent="-342900">
              <a:lnSpc>
                <a:spcPct val="150000"/>
              </a:lnSpc>
              <a:buFont typeface="+mj-lt"/>
              <a:buAutoNum type="arabicPeriod"/>
            </a:pPr>
            <a:r>
              <a:rPr lang="zh-CN" altLang="en-US" sz="1600" dirty="0">
                <a:solidFill>
                  <a:schemeClr val="bg1"/>
                </a:solidFill>
              </a:rPr>
              <a:t>面向人脸识别、车牌识别等业务场景，我们发挥鲲鹏</a:t>
            </a:r>
            <a:r>
              <a:rPr lang="en-US" altLang="zh-CN" sz="1600" dirty="0">
                <a:solidFill>
                  <a:schemeClr val="bg1"/>
                </a:solidFill>
              </a:rPr>
              <a:t>+</a:t>
            </a:r>
            <a:r>
              <a:rPr lang="zh-CN" altLang="en-US" sz="1600" dirty="0">
                <a:solidFill>
                  <a:schemeClr val="bg1"/>
                </a:solidFill>
              </a:rPr>
              <a:t>昇腾的协同优势，打造完整的</a:t>
            </a:r>
            <a:r>
              <a:rPr lang="en-US" altLang="zh-CN" sz="1600" dirty="0">
                <a:solidFill>
                  <a:schemeClr val="bg1"/>
                </a:solidFill>
              </a:rPr>
              <a:t>AI</a:t>
            </a:r>
            <a:r>
              <a:rPr lang="zh-CN" altLang="en-US" sz="1600" dirty="0">
                <a:solidFill>
                  <a:schemeClr val="bg1"/>
                </a:solidFill>
              </a:rPr>
              <a:t>计算解决方案，高效支持推理和训练场景；</a:t>
            </a:r>
          </a:p>
          <a:p>
            <a:pPr marL="342900" indent="-342900" algn="l">
              <a:lnSpc>
                <a:spcPct val="150000"/>
              </a:lnSpc>
              <a:buFont typeface="+mj-lt"/>
              <a:buAutoNum type="arabicPeriod"/>
            </a:pPr>
            <a:r>
              <a:rPr lang="zh-CN" altLang="en-US" sz="1600" dirty="0">
                <a:solidFill>
                  <a:schemeClr val="bg1"/>
                </a:solidFill>
              </a:rPr>
              <a:t>边缘计算解决方案，</a:t>
            </a:r>
            <a:r>
              <a:rPr lang="en-US" altLang="zh-CN" sz="1600" dirty="0">
                <a:solidFill>
                  <a:schemeClr val="bg1"/>
                </a:solidFill>
              </a:rPr>
              <a:t>TaiShan</a:t>
            </a:r>
            <a:r>
              <a:rPr lang="zh-CN" altLang="en-US" sz="1600" dirty="0">
                <a:solidFill>
                  <a:schemeClr val="bg1"/>
                </a:solidFill>
              </a:rPr>
              <a:t>服务器支持面向边缘数据中心的部署，适应特殊环境、机柜尺寸、供电散热等条件限制，提供强大的边缘算力支持；</a:t>
            </a:r>
            <a:endParaRPr lang="en-US" altLang="zh-CN" sz="1600" dirty="0">
              <a:solidFill>
                <a:schemeClr val="bg1"/>
              </a:solidFill>
            </a:endParaRPr>
          </a:p>
          <a:p>
            <a:pPr marL="342900" indent="-342900" algn="l">
              <a:lnSpc>
                <a:spcPct val="150000"/>
              </a:lnSpc>
              <a:buFont typeface="+mj-lt"/>
              <a:buAutoNum type="arabicPeriod"/>
            </a:pPr>
            <a:r>
              <a:rPr lang="zh-CN" altLang="en-US" sz="1600" dirty="0">
                <a:solidFill>
                  <a:schemeClr val="bg1"/>
                </a:solidFill>
              </a:rPr>
              <a:t>高性能解决方案，基于业界首款兼容</a:t>
            </a:r>
            <a:r>
              <a:rPr lang="en-US" altLang="zh-CN" sz="1600" dirty="0">
                <a:solidFill>
                  <a:schemeClr val="bg1"/>
                </a:solidFill>
              </a:rPr>
              <a:t>ARM</a:t>
            </a:r>
            <a:r>
              <a:rPr lang="zh-CN" altLang="en-US" sz="1600" dirty="0">
                <a:solidFill>
                  <a:schemeClr val="bg1"/>
                </a:solidFill>
              </a:rPr>
              <a:t>的四路服务器，算力更强，内存更大，满足基因测序、气象分析等场景的</a:t>
            </a:r>
            <a:r>
              <a:rPr lang="en-US" altLang="zh-CN" sz="1600" dirty="0">
                <a:solidFill>
                  <a:schemeClr val="bg1"/>
                </a:solidFill>
              </a:rPr>
              <a:t>HPC</a:t>
            </a:r>
            <a:r>
              <a:rPr lang="zh-CN" altLang="en-US" sz="1600" dirty="0">
                <a:solidFill>
                  <a:schemeClr val="bg1"/>
                </a:solidFill>
              </a:rPr>
              <a:t>算力要求；</a:t>
            </a:r>
          </a:p>
          <a:p>
            <a:pPr marL="342900" indent="-342900" algn="l">
              <a:lnSpc>
                <a:spcPct val="150000"/>
              </a:lnSpc>
              <a:buFont typeface="+mj-lt"/>
              <a:buAutoNum type="arabicPeriod"/>
            </a:pPr>
            <a:r>
              <a:rPr lang="en-US" altLang="zh-CN" sz="1600" dirty="0">
                <a:solidFill>
                  <a:schemeClr val="bg1"/>
                </a:solidFill>
              </a:rPr>
              <a:t>Web</a:t>
            </a:r>
            <a:r>
              <a:rPr lang="zh-CN" altLang="en-US" sz="1600" dirty="0">
                <a:solidFill>
                  <a:schemeClr val="bg1"/>
                </a:solidFill>
              </a:rPr>
              <a:t>应用解决方案，鲲鹏处理器内置</a:t>
            </a:r>
            <a:r>
              <a:rPr lang="en-US" altLang="zh-CN" sz="1600" dirty="0">
                <a:solidFill>
                  <a:schemeClr val="bg1"/>
                </a:solidFill>
              </a:rPr>
              <a:t>RSA</a:t>
            </a:r>
            <a:r>
              <a:rPr lang="zh-CN" altLang="en-US" sz="1600" dirty="0">
                <a:solidFill>
                  <a:schemeClr val="bg1"/>
                </a:solidFill>
              </a:rPr>
              <a:t>加速引擎，极大提升</a:t>
            </a:r>
            <a:r>
              <a:rPr lang="en-US" altLang="zh-CN" sz="1600" dirty="0">
                <a:solidFill>
                  <a:schemeClr val="bg1"/>
                </a:solidFill>
              </a:rPr>
              <a:t>HTTPS</a:t>
            </a:r>
            <a:r>
              <a:rPr lang="zh-CN" altLang="en-US" sz="1600" dirty="0">
                <a:solidFill>
                  <a:schemeClr val="bg1"/>
                </a:solidFill>
              </a:rPr>
              <a:t>连接性能，加速</a:t>
            </a:r>
            <a:r>
              <a:rPr lang="en-US" altLang="zh-CN" sz="1600" dirty="0">
                <a:solidFill>
                  <a:schemeClr val="bg1"/>
                </a:solidFill>
              </a:rPr>
              <a:t>Web</a:t>
            </a:r>
            <a:r>
              <a:rPr lang="zh-CN" altLang="en-US" sz="1600" dirty="0">
                <a:solidFill>
                  <a:schemeClr val="bg1"/>
                </a:solidFill>
              </a:rPr>
              <a:t>访问，帮助互联网社交、新闻门户等</a:t>
            </a:r>
            <a:r>
              <a:rPr lang="en-US" altLang="zh-CN" sz="1600" dirty="0">
                <a:solidFill>
                  <a:schemeClr val="bg1"/>
                </a:solidFill>
              </a:rPr>
              <a:t>Web</a:t>
            </a:r>
            <a:r>
              <a:rPr lang="zh-CN" altLang="en-US" sz="1600" dirty="0">
                <a:solidFill>
                  <a:schemeClr val="bg1"/>
                </a:solidFill>
              </a:rPr>
              <a:t>应用实现极致的用户体验。</a:t>
            </a:r>
            <a:endParaRPr lang="en-US" altLang="zh-CN" sz="1600" dirty="0">
              <a:solidFill>
                <a:schemeClr val="bg1"/>
              </a:solidFill>
            </a:endParaRPr>
          </a:p>
          <a:p>
            <a:pPr marL="0" indent="0" algn="l">
              <a:lnSpc>
                <a:spcPct val="150000"/>
              </a:lnSpc>
              <a:buFont typeface="Wingdings" panose="05000000000000000000" pitchFamily="2" charset="2"/>
              <a:buNone/>
            </a:pPr>
            <a:endParaRPr lang="en-US" altLang="zh-CN" sz="1600" dirty="0">
              <a:solidFill>
                <a:schemeClr val="bg1"/>
              </a:solidFill>
            </a:endParaRPr>
          </a:p>
          <a:p>
            <a:pPr marL="0" marR="0" lvl="0" indent="0" algn="l" defTabSz="121930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600" kern="1200" dirty="0">
              <a:solidFill>
                <a:schemeClr val="tx1"/>
              </a:solidFill>
              <a:effectLst/>
              <a:latin typeface="+mn-lt"/>
              <a:ea typeface="+mn-ea"/>
              <a:cs typeface="+mn-cs"/>
            </a:endParaRPr>
          </a:p>
          <a:p>
            <a:pPr marL="0" indent="0">
              <a:buFont typeface="Arial" panose="020B0604020202020204" pitchFamily="34" charset="0"/>
              <a:buNone/>
            </a:pPr>
            <a:r>
              <a:rPr lang="zh-CN" altLang="en-US" dirty="0"/>
              <a:t>典型案例有：</a:t>
            </a:r>
            <a:endParaRPr lang="en-US" altLang="zh-CN" sz="1600" dirty="0">
              <a:solidFill>
                <a:schemeClr val="bg1"/>
              </a:solidFill>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基于华为在电信领域的深厚理解，华为助力</a:t>
            </a:r>
            <a:r>
              <a:rPr lang="zh-CN" altLang="en-US" dirty="0"/>
              <a:t>浙江移动首先打通了全球首个基于鲲鹏处理器的网络云</a:t>
            </a:r>
            <a:r>
              <a:rPr lang="en-US" altLang="zh-CN" dirty="0" err="1"/>
              <a:t>VoLTE</a:t>
            </a:r>
            <a:r>
              <a:rPr lang="zh-CN" altLang="en-US" dirty="0"/>
              <a:t>电话</a:t>
            </a:r>
            <a:endParaRPr lang="en-US" altLang="zh-CN" dirty="0"/>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dirty="0">
                <a:solidFill>
                  <a:schemeClr val="bg1"/>
                </a:solidFill>
              </a:rPr>
              <a:t>省际高速公路项目，基于鲲鹏和昇腾计算平台，让车辆自由同行，告别收费站。</a:t>
            </a:r>
            <a:endParaRPr lang="en-US" altLang="zh-CN" sz="1600" dirty="0">
              <a:solidFill>
                <a:schemeClr val="bg1"/>
              </a:solidFill>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b="0" kern="0" dirty="0">
                <a:solidFill>
                  <a:srgbClr val="C00000"/>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上海天文台，</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打造</a:t>
            </a:r>
            <a:r>
              <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SKA</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区域中心原型系统</a:t>
            </a:r>
            <a:endPar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r>
              <a:rPr lang="zh-CN" altLang="en-US" sz="1600" b="0" kern="0" dirty="0">
                <a:solidFill>
                  <a:srgbClr val="C00000"/>
                </a:solidFill>
                <a:latin typeface="微软雅黑" panose="020B0503020204020204" pitchFamily="34" charset="-122"/>
                <a:ea typeface="微软雅黑" panose="020B0503020204020204" pitchFamily="34" charset="-122"/>
                <a:cs typeface="Calibri"/>
                <a:sym typeface="Calibri"/>
              </a:rPr>
              <a:t>京东，</a:t>
            </a:r>
            <a:r>
              <a:rPr lang="zh-CN" altLang="en-US"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rPr>
              <a:t>互联网更快速的安全连接体验</a:t>
            </a:r>
            <a:endParaRPr lang="en-US" altLang="zh-CN" sz="1600" b="0"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a:p>
            <a:pPr marL="342900" marR="0" lvl="0" indent="-342900" algn="l" defTabSz="1219304" rtl="0" eaLnBrk="1" fontAlgn="auto" latinLnBrk="0" hangingPunct="1">
              <a:lnSpc>
                <a:spcPct val="150000"/>
              </a:lnSpc>
              <a:spcBef>
                <a:spcPts val="0"/>
              </a:spcBef>
              <a:spcAft>
                <a:spcPts val="0"/>
              </a:spcAft>
              <a:buClrTx/>
              <a:buSzTx/>
              <a:buFont typeface="+mj-lt"/>
              <a:buAutoNum type="arabicPeriod"/>
              <a:tabLst/>
              <a:defRPr/>
            </a:pPr>
            <a:endParaRPr lang="zh-CN" altLang="en-US" sz="1600" b="1" kern="0" dirty="0">
              <a:solidFill>
                <a:srgbClr val="666666"/>
              </a:solidFill>
              <a:latin typeface="Arial" panose="020B0604020202020204" pitchFamily="34" charset="0"/>
              <a:ea typeface="Microsoft YaHei" panose="020B0503020204020204" pitchFamily="34"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169482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596478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第三，面向基础软件和应用开发者，我们将共享华为的应用迁移经验，提供工具链，编译器，加速库，帮助伙伴和开发者，简单高效的把应用从现有平台迁移到鲲鹏计算平台，并提高应用迁移和调优的效率。</a:t>
            </a:r>
            <a:endParaRPr lang="en-US" altLang="zh-CN" sz="16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16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为了确保算力可持续供应，华为已经全面向鲲鹏生态进行算力迁移，积累了丰富的实践经验。</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通过这些成功实践，我们针对迁移过程中的代码评估、代码编译、性能优化三个关键步骤，把积累的经验通过工具链向合作伙伴开放。</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“分析扫描工具”，把所有迁移相关的问题点和依赖关系形成检查点，输出评估报告支撑迁移决策；</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“代码迁移工具”，针对</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C/C++</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代码可实现</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90%</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以上的自动修改，针对汇编代码可实现</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50%</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以上自动修改，</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JAVA</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代码可自动安装</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JDK</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运行环境；</a:t>
            </a:r>
            <a:endParaRPr lang="en-US" altLang="zh-CN" sz="1600" dirty="0">
              <a:latin typeface="Calibri" panose="020F0502020204030204" pitchFamily="34" charset="0"/>
              <a:ea typeface="微软雅黑" panose="020B0503020204020204" pitchFamily="34" charset="-122"/>
              <a:cs typeface="Times New Roman" panose="02020603050405020304" pitchFamily="18" charset="0"/>
            </a:endParaRPr>
          </a:p>
          <a:p>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“性能优化工具”，帮助伙伴提升软件性能调优效率，实现</a:t>
            </a:r>
            <a:r>
              <a:rPr lang="en-US" altLang="zh-CN" sz="1600" dirty="0">
                <a:latin typeface="Calibri" panose="020F0502020204030204" pitchFamily="34" charset="0"/>
                <a:ea typeface="微软雅黑" panose="020B0503020204020204" pitchFamily="34" charset="-122"/>
                <a:cs typeface="Times New Roman" panose="02020603050405020304" pitchFamily="18" charset="0"/>
              </a:rPr>
              <a:t>10%~30%</a:t>
            </a:r>
            <a:r>
              <a:rPr lang="zh-CN" altLang="en-US" sz="1600" dirty="0">
                <a:latin typeface="Calibri" panose="020F0502020204030204" pitchFamily="34" charset="0"/>
                <a:ea typeface="微软雅黑" panose="020B0503020204020204" pitchFamily="34" charset="-122"/>
                <a:cs typeface="Times New Roman" panose="02020603050405020304" pitchFamily="18" charset="0"/>
              </a:rPr>
              <a:t>性能提升。</a:t>
            </a:r>
          </a:p>
          <a:p>
            <a:pPr marL="171450" indent="-1714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9E1D9343-BE65-4B82-A1FD-43AA0B60E7BC}" type="slidenum">
              <a:rPr lang="zh-CN" altLang="en-US" smtClean="0">
                <a:solidFill>
                  <a:prstClr val="black"/>
                </a:solidFill>
              </a:rPr>
              <a:pPr/>
              <a:t>85</a:t>
            </a:fld>
            <a:endParaRPr lang="zh-CN" altLang="en-US">
              <a:solidFill>
                <a:prstClr val="black"/>
              </a:solidFill>
            </a:endParaRPr>
          </a:p>
        </p:txBody>
      </p:sp>
    </p:spTree>
    <p:extLst>
      <p:ext uri="{BB962C8B-B14F-4D97-AF65-F5344CB8AC3E}">
        <p14:creationId xmlns:p14="http://schemas.microsoft.com/office/powerpoint/2010/main" val="895258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华为鲲鹏性能优化工具是针对</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TaiShan</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服务器的性能分析优化工具，能收集服务器的处理器硬件、操作系统、进程</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线程、函数等各层次的性能数据，分析出系统性能指标，定位到系统瓶颈点及热点函数。</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功能：</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1.</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  系统级性能分析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 </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系统配置全景分析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b </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系统性能全景分析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c </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系统资源调度分析          他的过程采集整个系统的软硬件配置信息，包括</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CPU</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、内存、存储</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IO</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、网络</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IO</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等资源的运行情况，获得它们的使用率、饱和度、错误等指标，以此识别系统瓶颈。</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2.</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进程</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线程级性能分析       采集进程</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线程对</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CPU</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、内存、存储</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IO</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等资源的消耗情况，获得对应的使用率、饱和度、错误等指标。</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          3.</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函数级性能分析               热点函数及热点指令，同时可以通过火焰图查看热点函数及其调用栈。</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a:t> </a:t>
            </a:r>
            <a:endParaRPr lang="zh-CN" altLang="en-US" sz="1200" dirty="0"/>
          </a:p>
        </p:txBody>
      </p:sp>
    </p:spTree>
    <p:extLst>
      <p:ext uri="{BB962C8B-B14F-4D97-AF65-F5344CB8AC3E}">
        <p14:creationId xmlns:p14="http://schemas.microsoft.com/office/powerpoint/2010/main" val="3945310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a:t>1.</a:t>
            </a:r>
            <a:r>
              <a:rPr lang="zh-CN" altLang="en-US" sz="1200" dirty="0"/>
              <a:t>系统全景性能：</a:t>
            </a:r>
            <a:r>
              <a:rPr lang="en-US" altLang="zh-CN" sz="1200" dirty="0"/>
              <a:t>CPU</a:t>
            </a:r>
            <a:r>
              <a:rPr lang="zh-CN" altLang="en-US" sz="1200" dirty="0"/>
              <a:t>、内存、</a:t>
            </a:r>
            <a:r>
              <a:rPr lang="en-US" altLang="zh-CN" sz="1200" dirty="0"/>
              <a:t>DISK</a:t>
            </a:r>
            <a:r>
              <a:rPr lang="zh-CN" altLang="en-US" sz="1200" dirty="0"/>
              <a:t>、</a:t>
            </a:r>
            <a:r>
              <a:rPr lang="en-US" altLang="zh-CN" sz="1200" dirty="0"/>
              <a:t>NIC</a:t>
            </a:r>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a:t>2.</a:t>
            </a:r>
            <a:r>
              <a:rPr lang="zh-CN" altLang="en-US" sz="1200" dirty="0"/>
              <a:t>进程、线程占用的资源，包括调用时间、锁占比</a:t>
            </a:r>
            <a:endParaRPr lang="en-US" altLang="zh-CN" sz="1200" dirty="0"/>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a:t>3.</a:t>
            </a:r>
            <a:r>
              <a:rPr lang="zh-CN" altLang="en-US" sz="1200" dirty="0"/>
              <a:t>函数分析：热点函数分析、火焰图查看调用栈、热点代码分析</a:t>
            </a:r>
            <a:endParaRPr lang="en-US" altLang="zh-CN" sz="1200" dirty="0"/>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endParaRPr lang="en-US" altLang="zh-CN" sz="1200" dirty="0"/>
          </a:p>
          <a:p>
            <a:pPr marL="0" marR="0" lvl="0" indent="0" algn="l" defTabSz="914400" rtl="0" eaLnBrk="1" fontAlgn="base" latinLnBrk="0" hangingPunct="1">
              <a:lnSpc>
                <a:spcPct val="125000"/>
              </a:lnSpc>
              <a:spcBef>
                <a:spcPct val="0"/>
              </a:spcBef>
              <a:spcAft>
                <a:spcPts val="600"/>
              </a:spcAft>
              <a:buClrTx/>
              <a:buSzPct val="60000"/>
              <a:buFont typeface="Wingdings" pitchFamily="2" charset="2"/>
              <a:buNone/>
              <a:tabLst/>
              <a:defRPr/>
            </a:pPr>
            <a:r>
              <a:rPr lang="en-US" altLang="zh-CN" sz="1200" dirty="0"/>
              <a:t>Maria</a:t>
            </a:r>
            <a:r>
              <a:rPr lang="zh-CN" altLang="en-US" sz="1200" dirty="0"/>
              <a:t>：</a:t>
            </a:r>
            <a:r>
              <a:rPr lang="en-US" altLang="zh-CN" sz="1200" dirty="0" err="1"/>
              <a:t>cpu</a:t>
            </a:r>
            <a:r>
              <a:rPr lang="zh-CN" altLang="en-US" sz="1200" dirty="0"/>
              <a:t>、网络等。</a:t>
            </a:r>
          </a:p>
        </p:txBody>
      </p:sp>
    </p:spTree>
    <p:extLst>
      <p:ext uri="{BB962C8B-B14F-4D97-AF65-F5344CB8AC3E}">
        <p14:creationId xmlns:p14="http://schemas.microsoft.com/office/powerpoint/2010/main" val="2337572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180975" indent="-180975"/>
            <a:r>
              <a:rPr lang="zh-CN" altLang="en-US" dirty="0"/>
              <a:t>参考答案：</a:t>
            </a:r>
            <a:endParaRPr lang="en-US" altLang="zh-CN" dirty="0"/>
          </a:p>
          <a:p>
            <a:pPr lvl="1"/>
            <a:r>
              <a:rPr lang="zh-CN" altLang="en-US" dirty="0"/>
              <a:t>单</a:t>
            </a:r>
            <a:r>
              <a:rPr lang="zh-CN" altLang="en-US"/>
              <a:t>选题</a:t>
            </a:r>
            <a:endParaRPr lang="en-US" altLang="zh-CN" dirty="0"/>
          </a:p>
          <a:p>
            <a:pPr marL="588963" lvl="1" indent="-228600">
              <a:buAutoNum type="arabicPeriod"/>
            </a:pPr>
            <a:r>
              <a:rPr lang="en-US" altLang="zh-CN" baseline="0" dirty="0"/>
              <a:t>B</a:t>
            </a:r>
          </a:p>
          <a:p>
            <a:pPr marL="541338" lvl="1" indent="-180975"/>
            <a:r>
              <a:rPr lang="zh-CN" altLang="en-US" baseline="0" dirty="0"/>
              <a:t>判断题</a:t>
            </a:r>
            <a:endParaRPr lang="en-US" altLang="zh-CN" dirty="0"/>
          </a:p>
          <a:p>
            <a:pPr marL="360363" lvl="1" indent="0">
              <a:buNone/>
            </a:pPr>
            <a:r>
              <a:rPr lang="en-US" altLang="zh-CN" dirty="0"/>
              <a:t>2. F</a:t>
            </a:r>
          </a:p>
          <a:p>
            <a:pPr marL="360363" lvl="1" indent="0">
              <a:buNone/>
            </a:pPr>
            <a:endParaRPr lang="en-US" altLang="zh-CN" dirty="0"/>
          </a:p>
          <a:p>
            <a:pPr lvl="1"/>
            <a:endParaRPr lang="en-US" altLang="zh-CN" dirty="0"/>
          </a:p>
          <a:p>
            <a:pPr lvl="1"/>
            <a:endParaRPr lang="zh-CN" altLang="en-US" dirty="0"/>
          </a:p>
        </p:txBody>
      </p:sp>
      <p:sp>
        <p:nvSpPr>
          <p:cNvPr id="4" name="幻灯片图像占位符 3"/>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1017382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23075" cy="3838575"/>
          </a:xfrm>
        </p:spPr>
      </p:sp>
      <p:sp>
        <p:nvSpPr>
          <p:cNvPr id="3" name="备注占位符 2"/>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3453398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2341513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14090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64479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80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冯</a:t>
            </a:r>
            <a:r>
              <a:rPr lang="en-US" altLang="zh-CN" dirty="0"/>
              <a:t>·</a:t>
            </a:r>
            <a:r>
              <a:rPr lang="zh-CN" altLang="en-US" dirty="0"/>
              <a:t>诺伊曼结构（</a:t>
            </a:r>
            <a:r>
              <a:rPr lang="en-US" altLang="zh-CN" dirty="0"/>
              <a:t>Von Neumann Architecture</a:t>
            </a:r>
            <a:r>
              <a:rPr lang="zh-CN" altLang="en-US" dirty="0"/>
              <a:t>），也称冯</a:t>
            </a:r>
            <a:r>
              <a:rPr lang="en-US" altLang="zh-CN" dirty="0"/>
              <a:t>·</a:t>
            </a:r>
            <a:r>
              <a:rPr lang="zh-CN" altLang="en-US" dirty="0"/>
              <a:t>诺伊曼模型（</a:t>
            </a:r>
            <a:r>
              <a:rPr lang="en-US" altLang="zh-CN" dirty="0"/>
              <a:t>Von Neumann Model</a:t>
            </a:r>
            <a:r>
              <a:rPr lang="zh-CN" altLang="en-US" dirty="0"/>
              <a:t>）或普林斯顿结构（</a:t>
            </a:r>
            <a:r>
              <a:rPr lang="en-US" altLang="zh-CN" dirty="0"/>
              <a:t>Princeton Architecture</a:t>
            </a:r>
            <a:r>
              <a:rPr lang="zh-CN" altLang="en-US" dirty="0"/>
              <a:t>），是一种将程序指令存储器和数据存储器合并在一起的计算机设计概念。</a:t>
            </a:r>
          </a:p>
          <a:p>
            <a:r>
              <a:rPr lang="zh-CN" altLang="en-US" dirty="0"/>
              <a:t>存储程序计算机在体系结构上主要特点有：</a:t>
            </a:r>
          </a:p>
          <a:p>
            <a:pPr lvl="1"/>
            <a:r>
              <a:rPr lang="zh-CN" altLang="en-US" dirty="0"/>
              <a:t>以运算单元为中心。</a:t>
            </a:r>
          </a:p>
          <a:p>
            <a:pPr lvl="1"/>
            <a:r>
              <a:rPr lang="zh-CN" altLang="en-US" dirty="0"/>
              <a:t>采用存储程序原理。</a:t>
            </a:r>
          </a:p>
          <a:p>
            <a:pPr lvl="1"/>
            <a:r>
              <a:rPr lang="zh-CN" altLang="en-US" dirty="0"/>
              <a:t>存储器是按地址访问、线性编址的空间。</a:t>
            </a:r>
          </a:p>
          <a:p>
            <a:pPr lvl="1"/>
            <a:r>
              <a:rPr lang="zh-CN" altLang="en-US" dirty="0"/>
              <a:t>控制流由指令流产生。</a:t>
            </a:r>
          </a:p>
          <a:p>
            <a:pPr lvl="1"/>
            <a:r>
              <a:rPr lang="zh-CN" altLang="en-US" dirty="0"/>
              <a:t>指令由操作码和地址码组成。</a:t>
            </a:r>
          </a:p>
          <a:p>
            <a:pPr lvl="1"/>
            <a:r>
              <a:rPr lang="zh-CN" altLang="en-US" dirty="0"/>
              <a:t>数据以二进制编码。</a:t>
            </a:r>
          </a:p>
        </p:txBody>
      </p:sp>
      <p:sp>
        <p:nvSpPr>
          <p:cNvPr id="7" name="幻灯片图像占位符 6"/>
          <p:cNvSpPr>
            <a:spLocks noGrp="1" noRot="1" noChangeAspect="1"/>
          </p:cNvSpPr>
          <p:nvPr>
            <p:ph type="sldImg"/>
          </p:nvPr>
        </p:nvSpPr>
        <p:spPr>
          <a:xfrm>
            <a:off x="742950" y="717550"/>
            <a:ext cx="5557838" cy="3125788"/>
          </a:xfrm>
        </p:spPr>
      </p:sp>
    </p:spTree>
    <p:extLst>
      <p:ext uri="{BB962C8B-B14F-4D97-AF65-F5344CB8AC3E}">
        <p14:creationId xmlns:p14="http://schemas.microsoft.com/office/powerpoint/2010/main" val="3709789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Autofit/>
          </a:bodyPr>
          <a:lstStyle/>
          <a:p>
            <a:endParaRPr lang="zh-CN" altLang="en-US" dirty="0"/>
          </a:p>
        </p:txBody>
      </p:sp>
    </p:spTree>
    <p:extLst>
      <p:ext uri="{BB962C8B-B14F-4D97-AF65-F5344CB8AC3E}">
        <p14:creationId xmlns:p14="http://schemas.microsoft.com/office/powerpoint/2010/main" val="361322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685800" y="744538"/>
            <a:ext cx="5727700" cy="3221037"/>
          </a:xfrm>
          <a:ln/>
        </p:spPr>
      </p:sp>
      <p:sp>
        <p:nvSpPr>
          <p:cNvPr id="180227" name="Rectangle 3"/>
          <p:cNvSpPr>
            <a:spLocks noGrp="1" noChangeArrowheads="1"/>
          </p:cNvSpPr>
          <p:nvPr>
            <p:ph type="body" idx="1"/>
          </p:nvPr>
        </p:nvSpPr>
        <p:spPr>
          <a:noFill/>
        </p:spPr>
        <p:txBody>
          <a:bodyPr/>
          <a:lstStyle/>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晶圆（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Wafer</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）是指制作硅</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半导体集成电路</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所用的硅芯片，由于其形状为圆形，故称为晶圆。晶圆是生产</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集成电路</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所用的载体</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电路（</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Electrical Circuit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）或称电子回路，是由电气设备和元器件，按一定方式连接起来，为</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电荷</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流通提供了路径的总体，也叫电子线路或称电气回路，简称网络或回路。如</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电源</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电阻</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电容</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电感</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二极管</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晶体管</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集成电路</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和</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电键</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等，构成的网络、</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硬件</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。负电荷可以在其中运动。</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半导体器件（</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Semiconductor Device</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）是利用</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半导体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材料的特殊电特性来完成特定功能的电子器件。半导体的导电性介于良</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导电体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与</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绝缘体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之间，这些半导体材料通常是</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硅</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锗</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砷化镓</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，并经过各式特定的渗杂，产生</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P</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型或</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N</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型半导体，作成</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整流器</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、振荡器、发光器、放大器、测光器等元件或设备。</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被动元件（</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Passive Components</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）或称无源器件，在不同领域有不同定义，可以指消耗但不产生能量的电子元件，或者指无法产生</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增益</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的电子元件。与被动元件或无源器件相对的另一类元器件是</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主动元件</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或有源器件。</a:t>
            </a:r>
          </a:p>
        </p:txBody>
      </p:sp>
    </p:spTree>
    <p:extLst>
      <p:ext uri="{BB962C8B-B14F-4D97-AF65-F5344CB8AC3E}">
        <p14:creationId xmlns:p14="http://schemas.microsoft.com/office/powerpoint/2010/main" val="1684145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type="body" idx="1"/>
          </p:nvPr>
        </p:nvSpPr>
        <p:spPr/>
        <p:txBody>
          <a:bodyPr/>
          <a:lstStyle/>
          <a:p>
            <a:r>
              <a:rPr lang="en-US" altLang="zh-CN" dirty="0"/>
              <a:t>ENIAC</a:t>
            </a:r>
            <a:r>
              <a:rPr lang="zh-CN" altLang="en-US" dirty="0"/>
              <a:t>，全称为</a:t>
            </a:r>
            <a:r>
              <a:rPr lang="en-US" altLang="zh-CN" dirty="0"/>
              <a:t>Electronic Numerical Integrator And Computer</a:t>
            </a:r>
            <a:r>
              <a:rPr lang="zh-CN" altLang="en-US" dirty="0"/>
              <a:t>，即电子数字积分计算机。</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ENIAC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为</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美国陆军</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的弹道研究实验室（</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BRL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）所使用，用于计算</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火炮</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的</a:t>
            </a:r>
            <a:r>
              <a:rPr lang="zh-CN" altLang="en-US" sz="1100" b="0" i="0" u="none" strike="noStrike" kern="1200" dirty="0">
                <a:solidFill>
                  <a:schemeClr val="tx1"/>
                </a:solidFill>
                <a:effectLst/>
                <a:latin typeface="微软雅黑" panose="020B0503020204020204" pitchFamily="34" charset="-122"/>
                <a:ea typeface="微软雅黑" panose="020B0503020204020204" pitchFamily="34" charset="-122"/>
                <a:cs typeface="+mn-cs"/>
              </a:rPr>
              <a:t>火力表</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ENIAC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在</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1946</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年公布的时候，就被当时的新闻赞誉为“巨脑”。它的计算速度比机电机器提高了一千倍。这是一个飞跃，之前没有任何一台单独的机器达到过这个速度。</a:t>
            </a:r>
            <a:endParaRPr lang="zh-CN" altLang="en-US" dirty="0"/>
          </a:p>
          <a:p>
            <a:endParaRPr lang="zh-CN" altLang="en-US" dirty="0"/>
          </a:p>
        </p:txBody>
      </p:sp>
      <p:sp>
        <p:nvSpPr>
          <p:cNvPr id="3" name="幻灯片图像占位符 2"/>
          <p:cNvSpPr>
            <a:spLocks noGrp="1" noRot="1" noChangeAspect="1"/>
          </p:cNvSpPr>
          <p:nvPr>
            <p:ph type="sldImg"/>
          </p:nvPr>
        </p:nvSpPr>
        <p:spPr>
          <a:xfrm>
            <a:off x="584200" y="765175"/>
            <a:ext cx="5930900" cy="3336925"/>
          </a:xfrm>
        </p:spPr>
      </p:sp>
    </p:spTree>
    <p:extLst>
      <p:ext uri="{BB962C8B-B14F-4D97-AF65-F5344CB8AC3E}">
        <p14:creationId xmlns:p14="http://schemas.microsoft.com/office/powerpoint/2010/main" val="3555278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xfrm>
            <a:off x="568325" y="744538"/>
            <a:ext cx="5978525" cy="3363912"/>
          </a:xfrm>
          <a:ln/>
        </p:spPr>
      </p:sp>
      <p:sp>
        <p:nvSpPr>
          <p:cNvPr id="180227" name="Rectangle 3"/>
          <p:cNvSpPr>
            <a:spLocks noGrp="1" noChangeArrowheads="1"/>
          </p:cNvSpPr>
          <p:nvPr>
            <p:ph type="body" idx="1"/>
          </p:nvPr>
        </p:nvSpPr>
        <p:spPr>
          <a:noFill/>
        </p:spPr>
        <p:txBody>
          <a:bodyPr/>
          <a:lstStyle/>
          <a:p>
            <a:pPr marL="180975" indent="-180975"/>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整合元件制造商（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IDM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Integrated Device Manufacturer</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）：从</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设计、制造、封装、测试到销售都涉及。全球主要</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IDM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企业有英特尔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(Intel)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、三星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(Samsung)</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SK</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海力士（</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SK Hynix</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Fabless</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设计商只设计和销售晶片，但将制造、封装、测试外包给第三方。他们又称为</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Fabless Semiconductor Company</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。全球主要</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设计企业有高通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(Qualcomm)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、博通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(Broadcom)</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、联发科 </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err="1">
                <a:solidFill>
                  <a:schemeClr val="tx1"/>
                </a:solidFill>
                <a:effectLst/>
                <a:latin typeface="微软雅黑" panose="020B0503020204020204" pitchFamily="34" charset="-122"/>
                <a:ea typeface="微软雅黑" panose="020B0503020204020204" pitchFamily="34" charset="-122"/>
                <a:cs typeface="+mn-cs"/>
              </a:rPr>
              <a:t>MediaTek</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、英伟达（</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NVIDIA</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AMD</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、海思（</a:t>
            </a:r>
            <a:r>
              <a:rPr lang="en-US" altLang="zh-CN" sz="1100" b="0" i="0" kern="1200" dirty="0" err="1">
                <a:solidFill>
                  <a:schemeClr val="tx1"/>
                </a:solidFill>
                <a:effectLst/>
                <a:latin typeface="微软雅黑" panose="020B0503020204020204" pitchFamily="34" charset="-122"/>
                <a:ea typeface="微软雅黑" panose="020B0503020204020204" pitchFamily="34" charset="-122"/>
                <a:cs typeface="+mn-cs"/>
              </a:rPr>
              <a:t>Hisilicon</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）、苹果（</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Apple</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）、美满电子</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(Marvell)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、赛灵思（</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Xilinx</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）等。</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晶圆制造商（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Foundry</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）：指晶圆制造代工厂，全球主要晶圆代工企业有台积电（</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TSMC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）、格罗方德（</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Global Foundries</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）、联电（</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UMC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）、中芯国际（</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SMIC</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180975" indent="-180975"/>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封测厂商（</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OSAT</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）：主要是封装测试代工厂。全球主要封测代工企业有日月光（</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ASE</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）、安靠（</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Amkor</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）、长电科技、矽品（</a:t>
            </a:r>
            <a:r>
              <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rPr>
              <a:t>SPIL</a:t>
            </a:r>
            <a:r>
              <a:rPr lang="zh-CN" altLang="en-US" sz="1100" b="0" i="0" kern="1200" dirty="0">
                <a:solidFill>
                  <a:schemeClr val="tx1"/>
                </a:solidFill>
                <a:effectLst/>
                <a:latin typeface="微软雅黑" panose="020B0503020204020204" pitchFamily="34" charset="-122"/>
                <a:ea typeface="微软雅黑" panose="020B0503020204020204" pitchFamily="34" charset="-122"/>
                <a:cs typeface="+mn-cs"/>
              </a:rPr>
              <a:t>）、力成科技、华天科技、通富微电、京元电子、南茂科技、联合科技。</a:t>
            </a: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indent="0">
              <a:buNone/>
            </a:pPr>
            <a:endParaRPr lang="en-US" altLang="zh-CN" sz="1100" b="0" i="0" kern="1200" dirty="0">
              <a:solidFill>
                <a:schemeClr val="tx1"/>
              </a:solidFill>
              <a:effectLst/>
              <a:latin typeface="微软雅黑" panose="020B0503020204020204" pitchFamily="34" charset="-122"/>
              <a:ea typeface="微软雅黑" panose="020B0503020204020204" pitchFamily="34" charset="-122"/>
              <a:cs typeface="+mn-cs"/>
            </a:endParaRPr>
          </a:p>
          <a:p>
            <a:pPr marL="0" indent="0">
              <a:buNone/>
            </a:pPr>
            <a:endParaRPr lang="zh-CN" altLang="en-US" dirty="0"/>
          </a:p>
        </p:txBody>
      </p:sp>
    </p:spTree>
    <p:extLst>
      <p:ext uri="{BB962C8B-B14F-4D97-AF65-F5344CB8AC3E}">
        <p14:creationId xmlns:p14="http://schemas.microsoft.com/office/powerpoint/2010/main" val="2324354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更多信息</a:t>
            </a:r>
          </a:p>
        </p:txBody>
      </p:sp>
    </p:spTree>
    <p:extLst>
      <p:ext uri="{BB962C8B-B14F-4D97-AF65-F5344CB8AC3E}">
        <p14:creationId xmlns:p14="http://schemas.microsoft.com/office/powerpoint/2010/main" val="25263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学习推荐</a:t>
            </a:r>
          </a:p>
        </p:txBody>
      </p:sp>
    </p:spTree>
    <p:extLst>
      <p:ext uri="{BB962C8B-B14F-4D97-AF65-F5344CB8AC3E}">
        <p14:creationId xmlns:p14="http://schemas.microsoft.com/office/powerpoint/2010/main" val="2010191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2#总标题">
    <p:spTree>
      <p:nvGrpSpPr>
        <p:cNvPr id="1" name=""/>
        <p:cNvGrpSpPr/>
        <p:nvPr/>
      </p:nvGrpSpPr>
      <p:grpSpPr>
        <a:xfrm>
          <a:off x="0" y="0"/>
          <a:ext cx="0" cy="0"/>
          <a:chOff x="0" y="0"/>
          <a:chExt cx="0" cy="0"/>
        </a:xfrm>
      </p:grpSpPr>
      <p:pic>
        <p:nvPicPr>
          <p:cNvPr id="8" name="Picture 3" descr="C:\Users\YOYO\Desktop\未标题-2-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0" y="-8620"/>
            <a:ext cx="12200150" cy="685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3" name="Picture 5" descr="C:\Users\YOYO\Desktop\横版华为公司标志 Horizontal Version of Huawei Corporate Logo_2018.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6420" y="251069"/>
            <a:ext cx="1966794" cy="44162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1"/>
          <p:cNvSpPr>
            <a:spLocks noGrp="1" noChangeArrowheads="1"/>
          </p:cNvSpPr>
          <p:nvPr>
            <p:ph type="ctrTitle" sz="quarter"/>
          </p:nvPr>
        </p:nvSpPr>
        <p:spPr>
          <a:xfrm>
            <a:off x="448436" y="4957156"/>
            <a:ext cx="11297477" cy="831600"/>
          </a:xfrm>
          <a:prstGeom prst="rect">
            <a:avLst/>
          </a:prstGeom>
          <a:ln algn="ctr"/>
        </p:spPr>
        <p:txBody>
          <a:bodyPr lIns="87802" tIns="43901" rIns="87802" bIns="43901"/>
          <a:lstStyle>
            <a:lvl1pPr algn="l" defTabSz="801688" rtl="0" eaLnBrk="0" fontAlgn="ctr" hangingPunct="0">
              <a:spcBef>
                <a:spcPct val="0"/>
              </a:spcBef>
              <a:spcAft>
                <a:spcPct val="0"/>
              </a:spcAft>
              <a:defRPr lang="zh-CN" altLang="en-US" sz="4300" b="1" kern="1200" baseline="0" dirty="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单击此处编辑母版标题样式</a:t>
            </a:r>
          </a:p>
        </p:txBody>
      </p:sp>
      <p:sp>
        <p:nvSpPr>
          <p:cNvPr id="30" name="文本占位符 29"/>
          <p:cNvSpPr>
            <a:spLocks noGrp="1"/>
          </p:cNvSpPr>
          <p:nvPr>
            <p:ph type="body" sz="quarter" idx="10"/>
          </p:nvPr>
        </p:nvSpPr>
        <p:spPr>
          <a:xfrm>
            <a:off x="448436" y="5816120"/>
            <a:ext cx="7478586" cy="493200"/>
          </a:xfrm>
          <a:prstGeom prst="rect">
            <a:avLst/>
          </a:prstGeom>
        </p:spPr>
        <p:txBody>
          <a:bodyPr/>
          <a:lstStyle>
            <a:lvl1pPr marL="0" indent="0" algn="l" defTabSz="801688" rtl="0" eaLnBrk="0" fontAlgn="ctr" hangingPunct="0">
              <a:spcBef>
                <a:spcPct val="0"/>
              </a:spcBef>
              <a:spcAft>
                <a:spcPct val="0"/>
              </a:spcAft>
              <a:buNone/>
              <a:defRPr lang="zh-CN" altLang="en-US" sz="2000" kern="1200" baseline="0" dirty="0" smtClean="0">
                <a:solidFill>
                  <a:srgbClr val="0070C0"/>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单击此处编辑母版文本样式</a:t>
            </a:r>
          </a:p>
        </p:txBody>
      </p:sp>
      <p:sp>
        <p:nvSpPr>
          <p:cNvPr id="7" name="Rectangle 54">
            <a:extLst>
              <a:ext uri="{FF2B5EF4-FFF2-40B4-BE49-F238E27FC236}">
                <a16:creationId xmlns:a16="http://schemas.microsoft.com/office/drawing/2014/main" id="{2078FA11-5569-4994-AEB7-1AF5CAC763B0}"/>
              </a:ext>
            </a:extLst>
          </p:cNvPr>
          <p:cNvSpPr>
            <a:spLocks noChangeArrowheads="1"/>
          </p:cNvSpPr>
          <p:nvPr userDrawn="1"/>
        </p:nvSpPr>
        <p:spPr bwMode="auto">
          <a:xfrm>
            <a:off x="947428" y="6500581"/>
            <a:ext cx="2572683" cy="265552"/>
          </a:xfrm>
          <a:prstGeom prst="rect">
            <a:avLst/>
          </a:prstGeom>
          <a:noFill/>
          <a:ln w="9525" algn="ctr">
            <a:noFill/>
            <a:miter lim="800000"/>
            <a:headEnd/>
            <a:tailEnd/>
          </a:ln>
          <a:effectLst/>
        </p:spPr>
        <p:txBody>
          <a:bodyPr wrap="none" lIns="80101" tIns="40052" rIns="80101" bIns="40052">
            <a:spAutoFit/>
          </a:bodyPr>
          <a:lstStyle/>
          <a:p>
            <a:pPr defTabSz="801668" eaLnBrk="0" fontAlgn="base" hangingPunct="0">
              <a:defRPr/>
            </a:pPr>
            <a:r>
              <a:rPr lang="zh-CN" altLang="en-US" sz="1200" dirty="0">
                <a:solidFill>
                  <a:prstClr val="black"/>
                </a:solidFill>
                <a:cs typeface="Huawei Sans" panose="020C0503030203020204" pitchFamily="34" charset="0"/>
              </a:rPr>
              <a:t>版权所有</a:t>
            </a:r>
            <a:r>
              <a:rPr lang="en-US" altLang="zh-CN" sz="1200" dirty="0">
                <a:solidFill>
                  <a:prstClr val="black"/>
                </a:solidFill>
                <a:cs typeface="Huawei Sans" panose="020C0503030203020204" pitchFamily="34" charset="0"/>
              </a:rPr>
              <a:t>© 2020 </a:t>
            </a:r>
            <a:r>
              <a:rPr lang="zh-CN" altLang="en-US" sz="1200" dirty="0">
                <a:solidFill>
                  <a:prstClr val="black"/>
                </a:solidFill>
                <a:cs typeface="Huawei Sans" panose="020C0503030203020204" pitchFamily="34" charset="0"/>
              </a:rPr>
              <a:t>华为技术有限公司</a:t>
            </a:r>
          </a:p>
        </p:txBody>
      </p:sp>
      <p:grpSp>
        <p:nvGrpSpPr>
          <p:cNvPr id="9" name="组合 8"/>
          <p:cNvGrpSpPr/>
          <p:nvPr userDrawn="1"/>
        </p:nvGrpSpPr>
        <p:grpSpPr>
          <a:xfrm>
            <a:off x="12162528" y="4653136"/>
            <a:ext cx="638734" cy="1729234"/>
            <a:chOff x="12162528" y="4653136"/>
            <a:chExt cx="638734" cy="1729234"/>
          </a:xfrm>
        </p:grpSpPr>
        <p:sp>
          <p:nvSpPr>
            <p:cNvPr id="10" name="矩形 9">
              <a:extLst>
                <a:ext uri="{FF2B5EF4-FFF2-40B4-BE49-F238E27FC236}">
                  <a16:creationId xmlns:a16="http://schemas.microsoft.com/office/drawing/2014/main" id="{32AEB80E-D574-4C1A-9EB9-3369A2BB96C5}"/>
                </a:ext>
              </a:extLst>
            </p:cNvPr>
            <p:cNvSpPr/>
            <p:nvPr userDrawn="1"/>
          </p:nvSpPr>
          <p:spPr>
            <a:xfrm>
              <a:off x="12212029" y="4653136"/>
              <a:ext cx="539729" cy="288726"/>
            </a:xfrm>
            <a:prstGeom prst="rect">
              <a:avLst/>
            </a:prstGeom>
            <a:solidFill>
              <a:srgbClr val="00B0F0"/>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1" name="矩形 10">
              <a:extLst>
                <a:ext uri="{FF2B5EF4-FFF2-40B4-BE49-F238E27FC236}">
                  <a16:creationId xmlns:a16="http://schemas.microsoft.com/office/drawing/2014/main" id="{E94F5345-F49B-42D0-B35C-CA4FB19A3DA6}"/>
                </a:ext>
              </a:extLst>
            </p:cNvPr>
            <p:cNvSpPr/>
            <p:nvPr userDrawn="1"/>
          </p:nvSpPr>
          <p:spPr>
            <a:xfrm>
              <a:off x="12212029" y="4941964"/>
              <a:ext cx="539729" cy="288000"/>
            </a:xfrm>
            <a:prstGeom prst="rect">
              <a:avLst/>
            </a:prstGeom>
            <a:solidFill>
              <a:srgbClr val="A6D2FF"/>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2" name="矩形 11">
              <a:extLst>
                <a:ext uri="{FF2B5EF4-FFF2-40B4-BE49-F238E27FC236}">
                  <a16:creationId xmlns:a16="http://schemas.microsoft.com/office/drawing/2014/main" id="{BA62EB75-581F-4CD2-92A6-87BDFE3BDBC3}"/>
                </a:ext>
              </a:extLst>
            </p:cNvPr>
            <p:cNvSpPr/>
            <p:nvPr userDrawn="1"/>
          </p:nvSpPr>
          <p:spPr>
            <a:xfrm>
              <a:off x="12212029" y="5230066"/>
              <a:ext cx="539729" cy="288000"/>
            </a:xfrm>
            <a:prstGeom prst="rect">
              <a:avLst/>
            </a:prstGeom>
            <a:solidFill>
              <a:srgbClr val="D8D8D8"/>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4" name="矩形 13">
              <a:extLst>
                <a:ext uri="{FF2B5EF4-FFF2-40B4-BE49-F238E27FC236}">
                  <a16:creationId xmlns:a16="http://schemas.microsoft.com/office/drawing/2014/main" id="{947DE7E3-EC9F-4331-B252-7BCE51B7F0DA}"/>
                </a:ext>
              </a:extLst>
            </p:cNvPr>
            <p:cNvSpPr/>
            <p:nvPr userDrawn="1"/>
          </p:nvSpPr>
          <p:spPr>
            <a:xfrm>
              <a:off x="12212029" y="5518168"/>
              <a:ext cx="539729" cy="288000"/>
            </a:xfrm>
            <a:prstGeom prst="rect">
              <a:avLst/>
            </a:prstGeom>
            <a:solidFill>
              <a:srgbClr val="C00000"/>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5" name="矩形 14">
              <a:extLst>
                <a:ext uri="{FF2B5EF4-FFF2-40B4-BE49-F238E27FC236}">
                  <a16:creationId xmlns:a16="http://schemas.microsoft.com/office/drawing/2014/main" id="{BE210CD8-3823-4C2E-B3EA-E42C40CFB29F}"/>
                </a:ext>
              </a:extLst>
            </p:cNvPr>
            <p:cNvSpPr/>
            <p:nvPr userDrawn="1"/>
          </p:nvSpPr>
          <p:spPr>
            <a:xfrm>
              <a:off x="12212029" y="5806270"/>
              <a:ext cx="539729" cy="288000"/>
            </a:xfrm>
            <a:prstGeom prst="rect">
              <a:avLst/>
            </a:prstGeom>
            <a:solidFill>
              <a:srgbClr val="FFFFCC"/>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6" name="矩形 15">
              <a:extLst>
                <a:ext uri="{FF2B5EF4-FFF2-40B4-BE49-F238E27FC236}">
                  <a16:creationId xmlns:a16="http://schemas.microsoft.com/office/drawing/2014/main" id="{BE8A406D-0F03-42D8-9159-77B9DE9EB30E}"/>
                </a:ext>
              </a:extLst>
            </p:cNvPr>
            <p:cNvSpPr/>
            <p:nvPr userDrawn="1"/>
          </p:nvSpPr>
          <p:spPr>
            <a:xfrm>
              <a:off x="12212029" y="6094370"/>
              <a:ext cx="539729" cy="288000"/>
            </a:xfrm>
            <a:prstGeom prst="rect">
              <a:avLst/>
            </a:prstGeom>
            <a:solidFill>
              <a:srgbClr val="FFC000"/>
            </a:solidFill>
          </p:spPr>
          <p:txBody>
            <a:bodyPr wrap="none" rtlCol="0" anchor="ctr">
              <a:noAutofit/>
            </a:bodyPr>
            <a:lstStyle/>
            <a:p>
              <a:pPr marL="342763" indent="-342763" algn="ctr" defTabSz="914478">
                <a:buFont typeface="+mj-lt"/>
                <a:buAutoNum type="arabicPeriod"/>
              </a:pPr>
              <a:endParaRPr lang="zh-CN" altLang="en-US" sz="900" dirty="0">
                <a:solidFill>
                  <a:prstClr val="black"/>
                </a:solidFill>
                <a:cs typeface="Huawei Sans" panose="020C0503030203020204" pitchFamily="34" charset="0"/>
              </a:endParaRPr>
            </a:p>
          </p:txBody>
        </p:sp>
        <p:sp>
          <p:nvSpPr>
            <p:cNvPr id="18" name="文本框 17">
              <a:extLst>
                <a:ext uri="{FF2B5EF4-FFF2-40B4-BE49-F238E27FC236}">
                  <a16:creationId xmlns:a16="http://schemas.microsoft.com/office/drawing/2014/main" id="{98A3A11A-AB61-497E-B3AE-12E999A6BBBA}"/>
                </a:ext>
              </a:extLst>
            </p:cNvPr>
            <p:cNvSpPr txBox="1"/>
            <p:nvPr userDrawn="1"/>
          </p:nvSpPr>
          <p:spPr bwMode="auto">
            <a:xfrm>
              <a:off x="12162528" y="4683920"/>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表格表头</a:t>
              </a:r>
            </a:p>
          </p:txBody>
        </p:sp>
        <p:sp>
          <p:nvSpPr>
            <p:cNvPr id="19" name="文本框 18">
              <a:extLst>
                <a:ext uri="{FF2B5EF4-FFF2-40B4-BE49-F238E27FC236}">
                  <a16:creationId xmlns:a16="http://schemas.microsoft.com/office/drawing/2014/main" id="{CF824ACE-31EE-452D-A81D-32E189AFE158}"/>
                </a:ext>
              </a:extLst>
            </p:cNvPr>
            <p:cNvSpPr txBox="1"/>
            <p:nvPr userDrawn="1"/>
          </p:nvSpPr>
          <p:spPr bwMode="auto">
            <a:xfrm>
              <a:off x="12162528" y="4972385"/>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表格边框</a:t>
              </a:r>
            </a:p>
          </p:txBody>
        </p:sp>
        <p:sp>
          <p:nvSpPr>
            <p:cNvPr id="20" name="文本框 19">
              <a:extLst>
                <a:ext uri="{FF2B5EF4-FFF2-40B4-BE49-F238E27FC236}">
                  <a16:creationId xmlns:a16="http://schemas.microsoft.com/office/drawing/2014/main" id="{7399143C-FDAD-45F1-BC44-030BD92ABA98}"/>
                </a:ext>
              </a:extLst>
            </p:cNvPr>
            <p:cNvSpPr txBox="1"/>
            <p:nvPr userDrawn="1"/>
          </p:nvSpPr>
          <p:spPr bwMode="auto">
            <a:xfrm>
              <a:off x="12162528" y="5260487"/>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导航灰底</a:t>
              </a:r>
            </a:p>
          </p:txBody>
        </p:sp>
        <p:sp>
          <p:nvSpPr>
            <p:cNvPr id="21" name="文本框 20">
              <a:extLst>
                <a:ext uri="{FF2B5EF4-FFF2-40B4-BE49-F238E27FC236}">
                  <a16:creationId xmlns:a16="http://schemas.microsoft.com/office/drawing/2014/main" id="{308D80BD-0AC4-4D30-BDF8-F241047905A7}"/>
                </a:ext>
              </a:extLst>
            </p:cNvPr>
            <p:cNvSpPr txBox="1"/>
            <p:nvPr userDrawn="1"/>
          </p:nvSpPr>
          <p:spPr bwMode="auto">
            <a:xfrm>
              <a:off x="12220212" y="5548589"/>
              <a:ext cx="52336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white"/>
                  </a:solidFill>
                </a:rPr>
                <a:t>华为红</a:t>
              </a:r>
            </a:p>
          </p:txBody>
        </p:sp>
        <p:sp>
          <p:nvSpPr>
            <p:cNvPr id="22" name="文本框 21">
              <a:extLst>
                <a:ext uri="{FF2B5EF4-FFF2-40B4-BE49-F238E27FC236}">
                  <a16:creationId xmlns:a16="http://schemas.microsoft.com/office/drawing/2014/main" id="{B9CBC549-23CA-4012-B493-FF768D1829F1}"/>
                </a:ext>
              </a:extLst>
            </p:cNvPr>
            <p:cNvSpPr txBox="1"/>
            <p:nvPr userDrawn="1"/>
          </p:nvSpPr>
          <p:spPr bwMode="auto">
            <a:xfrm>
              <a:off x="12162528" y="58366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文字底色</a:t>
              </a:r>
            </a:p>
          </p:txBody>
        </p:sp>
        <p:sp>
          <p:nvSpPr>
            <p:cNvPr id="23" name="文本框 22">
              <a:extLst>
                <a:ext uri="{FF2B5EF4-FFF2-40B4-BE49-F238E27FC236}">
                  <a16:creationId xmlns:a16="http://schemas.microsoft.com/office/drawing/2014/main" id="{DA49D1AE-05B4-4A19-9F6F-8B89D09C41DD}"/>
                </a:ext>
              </a:extLst>
            </p:cNvPr>
            <p:cNvSpPr txBox="1"/>
            <p:nvPr userDrawn="1"/>
          </p:nvSpPr>
          <p:spPr bwMode="auto">
            <a:xfrm>
              <a:off x="12162528" y="61247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defTabSz="914478"/>
              <a:r>
                <a:rPr lang="zh-CN" altLang="en-US" sz="900" dirty="0">
                  <a:solidFill>
                    <a:prstClr val="black"/>
                  </a:solidFill>
                </a:rPr>
                <a:t>文字边框</a:t>
              </a:r>
            </a:p>
          </p:txBody>
        </p:sp>
      </p:grpSp>
      <p:sp>
        <p:nvSpPr>
          <p:cNvPr id="24" name="Rectangle 69">
            <a:extLst>
              <a:ext uri="{FF2B5EF4-FFF2-40B4-BE49-F238E27FC236}">
                <a16:creationId xmlns:a16="http://schemas.microsoft.com/office/drawing/2014/main" id="{6ED2DBAA-9261-44D2-836C-78E5FB250BAC}"/>
              </a:ext>
            </a:extLst>
          </p:cNvPr>
          <p:cNvSpPr>
            <a:spLocks noChangeArrowheads="1"/>
          </p:cNvSpPr>
          <p:nvPr userDrawn="1"/>
        </p:nvSpPr>
        <p:spPr bwMode="auto">
          <a:xfrm>
            <a:off x="155280" y="6500581"/>
            <a:ext cx="658440" cy="265552"/>
          </a:xfrm>
          <a:prstGeom prst="rect">
            <a:avLst/>
          </a:prstGeom>
          <a:noFill/>
          <a:ln w="9525" algn="ctr">
            <a:noFill/>
            <a:miter lim="800000"/>
            <a:headEnd/>
            <a:tailEnd/>
          </a:ln>
          <a:effectLst/>
        </p:spPr>
        <p:txBody>
          <a:bodyPr wrap="none" lIns="80070" tIns="40036" rIns="80070" bIns="40036">
            <a:spAutoFit/>
          </a:bodyPr>
          <a:lstStyle/>
          <a:p>
            <a:pPr defTabSz="801347" eaLnBrk="0" fontAlgn="ctr" hangingPunct="0">
              <a:defRPr/>
            </a:pPr>
            <a:r>
              <a:rPr lang="zh-CN" altLang="en-US" sz="1200" dirty="0">
                <a:solidFill>
                  <a:prstClr val="black"/>
                </a:solidFill>
                <a:cs typeface="Huawei Sans" panose="020C0503030203020204" pitchFamily="34" charset="0"/>
              </a:rPr>
              <a:t>第</a:t>
            </a:r>
            <a:fld id="{2F2CF7F5-F178-4429-B6CA-28062DF31937}" type="slidenum">
              <a:rPr lang="en-US" altLang="zh-CN" sz="1200" smtClean="0">
                <a:solidFill>
                  <a:prstClr val="black"/>
                </a:solidFill>
                <a:cs typeface="Huawei Sans" panose="020C0503030203020204" pitchFamily="34" charset="0"/>
              </a:rPr>
              <a:pPr defTabSz="801347" eaLnBrk="0" fontAlgn="ctr" hangingPunct="0">
                <a:defRPr/>
              </a:pPr>
              <a:t>‹#›</a:t>
            </a:fld>
            <a:r>
              <a:rPr lang="zh-CN" altLang="en-US" sz="1200" dirty="0">
                <a:solidFill>
                  <a:prstClr val="black"/>
                </a:solidFill>
                <a:cs typeface="Huawei Sans" panose="020C0503030203020204" pitchFamily="34" charset="0"/>
              </a:rPr>
              <a:t>页</a:t>
            </a:r>
            <a:endParaRPr lang="en-US" altLang="zh-CN" sz="1200" dirty="0">
              <a:solidFill>
                <a:prstClr val="black"/>
              </a:solidFill>
              <a:cs typeface="Huawei Sans" panose="020C0503030203020204" pitchFamily="34" charset="0"/>
            </a:endParaRPr>
          </a:p>
        </p:txBody>
      </p:sp>
    </p:spTree>
    <p:extLst>
      <p:ext uri="{BB962C8B-B14F-4D97-AF65-F5344CB8AC3E}">
        <p14:creationId xmlns:p14="http://schemas.microsoft.com/office/powerpoint/2010/main" val="1822809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7#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594800" y="410400"/>
            <a:ext cx="9831600" cy="640800"/>
          </a:xfrm>
          <a:prstGeom prst="rect">
            <a:avLst/>
          </a:prstGeo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a:t>单击此处编辑母版标题样式</a:t>
            </a:r>
          </a:p>
        </p:txBody>
      </p:sp>
      <p:sp>
        <p:nvSpPr>
          <p:cNvPr id="3"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4"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grpSp>
        <p:nvGrpSpPr>
          <p:cNvPr id="5" name="组合 4"/>
          <p:cNvGrpSpPr/>
          <p:nvPr userDrawn="1"/>
        </p:nvGrpSpPr>
        <p:grpSpPr>
          <a:xfrm>
            <a:off x="587388" y="505779"/>
            <a:ext cx="374708" cy="445558"/>
            <a:chOff x="-1647825" y="2492375"/>
            <a:chExt cx="1947863" cy="2316163"/>
          </a:xfrm>
          <a:solidFill>
            <a:schemeClr val="bg1"/>
          </a:solidFill>
        </p:grpSpPr>
        <p:sp>
          <p:nvSpPr>
            <p:cNvPr id="6"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7"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grpSp>
      <p:sp>
        <p:nvSpPr>
          <p:cNvPr id="8" name="文本占位符 6"/>
          <p:cNvSpPr>
            <a:spLocks noGrp="1"/>
          </p:cNvSpPr>
          <p:nvPr>
            <p:ph type="body" sz="quarter" idx="10" hasCustomPrompt="1"/>
          </p:nvPr>
        </p:nvSpPr>
        <p:spPr>
          <a:xfrm>
            <a:off x="442912" y="1233488"/>
            <a:ext cx="11306175" cy="4680000"/>
          </a:xfrm>
          <a:prstGeom prst="rect">
            <a:avLst/>
          </a:prstGeom>
        </p:spPr>
        <p:txBody>
          <a:bodyPr/>
          <a:lstStyle>
            <a:lvl1pPr algn="l">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328597866"/>
      </p:ext>
    </p:extLst>
  </p:cSld>
  <p:clrMapOvr>
    <a:masterClrMapping/>
  </p:clrMapOvr>
  <p:extLst>
    <p:ext uri="{DCECCB84-F9BA-43D5-87BE-67443E8EF086}">
      <p15:sldGuideLst xmlns:p15="http://schemas.microsoft.com/office/powerpoint/2012/main">
        <p15:guide id="1" orient="horz" pos="6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8#仅标题">
    <p:spTree>
      <p:nvGrpSpPr>
        <p:cNvPr id="1" name=""/>
        <p:cNvGrpSpPr/>
        <p:nvPr/>
      </p:nvGrpSpPr>
      <p:grpSpPr>
        <a:xfrm>
          <a:off x="0" y="0"/>
          <a:ext cx="0" cy="0"/>
          <a:chOff x="0" y="0"/>
          <a:chExt cx="0" cy="0"/>
        </a:xfrm>
      </p:grpSpPr>
      <p:sp>
        <p:nvSpPr>
          <p:cNvPr id="10" name="Freeform 9"/>
          <p:cNvSpPr>
            <a:spLocks/>
          </p:cNvSpPr>
          <p:nvPr userDrawn="1"/>
        </p:nvSpPr>
        <p:spPr bwMode="auto">
          <a:xfrm>
            <a:off x="3113" y="296368"/>
            <a:ext cx="1376363"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7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1" name="Freeform 11"/>
          <p:cNvSpPr>
            <a:spLocks/>
          </p:cNvSpPr>
          <p:nvPr userDrawn="1"/>
        </p:nvSpPr>
        <p:spPr bwMode="auto">
          <a:xfrm>
            <a:off x="1246188" y="296368"/>
            <a:ext cx="233363"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78"/>
            <a:endParaRPr lang="zh-CN" altLang="en-US" dirty="0">
              <a:solidFill>
                <a:prstClr val="black"/>
              </a:solidFill>
            </a:endParaRPr>
          </a:p>
        </p:txBody>
      </p:sp>
      <p:sp>
        <p:nvSpPr>
          <p:cNvPr id="12" name="Freeform 12"/>
          <p:cNvSpPr>
            <a:spLocks noEditPoints="1"/>
          </p:cNvSpPr>
          <p:nvPr userDrawn="1"/>
        </p:nvSpPr>
        <p:spPr bwMode="auto">
          <a:xfrm>
            <a:off x="479376" y="474075"/>
            <a:ext cx="508162"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78"/>
            <a:endParaRPr lang="zh-CN" altLang="en-US" dirty="0">
              <a:solidFill>
                <a:prstClr val="black"/>
              </a:solidFill>
            </a:endParaRPr>
          </a:p>
        </p:txBody>
      </p:sp>
      <p:sp>
        <p:nvSpPr>
          <p:cNvPr id="6" name="标题 1"/>
          <p:cNvSpPr>
            <a:spLocks noGrp="1"/>
          </p:cNvSpPr>
          <p:nvPr>
            <p:ph type="title"/>
          </p:nvPr>
        </p:nvSpPr>
        <p:spPr>
          <a:xfrm>
            <a:off x="1594800" y="410400"/>
            <a:ext cx="9831600" cy="640800"/>
          </a:xfrm>
          <a:prstGeom prst="rect">
            <a:avLst/>
          </a:prstGeom>
        </p:spPr>
        <p:txBody>
          <a:bodyPr lIns="100800" tIns="50400" rIns="100800" bIns="50400" anchor="t" anchorCtr="0"/>
          <a:lstStyle>
            <a:lvl1pPr>
              <a:defRPr b="1" baseline="0">
                <a:latin typeface="Huawei Sans" panose="020C0503030203020204" pitchFamily="34" charset="0"/>
                <a:ea typeface="方正兰亭黑简体" panose="02000000000000000000"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429256023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513643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826084440"/>
      </p:ext>
    </p:extLst>
  </p:cSld>
  <p:clrMapOvr>
    <a:masterClrMapping/>
  </p:clrMapOvr>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4029805210"/>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extLst>
      <p:ext uri="{BB962C8B-B14F-4D97-AF65-F5344CB8AC3E}">
        <p14:creationId xmlns:p14="http://schemas.microsoft.com/office/powerpoint/2010/main" val="2149336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前言</a:t>
            </a:r>
          </a:p>
        </p:txBody>
      </p:sp>
    </p:spTree>
    <p:extLst>
      <p:ext uri="{BB962C8B-B14F-4D97-AF65-F5344CB8AC3E}">
        <p14:creationId xmlns:p14="http://schemas.microsoft.com/office/powerpoint/2010/main" val="499053660"/>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extLst>
      <p:ext uri="{BB962C8B-B14F-4D97-AF65-F5344CB8AC3E}">
        <p14:creationId xmlns:p14="http://schemas.microsoft.com/office/powerpoint/2010/main" val="2528024743"/>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思考题</a:t>
            </a:r>
          </a:p>
        </p:txBody>
      </p:sp>
    </p:spTree>
    <p:extLst>
      <p:ext uri="{BB962C8B-B14F-4D97-AF65-F5344CB8AC3E}">
        <p14:creationId xmlns:p14="http://schemas.microsoft.com/office/powerpoint/2010/main" val="9636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本节小结</a:t>
            </a:r>
          </a:p>
        </p:txBody>
      </p:sp>
    </p:spTree>
    <p:extLst>
      <p:ext uri="{BB962C8B-B14F-4D97-AF65-F5344CB8AC3E}">
        <p14:creationId xmlns:p14="http://schemas.microsoft.com/office/powerpoint/2010/main" val="40524204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本章总结</a:t>
            </a:r>
          </a:p>
        </p:txBody>
      </p:sp>
    </p:spTree>
    <p:extLst>
      <p:ext uri="{BB962C8B-B14F-4D97-AF65-F5344CB8AC3E}">
        <p14:creationId xmlns:p14="http://schemas.microsoft.com/office/powerpoint/2010/main" val="410235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3.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 id="2147483872" r:id="rId11"/>
    <p:sldLayoutId id="2147483873" r:id="rId12"/>
    <p:sldLayoutId id="2147483874" r:id="rId13"/>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 id="2147483875" r:id="rId6"/>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customXml" Target="../ink/ink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customXml" Target="../ink/ink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7.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1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40.png"/><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1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1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image" Target="../media/image57.png"/><Relationship Id="rId2" Type="http://schemas.openxmlformats.org/officeDocument/2006/relationships/image" Target="../media/image48.jpeg"/><Relationship Id="rId1" Type="http://schemas.openxmlformats.org/officeDocument/2006/relationships/slideLayout" Target="../slideLayouts/slideLayout16.xml"/><Relationship Id="rId6" Type="http://schemas.openxmlformats.org/officeDocument/2006/relationships/image" Target="../media/image52.jpeg"/><Relationship Id="rId11" Type="http://schemas.openxmlformats.org/officeDocument/2006/relationships/customXml" Target="../ink/ink14.xml"/><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customXml" Target="../ink/ink15.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16.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customXml" Target="../ink/ink17.xml"/><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tif"/></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customXml" Target="../ink/ink18.xml"/><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94.jpeg"/><Relationship Id="rId1" Type="http://schemas.openxmlformats.org/officeDocument/2006/relationships/slideLayout" Target="../slideLayouts/slideLayout16.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97.png"/><Relationship Id="rId4" Type="http://schemas.openxmlformats.org/officeDocument/2006/relationships/customXml" Target="../ink/ink20.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customXml" Target="../ink/ink21.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103.emf"/><Relationship Id="rId5" Type="http://schemas.openxmlformats.org/officeDocument/2006/relationships/oleObject" Target="../embeddings/oleObject2.bin"/><Relationship Id="rId4" Type="http://schemas.openxmlformats.org/officeDocument/2006/relationships/image" Target="../media/image102.emf"/></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customXml" Target="../ink/ink2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customXml" Target="../ink/ink24.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16.xml"/><Relationship Id="rId5" Type="http://schemas.openxmlformats.org/officeDocument/2006/relationships/image" Target="../media/image113.png"/><Relationship Id="rId4" Type="http://schemas.openxmlformats.org/officeDocument/2006/relationships/customXml" Target="../ink/ink25.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customXml" Target="../ink/ink26.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16.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tiff"/><Relationship Id="rId10" Type="http://schemas.openxmlformats.org/officeDocument/2006/relationships/customXml" Target="../ink/ink27.xml"/><Relationship Id="rId4" Type="http://schemas.openxmlformats.org/officeDocument/2006/relationships/image" Target="../media/image117.tiff"/><Relationship Id="rId9" Type="http://schemas.openxmlformats.org/officeDocument/2006/relationships/image" Target="../media/image122.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ustomXml" Target="../ink/ink28.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6.xml"/><Relationship Id="rId5" Type="http://schemas.openxmlformats.org/officeDocument/2006/relationships/image" Target="../media/image132.png"/><Relationship Id="rId4" Type="http://schemas.openxmlformats.org/officeDocument/2006/relationships/customXml" Target="../ink/ink29.xml"/></Relationships>
</file>

<file path=ppt/slides/_rels/slide7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Visio___1111111111111.vsdx"/><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35.png"/><Relationship Id="rId5" Type="http://schemas.openxmlformats.org/officeDocument/2006/relationships/customXml" Target="../ink/ink30.xml"/><Relationship Id="rId4" Type="http://schemas.openxmlformats.org/officeDocument/2006/relationships/image" Target="../media/image134.emf"/></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Visio___2222222222222.vsdx"/><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37.png"/><Relationship Id="rId5" Type="http://schemas.openxmlformats.org/officeDocument/2006/relationships/customXml" Target="../ink/ink31.xml"/><Relationship Id="rId4" Type="http://schemas.openxmlformats.org/officeDocument/2006/relationships/image" Target="../media/image136.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customXml" Target="../ink/ink32.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customXml" Target="../ink/ink33.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6.xml"/><Relationship Id="rId5" Type="http://schemas.openxmlformats.org/officeDocument/2006/relationships/chart" Target="../charts/chart4.xml"/><Relationship Id="rId4" Type="http://schemas.openxmlformats.org/officeDocument/2006/relationships/chart" Target="../charts/chart3.xml"/></Relationships>
</file>

<file path=ppt/slides/_rels/slide7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140.png"/><Relationship Id="rId5" Type="http://schemas.openxmlformats.org/officeDocument/2006/relationships/customXml" Target="../ink/ink34.xml"/><Relationship Id="rId4" Type="http://schemas.openxmlformats.org/officeDocument/2006/relationships/chart" Target="../charts/char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0.jpe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customXml" Target="../ink/ink35.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16.xml"/><Relationship Id="rId1" Type="http://schemas.openxmlformats.org/officeDocument/2006/relationships/vmlDrawing" Target="../drawings/vmlDrawing4.vml"/><Relationship Id="rId4" Type="http://schemas.openxmlformats.org/officeDocument/2006/relationships/image" Target="../media/image142.w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image" Target="../media/image143.png"/><Relationship Id="rId1" Type="http://schemas.openxmlformats.org/officeDocument/2006/relationships/slideLayout" Target="../slideLayouts/slideLayout16.xml"/><Relationship Id="rId6" Type="http://schemas.openxmlformats.org/officeDocument/2006/relationships/customXml" Target="../ink/ink36.xml"/><Relationship Id="rId5" Type="http://schemas.openxmlformats.org/officeDocument/2006/relationships/image" Target="../media/image146.png"/><Relationship Id="rId4" Type="http://schemas.openxmlformats.org/officeDocument/2006/relationships/image" Target="../media/image145.png"/></Relationships>
</file>

<file path=ppt/slides/_rels/slide84.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151.jpeg"/><Relationship Id="rId5" Type="http://schemas.openxmlformats.org/officeDocument/2006/relationships/image" Target="../media/image150.jpeg"/><Relationship Id="rId10" Type="http://schemas.openxmlformats.org/officeDocument/2006/relationships/image" Target="../media/image155.jpeg"/><Relationship Id="rId4" Type="http://schemas.openxmlformats.org/officeDocument/2006/relationships/image" Target="../media/image149.jpeg"/><Relationship Id="rId9" Type="http://schemas.openxmlformats.org/officeDocument/2006/relationships/image" Target="../media/image15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8" Type="http://schemas.openxmlformats.org/officeDocument/2006/relationships/image" Target="../media/image150.jpeg"/><Relationship Id="rId3" Type="http://schemas.openxmlformats.org/officeDocument/2006/relationships/image" Target="../media/image156.png"/><Relationship Id="rId7" Type="http://schemas.openxmlformats.org/officeDocument/2006/relationships/image" Target="../media/image149.jpe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148.png"/><Relationship Id="rId5" Type="http://schemas.openxmlformats.org/officeDocument/2006/relationships/image" Target="../media/image158.png"/><Relationship Id="rId10" Type="http://schemas.openxmlformats.org/officeDocument/2006/relationships/image" Target="../media/image155.jpeg"/><Relationship Id="rId4" Type="http://schemas.openxmlformats.org/officeDocument/2006/relationships/image" Target="../media/image157.png"/><Relationship Id="rId9" Type="http://schemas.openxmlformats.org/officeDocument/2006/relationships/image" Target="../media/image154.png"/></Relationships>
</file>

<file path=ppt/slides/_rels/slide8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8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166.png"/><Relationship Id="rId11" Type="http://schemas.openxmlformats.org/officeDocument/2006/relationships/image" Target="../media/image162.png"/><Relationship Id="rId5" Type="http://schemas.openxmlformats.org/officeDocument/2006/relationships/image" Target="../media/image165.png"/><Relationship Id="rId10" Type="http://schemas.openxmlformats.org/officeDocument/2006/relationships/image" Target="../media/image169.png"/><Relationship Id="rId4" Type="http://schemas.openxmlformats.org/officeDocument/2006/relationships/image" Target="../media/image164.png"/><Relationship Id="rId9" Type="http://schemas.openxmlformats.org/officeDocument/2006/relationships/image" Target="../media/image161.png"/></Relationships>
</file>

<file path=ppt/slides/_rels/slide8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12.png"/><Relationship Id="rId1" Type="http://schemas.openxmlformats.org/officeDocument/2006/relationships/slideLayout" Target="../slideLayouts/slideLayout16.xml"/><Relationship Id="rId4" Type="http://schemas.openxmlformats.org/officeDocument/2006/relationships/image" Target="../media/image17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74.png"/><Relationship Id="rId1" Type="http://schemas.openxmlformats.org/officeDocument/2006/relationships/slideLayout" Target="../slideLayouts/slideLayout16.xml"/><Relationship Id="rId4" Type="http://schemas.openxmlformats.org/officeDocument/2006/relationships/image" Target="../media/image17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8" Type="http://schemas.openxmlformats.org/officeDocument/2006/relationships/image" Target="../media/image179.tmp"/><Relationship Id="rId3" Type="http://schemas.openxmlformats.org/officeDocument/2006/relationships/hyperlink" Target="https://e.huawei.com/cn/talent/#/home" TargetMode="External"/><Relationship Id="rId7" Type="http://schemas.openxmlformats.org/officeDocument/2006/relationships/image" Target="../media/image178.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177.png"/><Relationship Id="rId5" Type="http://schemas.openxmlformats.org/officeDocument/2006/relationships/hyperlink" Target="http://support.huawei.com/enterprise/" TargetMode="External"/><Relationship Id="rId4" Type="http://schemas.openxmlformats.org/officeDocument/2006/relationships/hyperlink" Target="http://enterprise.huawei.com/cn/" TargetMode="External"/><Relationship Id="rId9" Type="http://schemas.openxmlformats.org/officeDocument/2006/relationships/image" Target="../media/image180.tmp"/></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lstStyle/>
          <a:p>
            <a:r>
              <a:rPr lang="en-US" altLang="zh-CN"/>
              <a:t>《</a:t>
            </a:r>
            <a:r>
              <a:rPr lang="zh-CN" altLang="en-US"/>
              <a:t>计算机组成与结构</a:t>
            </a:r>
            <a:r>
              <a:rPr lang="en-US" altLang="zh-CN"/>
              <a:t>》— </a:t>
            </a:r>
            <a:r>
              <a:rPr lang="zh-CN" altLang="en-US"/>
              <a:t>鲲鹏处理器</a:t>
            </a:r>
            <a:endParaRPr lang="zh-CN" altLang="en-US" dirty="0"/>
          </a:p>
        </p:txBody>
      </p:sp>
      <p:sp>
        <p:nvSpPr>
          <p:cNvPr id="9" name="文本占位符 8"/>
          <p:cNvSpPr>
            <a:spLocks noGrp="1"/>
          </p:cNvSpPr>
          <p:nvPr>
            <p:ph type="body" sz="quarter" idx="10"/>
          </p:nvPr>
        </p:nvSpPr>
        <p:spPr/>
        <p:txBody>
          <a:bodyPr/>
          <a:lstStyle/>
          <a:p>
            <a:r>
              <a:rPr lang="zh-CN" altLang="en-US"/>
              <a:t>版本：</a:t>
            </a:r>
            <a:r>
              <a:rPr lang="en-US" altLang="zh-CN"/>
              <a:t>V1.0</a:t>
            </a:r>
            <a:endParaRPr lang="zh-CN" altLang="en-US" dirty="0"/>
          </a:p>
        </p:txBody>
      </p:sp>
    </p:spTree>
    <p:extLst>
      <p:ext uri="{BB962C8B-B14F-4D97-AF65-F5344CB8AC3E}">
        <p14:creationId xmlns:p14="http://schemas.microsoft.com/office/powerpoint/2010/main" val="1456205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9" descr="http://component-solutions.tek.com/images/services/ic-packaging/design/ic-package-desig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286" y="1459639"/>
            <a:ext cx="2734904" cy="196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2"/>
          <p:cNvSpPr>
            <a:spLocks noGrp="1"/>
          </p:cNvSpPr>
          <p:nvPr>
            <p:ph type="title"/>
          </p:nvPr>
        </p:nvSpPr>
        <p:spPr/>
        <p:txBody>
          <a:bodyPr/>
          <a:lstStyle/>
          <a:p>
            <a:r>
              <a:rPr lang="zh-CN" altLang="en-US"/>
              <a:t>芯片行业产业链</a:t>
            </a:r>
            <a:endParaRPr lang="zh-CN" altLang="en-US" dirty="0"/>
          </a:p>
        </p:txBody>
      </p:sp>
      <p:pic>
        <p:nvPicPr>
          <p:cNvPr id="5" name="Picture 5" descr="CO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891" y="1700205"/>
            <a:ext cx="2209800" cy="166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1525229" y="3713315"/>
            <a:ext cx="16319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1" dirty="0">
                <a:latin typeface="Huawei Sans" panose="020C0503030203020204" pitchFamily="34" charset="0"/>
                <a:ea typeface="方正兰亭黑简体" panose="02000000000000000000" pitchFamily="2" charset="-122"/>
              </a:rPr>
              <a:t>芯片设计</a:t>
            </a:r>
          </a:p>
        </p:txBody>
      </p:sp>
      <p:sp>
        <p:nvSpPr>
          <p:cNvPr id="7" name="Text Box 8"/>
          <p:cNvSpPr txBox="1">
            <a:spLocks noChangeArrowheads="1"/>
          </p:cNvSpPr>
          <p:nvPr/>
        </p:nvSpPr>
        <p:spPr bwMode="auto">
          <a:xfrm>
            <a:off x="5267701" y="3668994"/>
            <a:ext cx="16340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1" dirty="0">
                <a:latin typeface="Huawei Sans" panose="020C0503030203020204" pitchFamily="34" charset="0"/>
                <a:ea typeface="方正兰亭黑简体" panose="02000000000000000000" pitchFamily="2" charset="-122"/>
              </a:rPr>
              <a:t>晶圆加工</a:t>
            </a:r>
          </a:p>
        </p:txBody>
      </p:sp>
      <p:sp>
        <p:nvSpPr>
          <p:cNvPr id="8" name="Text Box 11"/>
          <p:cNvSpPr txBox="1">
            <a:spLocks noChangeArrowheads="1"/>
          </p:cNvSpPr>
          <p:nvPr/>
        </p:nvSpPr>
        <p:spPr bwMode="auto">
          <a:xfrm>
            <a:off x="8865284" y="3668994"/>
            <a:ext cx="2305049"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1" dirty="0">
                <a:latin typeface="Huawei Sans" panose="020C0503030203020204" pitchFamily="34" charset="0"/>
                <a:ea typeface="方正兰亭黑简体" panose="02000000000000000000" pitchFamily="2" charset="-122"/>
              </a:rPr>
              <a:t>芯片封装测试</a:t>
            </a:r>
          </a:p>
        </p:txBody>
      </p:sp>
      <p:sp>
        <p:nvSpPr>
          <p:cNvPr id="9" name="Line 13"/>
          <p:cNvSpPr>
            <a:spLocks noChangeShapeType="1"/>
          </p:cNvSpPr>
          <p:nvPr/>
        </p:nvSpPr>
        <p:spPr bwMode="auto">
          <a:xfrm>
            <a:off x="3265687" y="2479858"/>
            <a:ext cx="1344084" cy="0"/>
          </a:xfrm>
          <a:prstGeom prst="line">
            <a:avLst/>
          </a:prstGeom>
          <a:noFill/>
          <a:ln w="38100">
            <a:solidFill>
              <a:srgbClr val="C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333">
              <a:latin typeface="Huawei Sans" panose="020C0503030203020204" pitchFamily="34" charset="0"/>
              <a:ea typeface="方正兰亭黑简体" panose="02000000000000000000" pitchFamily="2" charset="-122"/>
            </a:endParaRPr>
          </a:p>
        </p:txBody>
      </p:sp>
      <p:sp>
        <p:nvSpPr>
          <p:cNvPr id="11" name="Line 14"/>
          <p:cNvSpPr>
            <a:spLocks noChangeShapeType="1"/>
          </p:cNvSpPr>
          <p:nvPr/>
        </p:nvSpPr>
        <p:spPr bwMode="auto">
          <a:xfrm>
            <a:off x="7075686" y="2479858"/>
            <a:ext cx="1441451" cy="0"/>
          </a:xfrm>
          <a:prstGeom prst="line">
            <a:avLst/>
          </a:prstGeom>
          <a:noFill/>
          <a:ln w="38100">
            <a:solidFill>
              <a:srgbClr val="C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1333">
              <a:latin typeface="Huawei Sans" panose="020C0503030203020204" pitchFamily="34" charset="0"/>
              <a:ea typeface="方正兰亭黑简体" panose="02000000000000000000" pitchFamily="2" charset="-122"/>
            </a:endParaRPr>
          </a:p>
        </p:txBody>
      </p:sp>
      <p:sp>
        <p:nvSpPr>
          <p:cNvPr id="12" name="Text Box 17"/>
          <p:cNvSpPr txBox="1">
            <a:spLocks noChangeArrowheads="1"/>
          </p:cNvSpPr>
          <p:nvPr/>
        </p:nvSpPr>
        <p:spPr bwMode="auto">
          <a:xfrm>
            <a:off x="1019175" y="4400666"/>
            <a:ext cx="29185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400" dirty="0">
                <a:latin typeface="Huawei Sans" panose="020C0503030203020204" pitchFamily="34" charset="0"/>
                <a:ea typeface="方正兰亭黑简体" panose="02000000000000000000" pitchFamily="2" charset="-122"/>
              </a:rPr>
              <a:t>集成电路设计涉及对电子器件和器件间互连线模型的创建。</a:t>
            </a:r>
            <a:endParaRPr lang="en-US" altLang="zh-CN" sz="1400" dirty="0">
              <a:latin typeface="Huawei Sans" panose="020C0503030203020204" pitchFamily="34" charset="0"/>
              <a:ea typeface="方正兰亭黑简体" panose="02000000000000000000" pitchFamily="2" charset="-122"/>
            </a:endParaRPr>
          </a:p>
        </p:txBody>
      </p:sp>
      <p:sp>
        <p:nvSpPr>
          <p:cNvPr id="13" name="Text Box 18"/>
          <p:cNvSpPr txBox="1">
            <a:spLocks noChangeArrowheads="1"/>
          </p:cNvSpPr>
          <p:nvPr/>
        </p:nvSpPr>
        <p:spPr bwMode="auto">
          <a:xfrm>
            <a:off x="4520539" y="4292944"/>
            <a:ext cx="31058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400" dirty="0">
                <a:latin typeface="Huawei Sans" panose="020C0503030203020204" pitchFamily="34" charset="0"/>
                <a:ea typeface="方正兰亭黑简体" panose="02000000000000000000" pitchFamily="2" charset="-122"/>
              </a:rPr>
              <a:t>晶圆加工是一系列化学处理步骤，使得电子电路逐渐形成在使用纯半导体材料制作的芯片上。</a:t>
            </a:r>
            <a:endParaRPr lang="en-US" altLang="zh-CN" sz="1400" dirty="0">
              <a:latin typeface="Huawei Sans" panose="020C0503030203020204" pitchFamily="34" charset="0"/>
              <a:ea typeface="方正兰亭黑简体" panose="02000000000000000000" pitchFamily="2" charset="-122"/>
            </a:endParaRPr>
          </a:p>
        </p:txBody>
      </p:sp>
      <p:sp>
        <p:nvSpPr>
          <p:cNvPr id="14" name="Text Box 19"/>
          <p:cNvSpPr txBox="1">
            <a:spLocks noChangeArrowheads="1"/>
          </p:cNvSpPr>
          <p:nvPr/>
        </p:nvSpPr>
        <p:spPr bwMode="auto">
          <a:xfrm>
            <a:off x="8153201" y="4264662"/>
            <a:ext cx="301713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400" dirty="0">
                <a:latin typeface="Huawei Sans" panose="020C0503030203020204" pitchFamily="34" charset="0"/>
                <a:ea typeface="方正兰亭黑简体" panose="02000000000000000000" pitchFamily="2" charset="-122"/>
              </a:rPr>
              <a:t>封装是将器件的核心晶粒封装在一个支撑物之内的过程，这个封装可以防止物理损坏以及化学腐蚀，并提供对外连接的引脚，之后将进行集成电路性能测试。</a:t>
            </a:r>
            <a:endParaRPr lang="en-US" altLang="zh-CN" sz="1400" dirty="0">
              <a:latin typeface="Huawei Sans" panose="020C0503030203020204" pitchFamily="34" charset="0"/>
              <a:ea typeface="方正兰亭黑简体" panose="02000000000000000000" pitchFamily="2" charset="-122"/>
            </a:endParaRPr>
          </a:p>
        </p:txBody>
      </p:sp>
      <p:pic>
        <p:nvPicPr>
          <p:cNvPr id="17" name="Picture 21" descr="http://www.altamicrotec.com/pic/IMG_025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6486" y="1565459"/>
            <a:ext cx="24892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61275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指令集：</a:t>
            </a:r>
            <a:r>
              <a:rPr lang="en-US" altLang="zh-CN" b="1" dirty="0"/>
              <a:t>RISC vs CISC</a:t>
            </a:r>
            <a:endParaRPr lang="zh-CN" altLang="en-US" dirty="0"/>
          </a:p>
        </p:txBody>
      </p:sp>
      <p:sp>
        <p:nvSpPr>
          <p:cNvPr id="3" name="内容占位符 2"/>
          <p:cNvSpPr>
            <a:spLocks noGrp="1"/>
          </p:cNvSpPr>
          <p:nvPr>
            <p:ph type="body" sz="quarter" idx="10"/>
          </p:nvPr>
        </p:nvSpPr>
        <p:spPr/>
        <p:txBody>
          <a:bodyPr/>
          <a:lstStyle/>
          <a:p>
            <a:pPr marL="301625" indent="-301625" defTabSz="801688" fontAlgn="base">
              <a:spcBef>
                <a:spcPct val="30000"/>
              </a:spcBef>
              <a:spcAft>
                <a:spcPct val="0"/>
              </a:spcAft>
              <a:buSzPct val="60000"/>
            </a:pPr>
            <a:r>
              <a:rPr lang="en-US" altLang="zh-CN" sz="2200" dirty="0">
                <a:solidFill>
                  <a:srgbClr val="000000"/>
                </a:solidFill>
                <a:cs typeface="+mn-cs"/>
              </a:rPr>
              <a:t>ARM</a:t>
            </a:r>
            <a:r>
              <a:rPr lang="zh-CN" altLang="en-US" sz="2200" dirty="0">
                <a:solidFill>
                  <a:srgbClr val="000000"/>
                </a:solidFill>
                <a:cs typeface="+mn-cs"/>
              </a:rPr>
              <a:t>：使用精简指令集（</a:t>
            </a:r>
            <a:r>
              <a:rPr lang="en-US" altLang="zh-CN" sz="2200" dirty="0">
                <a:solidFill>
                  <a:srgbClr val="000000"/>
                </a:solidFill>
                <a:cs typeface="+mn-cs"/>
              </a:rPr>
              <a:t>RISC</a:t>
            </a:r>
            <a:r>
              <a:rPr lang="zh-CN" altLang="en-US" sz="2200" dirty="0">
                <a:solidFill>
                  <a:srgbClr val="000000"/>
                </a:solidFill>
                <a:cs typeface="+mn-cs"/>
              </a:rPr>
              <a:t>），大幅简化架构，仅保留所需要的指令，可以让整个处理器更为简化，拥有小体积、高效能的特性；</a:t>
            </a:r>
            <a:r>
              <a:rPr lang="en-US" altLang="zh-CN" sz="2200" dirty="0">
                <a:solidFill>
                  <a:srgbClr val="000000"/>
                </a:solidFill>
                <a:cs typeface="+mn-cs"/>
              </a:rPr>
              <a:t>ARMv8</a:t>
            </a:r>
            <a:r>
              <a:rPr lang="zh-CN" altLang="en-US" sz="2200" dirty="0">
                <a:solidFill>
                  <a:srgbClr val="000000"/>
                </a:solidFill>
                <a:cs typeface="+mn-cs"/>
              </a:rPr>
              <a:t>架构支持</a:t>
            </a:r>
            <a:r>
              <a:rPr lang="en-US" altLang="zh-CN" sz="2200" dirty="0">
                <a:solidFill>
                  <a:srgbClr val="000000"/>
                </a:solidFill>
                <a:cs typeface="+mn-cs"/>
              </a:rPr>
              <a:t>64</a:t>
            </a:r>
            <a:r>
              <a:rPr lang="zh-CN" altLang="en-US" sz="2200" dirty="0">
                <a:solidFill>
                  <a:srgbClr val="000000"/>
                </a:solidFill>
                <a:cs typeface="+mn-cs"/>
              </a:rPr>
              <a:t>位操作，指令</a:t>
            </a:r>
            <a:r>
              <a:rPr lang="en-US" altLang="zh-CN" sz="2200" dirty="0">
                <a:solidFill>
                  <a:srgbClr val="000000"/>
                </a:solidFill>
                <a:cs typeface="+mn-cs"/>
              </a:rPr>
              <a:t>32</a:t>
            </a:r>
            <a:r>
              <a:rPr lang="zh-CN" altLang="en-US" sz="2200" dirty="0">
                <a:solidFill>
                  <a:srgbClr val="000000"/>
                </a:solidFill>
                <a:cs typeface="+mn-cs"/>
              </a:rPr>
              <a:t>位，寄存器</a:t>
            </a:r>
            <a:r>
              <a:rPr lang="en-US" altLang="zh-CN" sz="2200" dirty="0">
                <a:solidFill>
                  <a:srgbClr val="000000"/>
                </a:solidFill>
                <a:cs typeface="+mn-cs"/>
              </a:rPr>
              <a:t>64</a:t>
            </a:r>
            <a:r>
              <a:rPr lang="zh-CN" altLang="en-US" sz="2200" dirty="0">
                <a:solidFill>
                  <a:srgbClr val="000000"/>
                </a:solidFill>
                <a:cs typeface="+mn-cs"/>
              </a:rPr>
              <a:t>位，寻址能力</a:t>
            </a:r>
            <a:r>
              <a:rPr lang="en-US" altLang="zh-CN" sz="2200" dirty="0">
                <a:solidFill>
                  <a:srgbClr val="000000"/>
                </a:solidFill>
                <a:cs typeface="+mn-cs"/>
              </a:rPr>
              <a:t>64</a:t>
            </a:r>
            <a:r>
              <a:rPr lang="zh-CN" altLang="en-US" sz="2200" dirty="0">
                <a:solidFill>
                  <a:srgbClr val="000000"/>
                </a:solidFill>
                <a:cs typeface="+mn-cs"/>
              </a:rPr>
              <a:t>位；</a:t>
            </a:r>
            <a:r>
              <a:rPr lang="zh-CN" altLang="en-US" sz="2200" dirty="0">
                <a:solidFill>
                  <a:srgbClr val="000000"/>
                </a:solidFill>
              </a:rPr>
              <a:t>指令集使用</a:t>
            </a:r>
            <a:r>
              <a:rPr lang="en-US" altLang="zh-CN" sz="2200" dirty="0">
                <a:solidFill>
                  <a:srgbClr val="000000"/>
                </a:solidFill>
              </a:rPr>
              <a:t>NEON</a:t>
            </a:r>
            <a:r>
              <a:rPr lang="zh-CN" altLang="en-US" sz="2200" dirty="0">
                <a:solidFill>
                  <a:srgbClr val="000000"/>
                </a:solidFill>
              </a:rPr>
              <a:t>扩展结构；</a:t>
            </a:r>
            <a:r>
              <a:rPr lang="en-US" altLang="zh-CN" sz="2200" dirty="0">
                <a:solidFill>
                  <a:srgbClr val="000000"/>
                </a:solidFill>
              </a:rPr>
              <a:t> </a:t>
            </a:r>
            <a:endParaRPr lang="en-US" altLang="zh-CN" sz="2200" dirty="0">
              <a:solidFill>
                <a:srgbClr val="000000"/>
              </a:solidFill>
              <a:cs typeface="+mn-cs"/>
            </a:endParaRPr>
          </a:p>
          <a:p>
            <a:pPr marL="301625" indent="-301625" defTabSz="801688" fontAlgn="base">
              <a:spcBef>
                <a:spcPct val="30000"/>
              </a:spcBef>
              <a:spcAft>
                <a:spcPct val="0"/>
              </a:spcAft>
              <a:buSzPct val="60000"/>
            </a:pPr>
            <a:r>
              <a:rPr lang="en-US" altLang="zh-CN" sz="2200" dirty="0">
                <a:solidFill>
                  <a:srgbClr val="000000"/>
                </a:solidFill>
                <a:cs typeface="+mn-cs"/>
                <a:sym typeface="Wingdings" pitchFamily="2" charset="2"/>
              </a:rPr>
              <a:t>X86</a:t>
            </a:r>
            <a:r>
              <a:rPr lang="zh-CN" altLang="en-US" sz="2200" dirty="0">
                <a:solidFill>
                  <a:srgbClr val="000000"/>
                </a:solidFill>
                <a:cs typeface="+mn-cs"/>
                <a:sym typeface="Wingdings" pitchFamily="2" charset="2"/>
              </a:rPr>
              <a:t>：使用复杂指令集（</a:t>
            </a:r>
            <a:r>
              <a:rPr lang="en-US" altLang="zh-CN" sz="2200" dirty="0">
                <a:solidFill>
                  <a:srgbClr val="000000"/>
                </a:solidFill>
                <a:cs typeface="+mn-cs"/>
                <a:sym typeface="Wingdings" pitchFamily="2" charset="2"/>
              </a:rPr>
              <a:t>CISC)</a:t>
            </a:r>
            <a:r>
              <a:rPr lang="zh-CN" altLang="en-US" sz="2200" dirty="0">
                <a:solidFill>
                  <a:srgbClr val="000000"/>
                </a:solidFill>
                <a:cs typeface="+mn-cs"/>
                <a:sym typeface="Wingdings" pitchFamily="2" charset="2"/>
              </a:rPr>
              <a:t>，</a:t>
            </a:r>
            <a:r>
              <a:rPr lang="zh-CN" altLang="en-US" sz="2200" dirty="0">
                <a:solidFill>
                  <a:srgbClr val="000000"/>
                </a:solidFill>
                <a:cs typeface="+mn-cs"/>
              </a:rPr>
              <a:t>以增加处理器本身复杂度为代价，换取更高的性能；</a:t>
            </a:r>
            <a:r>
              <a:rPr lang="en-US" altLang="zh-CN" sz="2200" dirty="0">
                <a:solidFill>
                  <a:srgbClr val="000000"/>
                </a:solidFill>
                <a:cs typeface="+mn-cs"/>
              </a:rPr>
              <a:t>X86</a:t>
            </a:r>
            <a:r>
              <a:rPr lang="zh-CN" altLang="en-US" sz="2200" dirty="0">
                <a:solidFill>
                  <a:srgbClr val="000000"/>
                </a:solidFill>
                <a:cs typeface="+mn-cs"/>
              </a:rPr>
              <a:t>指令集从</a:t>
            </a:r>
            <a:r>
              <a:rPr lang="en-US" altLang="zh-CN" sz="2200" dirty="0">
                <a:solidFill>
                  <a:srgbClr val="000000"/>
                </a:solidFill>
                <a:cs typeface="+mn-cs"/>
              </a:rPr>
              <a:t>MMX</a:t>
            </a:r>
            <a:r>
              <a:rPr lang="zh-CN" altLang="en-US" sz="2200" dirty="0">
                <a:solidFill>
                  <a:srgbClr val="000000"/>
                </a:solidFill>
                <a:cs typeface="+mn-cs"/>
              </a:rPr>
              <a:t>，发展到了</a:t>
            </a:r>
            <a:r>
              <a:rPr lang="en-US" altLang="zh-CN" sz="2200" dirty="0">
                <a:solidFill>
                  <a:srgbClr val="000000"/>
                </a:solidFill>
                <a:cs typeface="+mn-cs"/>
              </a:rPr>
              <a:t>SSE</a:t>
            </a:r>
            <a:r>
              <a:rPr lang="zh-CN" altLang="en-US" sz="2200" dirty="0">
                <a:solidFill>
                  <a:srgbClr val="000000"/>
                </a:solidFill>
                <a:cs typeface="+mn-cs"/>
              </a:rPr>
              <a:t>，</a:t>
            </a:r>
            <a:r>
              <a:rPr lang="en-US" altLang="zh-CN" sz="2200" dirty="0">
                <a:solidFill>
                  <a:srgbClr val="000000"/>
                </a:solidFill>
                <a:cs typeface="+mn-cs"/>
              </a:rPr>
              <a:t>AVX</a:t>
            </a:r>
            <a:r>
              <a:rPr lang="zh-CN" altLang="en-US" sz="2200" dirty="0">
                <a:solidFill>
                  <a:srgbClr val="000000"/>
                </a:solidFill>
                <a:cs typeface="+mn-cs"/>
              </a:rPr>
              <a:t>；</a:t>
            </a:r>
          </a:p>
        </p:txBody>
      </p:sp>
      <p:sp>
        <p:nvSpPr>
          <p:cNvPr id="4" name="日期占位符 3"/>
          <p:cNvSpPr>
            <a:spLocks noGrp="1"/>
          </p:cNvSpPr>
          <p:nvPr>
            <p:ph type="dt" sz="half" idx="4294967295"/>
          </p:nvPr>
        </p:nvSpPr>
        <p:spPr>
          <a:xfrm>
            <a:off x="10783888" y="6402388"/>
            <a:ext cx="1408112" cy="1101725"/>
          </a:xfrm>
          <a:prstGeom prst="rect">
            <a:avLst/>
          </a:prstGeom>
        </p:spPr>
        <p:txBody>
          <a:bodyPr/>
          <a:lstStyle/>
          <a:p>
            <a:endParaRPr lang="de-DE" altLang="zh-CN">
              <a:latin typeface="Huawei Sans" panose="020C0503030203020204" pitchFamily="34" charset="0"/>
              <a:ea typeface="方正兰亭黑简体" panose="02000000000000000000" pitchFamily="2" charset="-122"/>
            </a:endParaRPr>
          </a:p>
          <a:p>
            <a:r>
              <a:rPr lang="de-DE" altLang="zh-CN">
                <a:latin typeface="Huawei Sans" panose="020C0503030203020204" pitchFamily="34" charset="0"/>
                <a:ea typeface="方正兰亭黑简体" panose="02000000000000000000" pitchFamily="2" charset="-122"/>
              </a:rPr>
              <a:t>Page </a:t>
            </a:r>
            <a:fld id="{96928786-0BA1-4E41-A94E-15DD66ED3DA9}" type="slidenum">
              <a:rPr lang="de-DE" altLang="zh-CN" smtClean="0">
                <a:latin typeface="Huawei Sans" panose="020C0503030203020204" pitchFamily="34" charset="0"/>
                <a:ea typeface="方正兰亭黑简体" panose="02000000000000000000" pitchFamily="2" charset="-122"/>
              </a:rPr>
              <a:pPr/>
              <a:t>10</a:t>
            </a:fld>
            <a:endParaRPr lang="en-GB" altLang="zh-CN">
              <a:latin typeface="Huawei Sans" panose="020C0503030203020204" pitchFamily="34" charset="0"/>
              <a:ea typeface="方正兰亭黑简体" panose="02000000000000000000" pitchFamily="2" charset="-122"/>
            </a:endParaRPr>
          </a:p>
        </p:txBody>
      </p:sp>
      <p:pic>
        <p:nvPicPr>
          <p:cNvPr id="15" name="Picture 3"/>
          <p:cNvPicPr>
            <a:picLocks noChangeAspect="1" noChangeArrowheads="1"/>
          </p:cNvPicPr>
          <p:nvPr/>
        </p:nvPicPr>
        <p:blipFill>
          <a:blip r:embed="rId2" cstate="print"/>
          <a:srcRect/>
          <a:stretch>
            <a:fillRect/>
          </a:stretch>
        </p:blipFill>
        <p:spPr bwMode="auto">
          <a:xfrm>
            <a:off x="969433" y="3637524"/>
            <a:ext cx="4604635" cy="2572728"/>
          </a:xfrm>
          <a:prstGeom prst="rect">
            <a:avLst/>
          </a:prstGeom>
          <a:noFill/>
          <a:ln w="9525">
            <a:noFill/>
            <a:miter lim="800000"/>
            <a:headEnd/>
            <a:tailEnd/>
          </a:ln>
        </p:spPr>
      </p:pic>
      <p:sp>
        <p:nvSpPr>
          <p:cNvPr id="14" name="文本框 13"/>
          <p:cNvSpPr txBox="1"/>
          <p:nvPr/>
        </p:nvSpPr>
        <p:spPr>
          <a:xfrm>
            <a:off x="5811663" y="3637524"/>
            <a:ext cx="5837219" cy="2308196"/>
          </a:xfrm>
          <a:prstGeom prst="rect">
            <a:avLst/>
          </a:prstGeom>
          <a:noFill/>
        </p:spPr>
        <p:txBody>
          <a:bodyPr wrap="square" rtlCol="0">
            <a:spAutoFit/>
          </a:bodyPr>
          <a:lstStyle/>
          <a:p>
            <a:pPr>
              <a:buNone/>
            </a:pPr>
            <a:r>
              <a:rPr lang="en-US" altLang="zh-CN" sz="1799" dirty="0">
                <a:latin typeface="Huawei Sans" panose="020C0503030203020204" pitchFamily="34" charset="0"/>
                <a:ea typeface="方正兰亭黑简体" panose="02000000000000000000" pitchFamily="2" charset="-122"/>
              </a:rPr>
              <a:t>ARMv8</a:t>
            </a:r>
            <a:r>
              <a:rPr lang="zh-CN" altLang="en-US" sz="1799" dirty="0">
                <a:latin typeface="Huawei Sans" panose="020C0503030203020204" pitchFamily="34" charset="0"/>
                <a:ea typeface="方正兰亭黑简体" panose="02000000000000000000" pitchFamily="2" charset="-122"/>
              </a:rPr>
              <a:t>架构的特点：</a:t>
            </a:r>
          </a:p>
          <a:p>
            <a:pPr marL="285750" indent="-285750">
              <a:buSzPct val="60000"/>
              <a:buFont typeface="Wingdings" panose="05000000000000000000" pitchFamily="2" charset="2"/>
              <a:buChar char="l"/>
            </a:pPr>
            <a:r>
              <a:rPr lang="en-US" altLang="zh-CN" sz="1400" dirty="0">
                <a:latin typeface="Huawei Sans" panose="020C0503030203020204" pitchFamily="34" charset="0"/>
                <a:ea typeface="方正兰亭黑简体" panose="02000000000000000000" pitchFamily="2" charset="-122"/>
              </a:rPr>
              <a:t>31</a:t>
            </a:r>
            <a:r>
              <a:rPr lang="zh-CN" altLang="en-US" sz="1400" dirty="0">
                <a:latin typeface="Huawei Sans" panose="020C0503030203020204" pitchFamily="34" charset="0"/>
                <a:ea typeface="方正兰亭黑简体" panose="02000000000000000000" pitchFamily="2" charset="-122"/>
              </a:rPr>
              <a:t>个</a:t>
            </a:r>
            <a:r>
              <a:rPr lang="en-US" altLang="zh-CN" sz="1400" dirty="0">
                <a:latin typeface="Huawei Sans" panose="020C0503030203020204" pitchFamily="34" charset="0"/>
                <a:ea typeface="方正兰亭黑简体" panose="02000000000000000000" pitchFamily="2" charset="-122"/>
              </a:rPr>
              <a:t>64</a:t>
            </a:r>
            <a:r>
              <a:rPr lang="zh-CN" altLang="en-US" sz="1400" dirty="0">
                <a:latin typeface="Huawei Sans" panose="020C0503030203020204" pitchFamily="34" charset="0"/>
                <a:ea typeface="方正兰亭黑简体" panose="02000000000000000000" pitchFamily="2" charset="-122"/>
              </a:rPr>
              <a:t>位通用寄存器，原来架构只有</a:t>
            </a:r>
            <a:r>
              <a:rPr lang="en-US" altLang="zh-CN" sz="1400" dirty="0">
                <a:latin typeface="Huawei Sans" panose="020C0503030203020204" pitchFamily="34" charset="0"/>
                <a:ea typeface="方正兰亭黑简体" panose="02000000000000000000" pitchFamily="2" charset="-122"/>
              </a:rPr>
              <a:t>15</a:t>
            </a:r>
            <a:r>
              <a:rPr lang="zh-CN" altLang="en-US" sz="1400" dirty="0">
                <a:latin typeface="Huawei Sans" panose="020C0503030203020204" pitchFamily="34" charset="0"/>
                <a:ea typeface="方正兰亭黑简体" panose="02000000000000000000" pitchFamily="2" charset="-122"/>
              </a:rPr>
              <a:t>个通用寄存器；</a:t>
            </a:r>
            <a:endParaRPr lang="en-US" altLang="zh-CN" sz="1400" dirty="0">
              <a:latin typeface="Huawei Sans" panose="020C0503030203020204" pitchFamily="34" charset="0"/>
              <a:ea typeface="方正兰亭黑简体" panose="02000000000000000000" pitchFamily="2" charset="-122"/>
            </a:endParaRPr>
          </a:p>
          <a:p>
            <a:pPr marL="285750" indent="-285750">
              <a:buSzPct val="60000"/>
              <a:buFont typeface="Wingdings" panose="05000000000000000000" pitchFamily="2" charset="2"/>
              <a:buChar char="l"/>
            </a:pPr>
            <a:r>
              <a:rPr lang="zh-CN" altLang="en-US" sz="1400" dirty="0">
                <a:latin typeface="Huawei Sans" panose="020C0503030203020204" pitchFamily="34" charset="0"/>
                <a:ea typeface="方正兰亭黑简体" panose="02000000000000000000" pitchFamily="2" charset="-122"/>
              </a:rPr>
              <a:t>新指令集支持</a:t>
            </a:r>
            <a:r>
              <a:rPr lang="en-US" altLang="zh-CN" sz="1400" dirty="0">
                <a:latin typeface="Huawei Sans" panose="020C0503030203020204" pitchFamily="34" charset="0"/>
                <a:ea typeface="方正兰亭黑简体" panose="02000000000000000000" pitchFamily="2" charset="-122"/>
              </a:rPr>
              <a:t>64</a:t>
            </a:r>
            <a:r>
              <a:rPr lang="zh-CN" altLang="en-US" sz="1400" dirty="0">
                <a:latin typeface="Huawei Sans" panose="020C0503030203020204" pitchFamily="34" charset="0"/>
                <a:ea typeface="方正兰亭黑简体" panose="02000000000000000000" pitchFamily="2" charset="-122"/>
              </a:rPr>
              <a:t>位运算，指令中的寄存器编码由</a:t>
            </a:r>
            <a:r>
              <a:rPr lang="en-US" altLang="zh-CN" sz="1400" dirty="0">
                <a:latin typeface="Huawei Sans" panose="020C0503030203020204" pitchFamily="34" charset="0"/>
                <a:ea typeface="方正兰亭黑简体" panose="02000000000000000000" pitchFamily="2" charset="-122"/>
              </a:rPr>
              <a:t>4</a:t>
            </a:r>
            <a:r>
              <a:rPr lang="zh-CN" altLang="en-US" sz="1400" dirty="0">
                <a:latin typeface="Huawei Sans" panose="020C0503030203020204" pitchFamily="34" charset="0"/>
                <a:ea typeface="方正兰亭黑简体" panose="02000000000000000000" pitchFamily="2" charset="-122"/>
              </a:rPr>
              <a:t>位扩充到</a:t>
            </a:r>
            <a:r>
              <a:rPr lang="en-US" altLang="zh-CN" sz="1400" dirty="0">
                <a:latin typeface="Huawei Sans" panose="020C0503030203020204" pitchFamily="34" charset="0"/>
                <a:ea typeface="方正兰亭黑简体" panose="02000000000000000000" pitchFamily="2" charset="-122"/>
              </a:rPr>
              <a:t>5</a:t>
            </a:r>
            <a:r>
              <a:rPr lang="zh-CN" altLang="en-US" sz="1400" dirty="0">
                <a:latin typeface="Huawei Sans" panose="020C0503030203020204" pitchFamily="34" charset="0"/>
                <a:ea typeface="方正兰亭黑简体" panose="02000000000000000000" pitchFamily="2" charset="-122"/>
              </a:rPr>
              <a:t>位；</a:t>
            </a:r>
          </a:p>
          <a:p>
            <a:pPr marL="285750" indent="-285750">
              <a:buSzPct val="60000"/>
              <a:buFont typeface="Wingdings" panose="05000000000000000000" pitchFamily="2" charset="2"/>
              <a:buChar char="l"/>
            </a:pPr>
            <a:r>
              <a:rPr lang="zh-CN" altLang="en-US" sz="1400" dirty="0">
                <a:latin typeface="Huawei Sans" panose="020C0503030203020204" pitchFamily="34" charset="0"/>
                <a:ea typeface="方正兰亭黑简体" panose="02000000000000000000" pitchFamily="2" charset="-122"/>
              </a:rPr>
              <a:t>新指令集仍然是</a:t>
            </a:r>
            <a:r>
              <a:rPr lang="en-US" altLang="zh-CN" sz="1400" dirty="0">
                <a:latin typeface="Huawei Sans" panose="020C0503030203020204" pitchFamily="34" charset="0"/>
                <a:ea typeface="方正兰亭黑简体" panose="02000000000000000000" pitchFamily="2" charset="-122"/>
              </a:rPr>
              <a:t>32</a:t>
            </a:r>
            <a:r>
              <a:rPr lang="zh-CN" altLang="en-US" sz="1400" dirty="0">
                <a:latin typeface="Huawei Sans" panose="020C0503030203020204" pitchFamily="34" charset="0"/>
                <a:ea typeface="方正兰亭黑简体" panose="02000000000000000000" pitchFamily="2" charset="-122"/>
              </a:rPr>
              <a:t>位，减少了条件执行指令，条件执行指令的</a:t>
            </a:r>
            <a:r>
              <a:rPr lang="en-US" altLang="zh-CN" sz="1400" dirty="0">
                <a:latin typeface="Huawei Sans" panose="020C0503030203020204" pitchFamily="34" charset="0"/>
                <a:ea typeface="方正兰亭黑简体" panose="02000000000000000000" pitchFamily="2" charset="-122"/>
              </a:rPr>
              <a:t>4</a:t>
            </a:r>
            <a:r>
              <a:rPr lang="zh-CN" altLang="en-US" sz="1400" dirty="0">
                <a:latin typeface="Huawei Sans" panose="020C0503030203020204" pitchFamily="34" charset="0"/>
                <a:ea typeface="方正兰亭黑简体" panose="02000000000000000000" pitchFamily="2" charset="-122"/>
              </a:rPr>
              <a:t>位编码释放出来用于寄存器编码；</a:t>
            </a:r>
          </a:p>
          <a:p>
            <a:pPr marL="285750" indent="-285750">
              <a:buSzPct val="60000"/>
              <a:buFont typeface="Wingdings" panose="05000000000000000000" pitchFamily="2" charset="2"/>
              <a:buChar char="l"/>
            </a:pPr>
            <a:r>
              <a:rPr lang="zh-CN" altLang="en-US" sz="1400" dirty="0">
                <a:latin typeface="Huawei Sans" panose="020C0503030203020204" pitchFamily="34" charset="0"/>
                <a:ea typeface="方正兰亭黑简体" panose="02000000000000000000" pitchFamily="2" charset="-122"/>
              </a:rPr>
              <a:t>堆栈指针</a:t>
            </a:r>
            <a:r>
              <a:rPr lang="en-US" altLang="zh-CN" sz="1400" dirty="0">
                <a:latin typeface="Huawei Sans" panose="020C0503030203020204" pitchFamily="34" charset="0"/>
                <a:ea typeface="方正兰亭黑简体" panose="02000000000000000000" pitchFamily="2" charset="-122"/>
              </a:rPr>
              <a:t>SP</a:t>
            </a:r>
            <a:r>
              <a:rPr lang="zh-CN" altLang="en-US" sz="1400" dirty="0">
                <a:latin typeface="Huawei Sans" panose="020C0503030203020204" pitchFamily="34" charset="0"/>
                <a:ea typeface="方正兰亭黑简体" panose="02000000000000000000" pitchFamily="2" charset="-122"/>
              </a:rPr>
              <a:t>和程序指针</a:t>
            </a:r>
            <a:r>
              <a:rPr lang="en-US" altLang="zh-CN" sz="1400" dirty="0">
                <a:latin typeface="Huawei Sans" panose="020C0503030203020204" pitchFamily="34" charset="0"/>
                <a:ea typeface="方正兰亭黑简体" panose="02000000000000000000" pitchFamily="2" charset="-122"/>
              </a:rPr>
              <a:t>PC</a:t>
            </a:r>
            <a:r>
              <a:rPr lang="zh-CN" altLang="en-US" sz="1400" dirty="0">
                <a:latin typeface="Huawei Sans" panose="020C0503030203020204" pitchFamily="34" charset="0"/>
                <a:ea typeface="方正兰亭黑简体" panose="02000000000000000000" pitchFamily="2" charset="-122"/>
              </a:rPr>
              <a:t>都不再是通用寄存器了，同时推出了零值寄存器（类似</a:t>
            </a:r>
            <a:r>
              <a:rPr lang="en-US" altLang="zh-CN" sz="1400" dirty="0">
                <a:latin typeface="Huawei Sans" panose="020C0503030203020204" pitchFamily="34" charset="0"/>
                <a:ea typeface="方正兰亭黑简体" panose="02000000000000000000" pitchFamily="2" charset="-122"/>
              </a:rPr>
              <a:t>PowerPC</a:t>
            </a:r>
            <a:r>
              <a:rPr lang="zh-CN" altLang="en-US" sz="1400" dirty="0">
                <a:latin typeface="Huawei Sans" panose="020C0503030203020204" pitchFamily="34" charset="0"/>
                <a:ea typeface="方正兰亭黑简体" panose="02000000000000000000" pitchFamily="2" charset="-122"/>
              </a:rPr>
              <a:t>的</a:t>
            </a:r>
            <a:r>
              <a:rPr lang="en-US" altLang="zh-CN" sz="1400" dirty="0">
                <a:latin typeface="Huawei Sans" panose="020C0503030203020204" pitchFamily="34" charset="0"/>
                <a:ea typeface="方正兰亭黑简体" panose="02000000000000000000" pitchFamily="2" charset="-122"/>
              </a:rPr>
              <a:t>r0</a:t>
            </a:r>
            <a:r>
              <a:rPr lang="zh-CN" altLang="en-US" sz="1400" dirty="0">
                <a:latin typeface="Huawei Sans" panose="020C0503030203020204" pitchFamily="34" charset="0"/>
                <a:ea typeface="方正兰亭黑简体" panose="02000000000000000000" pitchFamily="2" charset="-122"/>
              </a:rPr>
              <a:t>）；</a:t>
            </a:r>
          </a:p>
          <a:p>
            <a:pPr marL="285750" indent="-285750">
              <a:buSzPct val="60000"/>
              <a:buFont typeface="Wingdings" panose="05000000000000000000" pitchFamily="2" charset="2"/>
              <a:buChar char="l"/>
            </a:pPr>
            <a:r>
              <a:rPr lang="en-US" altLang="zh-CN" sz="1400" dirty="0">
                <a:latin typeface="Huawei Sans" panose="020C0503030203020204" pitchFamily="34" charset="0"/>
                <a:ea typeface="方正兰亭黑简体" panose="02000000000000000000" pitchFamily="2" charset="-122"/>
              </a:rPr>
              <a:t>A64</a:t>
            </a:r>
            <a:r>
              <a:rPr lang="zh-CN" altLang="en-US" sz="1400" dirty="0">
                <a:latin typeface="Huawei Sans" panose="020C0503030203020204" pitchFamily="34" charset="0"/>
                <a:ea typeface="方正兰亭黑简体" panose="02000000000000000000" pitchFamily="2" charset="-122"/>
              </a:rPr>
              <a:t>与</a:t>
            </a:r>
            <a:r>
              <a:rPr lang="en-US" altLang="zh-CN" sz="1400" dirty="0">
                <a:latin typeface="Huawei Sans" panose="020C0503030203020204" pitchFamily="34" charset="0"/>
                <a:ea typeface="方正兰亭黑简体" panose="02000000000000000000" pitchFamily="2" charset="-122"/>
              </a:rPr>
              <a:t>A32</a:t>
            </a:r>
            <a:r>
              <a:rPr lang="zh-CN" altLang="en-US" sz="1400" dirty="0">
                <a:latin typeface="Huawei Sans" panose="020C0503030203020204" pitchFamily="34" charset="0"/>
                <a:ea typeface="方正兰亭黑简体" panose="02000000000000000000" pitchFamily="2" charset="-122"/>
              </a:rPr>
              <a:t>的高级</a:t>
            </a:r>
            <a:r>
              <a:rPr lang="en-US" altLang="zh-CN" sz="1400" dirty="0">
                <a:latin typeface="Huawei Sans" panose="020C0503030203020204" pitchFamily="34" charset="0"/>
                <a:ea typeface="方正兰亭黑简体" panose="02000000000000000000" pitchFamily="2" charset="-122"/>
              </a:rPr>
              <a:t>SIMD</a:t>
            </a:r>
            <a:r>
              <a:rPr lang="zh-CN" altLang="en-US" sz="1400" dirty="0">
                <a:latin typeface="Huawei Sans" panose="020C0503030203020204" pitchFamily="34" charset="0"/>
                <a:ea typeface="方正兰亭黑简体" panose="02000000000000000000" pitchFamily="2" charset="-122"/>
              </a:rPr>
              <a:t>和</a:t>
            </a:r>
            <a:r>
              <a:rPr lang="en-US" altLang="zh-CN" sz="1400" dirty="0">
                <a:latin typeface="Huawei Sans" panose="020C0503030203020204" pitchFamily="34" charset="0"/>
                <a:ea typeface="方正兰亭黑简体" panose="02000000000000000000" pitchFamily="2" charset="-122"/>
              </a:rPr>
              <a:t>FP</a:t>
            </a:r>
            <a:r>
              <a:rPr lang="zh-CN" altLang="en-US" sz="1400" dirty="0">
                <a:latin typeface="Huawei Sans" panose="020C0503030203020204" pitchFamily="34" charset="0"/>
                <a:ea typeface="方正兰亭黑简体" panose="02000000000000000000" pitchFamily="2" charset="-122"/>
              </a:rPr>
              <a:t>相同；</a:t>
            </a:r>
          </a:p>
          <a:p>
            <a:pPr marL="285750" indent="-285750">
              <a:buSzPct val="60000"/>
              <a:buFont typeface="Wingdings" panose="05000000000000000000" pitchFamily="2" charset="2"/>
              <a:buChar char="l"/>
            </a:pPr>
            <a:r>
              <a:rPr lang="zh-CN" altLang="en-US" sz="1400" dirty="0">
                <a:latin typeface="Huawei Sans" panose="020C0503030203020204" pitchFamily="34" charset="0"/>
                <a:ea typeface="方正兰亭黑简体" panose="02000000000000000000" pitchFamily="2" charset="-122"/>
              </a:rPr>
              <a:t>高级</a:t>
            </a:r>
            <a:r>
              <a:rPr lang="en-US" altLang="zh-CN" sz="1400" dirty="0">
                <a:latin typeface="Huawei Sans" panose="020C0503030203020204" pitchFamily="34" charset="0"/>
                <a:ea typeface="方正兰亭黑简体" panose="02000000000000000000" pitchFamily="2" charset="-122"/>
              </a:rPr>
              <a:t>SIMD</a:t>
            </a:r>
            <a:r>
              <a:rPr lang="zh-CN" altLang="en-US" sz="1400" dirty="0">
                <a:latin typeface="Huawei Sans" panose="020C0503030203020204" pitchFamily="34" charset="0"/>
                <a:ea typeface="方正兰亭黑简体" panose="02000000000000000000" pitchFamily="2" charset="-122"/>
              </a:rPr>
              <a:t>与</a:t>
            </a:r>
            <a:r>
              <a:rPr lang="en-US" altLang="zh-CN" sz="1400" dirty="0">
                <a:latin typeface="Huawei Sans" panose="020C0503030203020204" pitchFamily="34" charset="0"/>
                <a:ea typeface="方正兰亭黑简体" panose="02000000000000000000" pitchFamily="2" charset="-122"/>
              </a:rPr>
              <a:t>VFP</a:t>
            </a:r>
            <a:r>
              <a:rPr lang="zh-CN" altLang="en-US" sz="1400" dirty="0">
                <a:latin typeface="Huawei Sans" panose="020C0503030203020204" pitchFamily="34" charset="0"/>
                <a:ea typeface="方正兰亭黑简体" panose="02000000000000000000" pitchFamily="2" charset="-122"/>
              </a:rPr>
              <a:t>共享浮点寄存器，支持</a:t>
            </a:r>
            <a:r>
              <a:rPr lang="en-US" altLang="zh-CN" sz="1400" dirty="0">
                <a:latin typeface="Huawei Sans" panose="020C0503030203020204" pitchFamily="34" charset="0"/>
                <a:ea typeface="方正兰亭黑简体" panose="02000000000000000000" pitchFamily="2" charset="-122"/>
              </a:rPr>
              <a:t>128</a:t>
            </a:r>
            <a:r>
              <a:rPr lang="zh-CN" altLang="en-US" sz="1400" dirty="0">
                <a:latin typeface="Huawei Sans" panose="020C0503030203020204" pitchFamily="34" charset="0"/>
                <a:ea typeface="方正兰亭黑简体" panose="02000000000000000000" pitchFamily="2" charset="-122"/>
              </a:rPr>
              <a:t>位宽的</a:t>
            </a:r>
            <a:r>
              <a:rPr lang="en-US" altLang="zh-CN" sz="1400" dirty="0">
                <a:latin typeface="Huawei Sans" panose="020C0503030203020204" pitchFamily="34" charset="0"/>
                <a:ea typeface="方正兰亭黑简体" panose="02000000000000000000" pitchFamily="2" charset="-122"/>
              </a:rPr>
              <a:t>vector</a:t>
            </a:r>
            <a:r>
              <a:rPr lang="zh-CN" altLang="en-US" sz="1400" dirty="0">
                <a:latin typeface="Huawei Sans" panose="020C0503030203020204" pitchFamily="34" charset="0"/>
                <a:ea typeface="方正兰亭黑简体" panose="02000000000000000000" pitchFamily="2" charset="-122"/>
              </a:rPr>
              <a:t>；</a:t>
            </a:r>
            <a:endParaRPr lang="en-US" altLang="zh-CN" sz="1400" dirty="0">
              <a:latin typeface="Huawei Sans" panose="020C0503030203020204" pitchFamily="34" charset="0"/>
              <a:ea typeface="方正兰亭黑简体" panose="02000000000000000000" pitchFamily="2" charset="-122"/>
            </a:endParaRPr>
          </a:p>
          <a:p>
            <a:pPr marL="285750" indent="-285750">
              <a:buSzPct val="60000"/>
              <a:buFont typeface="Wingdings" panose="05000000000000000000" pitchFamily="2" charset="2"/>
              <a:buChar char="l"/>
            </a:pPr>
            <a:r>
              <a:rPr lang="zh-CN" altLang="en-US" sz="1400" dirty="0">
                <a:latin typeface="Huawei Sans" panose="020C0503030203020204" pitchFamily="34" charset="0"/>
                <a:ea typeface="方正兰亭黑简体" panose="02000000000000000000" pitchFamily="2" charset="-122"/>
              </a:rPr>
              <a:t>新增加解密指令。</a:t>
            </a:r>
          </a:p>
        </p:txBody>
      </p:sp>
    </p:spTree>
    <p:extLst>
      <p:ext uri="{BB962C8B-B14F-4D97-AF65-F5344CB8AC3E}">
        <p14:creationId xmlns:p14="http://schemas.microsoft.com/office/powerpoint/2010/main" val="849598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a:t>处理器发展趋势</a:t>
            </a:r>
            <a:endParaRPr lang="zh-CN" altLang="en-US" dirty="0"/>
          </a:p>
        </p:txBody>
      </p:sp>
      <p:sp>
        <p:nvSpPr>
          <p:cNvPr id="18" name="椭圆 17"/>
          <p:cNvSpPr/>
          <p:nvPr/>
        </p:nvSpPr>
        <p:spPr bwMode="auto">
          <a:xfrm>
            <a:off x="5151347" y="2132668"/>
            <a:ext cx="1218790" cy="792065"/>
          </a:xfrm>
          <a:prstGeom prst="ellipse">
            <a:avLst/>
          </a:prstGeom>
          <a:solidFill>
            <a:srgbClr val="92D05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dirty="0">
                <a:latin typeface="Huawei Sans" panose="020C0503030203020204" pitchFamily="34" charset="0"/>
                <a:ea typeface="方正兰亭黑简体" panose="02000000000000000000" pitchFamily="2" charset="-122"/>
              </a:rPr>
              <a:t>POWER</a:t>
            </a:r>
            <a:endParaRPr lang="zh-CN" altLang="en-US" sz="1400" dirty="0">
              <a:latin typeface="Huawei Sans" panose="020C0503030203020204" pitchFamily="34" charset="0"/>
              <a:ea typeface="方正兰亭黑简体" panose="02000000000000000000" pitchFamily="2" charset="-122"/>
            </a:endParaRPr>
          </a:p>
        </p:txBody>
      </p:sp>
      <p:sp>
        <p:nvSpPr>
          <p:cNvPr id="19" name="椭圆 18"/>
          <p:cNvSpPr/>
          <p:nvPr/>
        </p:nvSpPr>
        <p:spPr bwMode="auto">
          <a:xfrm>
            <a:off x="5866095" y="2636709"/>
            <a:ext cx="864071" cy="1944160"/>
          </a:xfrm>
          <a:prstGeom prst="ellipse">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dirty="0">
                <a:latin typeface="Huawei Sans" panose="020C0503030203020204" pitchFamily="34" charset="0"/>
                <a:ea typeface="方正兰亭黑简体" panose="02000000000000000000" pitchFamily="2" charset="-122"/>
              </a:rPr>
              <a:t>X86</a:t>
            </a:r>
            <a:endParaRPr lang="zh-CN" altLang="en-US" sz="1400" dirty="0">
              <a:latin typeface="Huawei Sans" panose="020C0503030203020204" pitchFamily="34" charset="0"/>
              <a:ea typeface="方正兰亭黑简体" panose="02000000000000000000" pitchFamily="2" charset="-122"/>
            </a:endParaRPr>
          </a:p>
        </p:txBody>
      </p:sp>
      <p:sp>
        <p:nvSpPr>
          <p:cNvPr id="21" name="椭圆 20"/>
          <p:cNvSpPr/>
          <p:nvPr/>
        </p:nvSpPr>
        <p:spPr bwMode="auto">
          <a:xfrm>
            <a:off x="6154118" y="4182072"/>
            <a:ext cx="985644" cy="542810"/>
          </a:xfrm>
          <a:prstGeom prst="ellipse">
            <a:avLst/>
          </a:prstGeom>
          <a:solidFill>
            <a:schemeClr val="accent1">
              <a:lumMod val="75000"/>
            </a:schemeClr>
          </a:solidFill>
          <a:ln>
            <a:noFill/>
          </a:ln>
          <a:effec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MIPS</a:t>
            </a:r>
            <a:endParaRPr lang="zh-CN" altLang="en-US" sz="1200" dirty="0">
              <a:latin typeface="Huawei Sans" panose="020C0503030203020204" pitchFamily="34" charset="0"/>
              <a:ea typeface="方正兰亭黑简体" panose="02000000000000000000" pitchFamily="2" charset="-122"/>
            </a:endParaRPr>
          </a:p>
        </p:txBody>
      </p:sp>
      <p:sp>
        <p:nvSpPr>
          <p:cNvPr id="20" name="椭圆 19"/>
          <p:cNvSpPr/>
          <p:nvPr/>
        </p:nvSpPr>
        <p:spPr bwMode="auto">
          <a:xfrm>
            <a:off x="5327097" y="3851008"/>
            <a:ext cx="899028" cy="1233903"/>
          </a:xfrm>
          <a:prstGeom prst="ellipse">
            <a:avLst/>
          </a:pr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dirty="0">
                <a:latin typeface="Huawei Sans" panose="020C0503030203020204" pitchFamily="34" charset="0"/>
                <a:ea typeface="方正兰亭黑简体" panose="02000000000000000000" pitchFamily="2" charset="-122"/>
              </a:rPr>
              <a:t>ARM</a:t>
            </a:r>
            <a:endParaRPr lang="zh-CN" altLang="en-US" sz="1400" dirty="0">
              <a:latin typeface="Huawei Sans" panose="020C0503030203020204" pitchFamily="34" charset="0"/>
              <a:ea typeface="方正兰亭黑简体" panose="02000000000000000000" pitchFamily="2" charset="-122"/>
            </a:endParaRPr>
          </a:p>
        </p:txBody>
      </p:sp>
      <p:cxnSp>
        <p:nvCxnSpPr>
          <p:cNvPr id="23" name="直接连接符 22"/>
          <p:cNvCxnSpPr/>
          <p:nvPr/>
        </p:nvCxnSpPr>
        <p:spPr bwMode="auto">
          <a:xfrm>
            <a:off x="1019175" y="5522835"/>
            <a:ext cx="10286134" cy="0"/>
          </a:xfrm>
          <a:prstGeom prst="line">
            <a:avLst/>
          </a:prstGeom>
          <a:noFill/>
          <a:ln w="38100">
            <a:solidFill>
              <a:srgbClr val="C7000B"/>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981756" y="2156696"/>
            <a:ext cx="1325541"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高端服务器</a:t>
            </a:r>
          </a:p>
        </p:txBody>
      </p:sp>
      <p:sp>
        <p:nvSpPr>
          <p:cNvPr id="26" name="TextBox 25"/>
          <p:cNvSpPr txBox="1"/>
          <p:nvPr/>
        </p:nvSpPr>
        <p:spPr>
          <a:xfrm>
            <a:off x="978108" y="3371036"/>
            <a:ext cx="1365044" cy="338554"/>
          </a:xfrm>
          <a:prstGeom prst="rect">
            <a:avLst/>
          </a:prstGeom>
          <a:noFill/>
        </p:spPr>
        <p:txBody>
          <a:bodyPr wrap="square" rtlCol="0">
            <a:spAutoFit/>
          </a:bodyPr>
          <a:lstStyle/>
          <a:p>
            <a:r>
              <a:rPr lang="en-US" altLang="zh-CN" sz="1600" dirty="0">
                <a:latin typeface="Huawei Sans" panose="020C0503030203020204" pitchFamily="34" charset="0"/>
                <a:ea typeface="方正兰亭黑简体" panose="02000000000000000000" pitchFamily="2" charset="-122"/>
              </a:rPr>
              <a:t>PC &amp; </a:t>
            </a:r>
            <a:r>
              <a:rPr lang="zh-CN" altLang="en-US" sz="1600" dirty="0">
                <a:latin typeface="Huawei Sans" panose="020C0503030203020204" pitchFamily="34" charset="0"/>
                <a:ea typeface="方正兰亭黑简体" panose="02000000000000000000" pitchFamily="2" charset="-122"/>
              </a:rPr>
              <a:t>服务器</a:t>
            </a:r>
          </a:p>
        </p:txBody>
      </p:sp>
      <p:sp>
        <p:nvSpPr>
          <p:cNvPr id="27" name="TextBox 26"/>
          <p:cNvSpPr txBox="1"/>
          <p:nvPr/>
        </p:nvSpPr>
        <p:spPr>
          <a:xfrm>
            <a:off x="977671" y="4605735"/>
            <a:ext cx="1729647" cy="584775"/>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嵌入式</a:t>
            </a:r>
            <a:r>
              <a:rPr lang="en-US" altLang="zh-CN" sz="1600" dirty="0">
                <a:latin typeface="Huawei Sans" panose="020C0503030203020204" pitchFamily="34" charset="0"/>
                <a:ea typeface="方正兰亭黑简体" panose="02000000000000000000" pitchFamily="2" charset="-122"/>
              </a:rPr>
              <a:t>/</a:t>
            </a:r>
          </a:p>
          <a:p>
            <a:r>
              <a:rPr lang="zh-CN" altLang="en-US" sz="1600" dirty="0">
                <a:latin typeface="Huawei Sans" panose="020C0503030203020204" pitchFamily="34" charset="0"/>
                <a:ea typeface="方正兰亭黑简体" panose="02000000000000000000" pitchFamily="2" charset="-122"/>
              </a:rPr>
              <a:t>移动</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消费</a:t>
            </a:r>
          </a:p>
        </p:txBody>
      </p:sp>
      <p:sp>
        <p:nvSpPr>
          <p:cNvPr id="4" name="椭圆 3"/>
          <p:cNvSpPr/>
          <p:nvPr/>
        </p:nvSpPr>
        <p:spPr bwMode="auto">
          <a:xfrm>
            <a:off x="2209843" y="1946708"/>
            <a:ext cx="1393573" cy="89217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600" dirty="0">
                <a:latin typeface="Huawei Sans" panose="020C0503030203020204" pitchFamily="34" charset="0"/>
                <a:ea typeface="方正兰亭黑简体" panose="02000000000000000000" pitchFamily="2" charset="-122"/>
              </a:rPr>
              <a:t>POWER</a:t>
            </a:r>
            <a:endParaRPr lang="zh-CN" altLang="en-US" sz="1600" dirty="0">
              <a:latin typeface="Huawei Sans" panose="020C0503030203020204" pitchFamily="34" charset="0"/>
              <a:ea typeface="方正兰亭黑简体" panose="02000000000000000000" pitchFamily="2" charset="-122"/>
            </a:endParaRPr>
          </a:p>
        </p:txBody>
      </p:sp>
      <p:sp>
        <p:nvSpPr>
          <p:cNvPr id="5" name="椭圆 4"/>
          <p:cNvSpPr/>
          <p:nvPr/>
        </p:nvSpPr>
        <p:spPr bwMode="auto">
          <a:xfrm>
            <a:off x="3505961" y="2190028"/>
            <a:ext cx="1137022" cy="25114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PA-RISC</a:t>
            </a:r>
            <a:endParaRPr lang="zh-CN" altLang="en-US" sz="1200" dirty="0">
              <a:latin typeface="Huawei Sans" panose="020C0503030203020204" pitchFamily="34" charset="0"/>
              <a:ea typeface="方正兰亭黑简体" panose="02000000000000000000" pitchFamily="2" charset="-122"/>
            </a:endParaRPr>
          </a:p>
        </p:txBody>
      </p:sp>
      <p:sp>
        <p:nvSpPr>
          <p:cNvPr id="7" name="椭圆 6"/>
          <p:cNvSpPr/>
          <p:nvPr/>
        </p:nvSpPr>
        <p:spPr bwMode="auto">
          <a:xfrm>
            <a:off x="3505960" y="1865602"/>
            <a:ext cx="1162811" cy="269087"/>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SPARC</a:t>
            </a:r>
            <a:endParaRPr lang="zh-CN" altLang="en-US" sz="1200" dirty="0">
              <a:latin typeface="Huawei Sans" panose="020C0503030203020204" pitchFamily="34" charset="0"/>
              <a:ea typeface="方正兰亭黑简体" panose="02000000000000000000" pitchFamily="2" charset="-122"/>
            </a:endParaRPr>
          </a:p>
        </p:txBody>
      </p:sp>
      <p:sp>
        <p:nvSpPr>
          <p:cNvPr id="8" name="椭圆 7"/>
          <p:cNvSpPr/>
          <p:nvPr/>
        </p:nvSpPr>
        <p:spPr bwMode="auto">
          <a:xfrm>
            <a:off x="3505962" y="2514454"/>
            <a:ext cx="1079096" cy="28648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Itanium</a:t>
            </a:r>
            <a:endParaRPr lang="zh-CN" altLang="en-US" sz="1200" dirty="0">
              <a:latin typeface="Huawei Sans" panose="020C0503030203020204" pitchFamily="34" charset="0"/>
              <a:ea typeface="方正兰亭黑简体" panose="02000000000000000000" pitchFamily="2" charset="-122"/>
            </a:endParaRPr>
          </a:p>
        </p:txBody>
      </p:sp>
      <p:sp>
        <p:nvSpPr>
          <p:cNvPr id="9" name="椭圆 8"/>
          <p:cNvSpPr/>
          <p:nvPr/>
        </p:nvSpPr>
        <p:spPr bwMode="auto">
          <a:xfrm>
            <a:off x="3547489" y="3881851"/>
            <a:ext cx="1079752" cy="40553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Moto 68K</a:t>
            </a:r>
            <a:endParaRPr lang="zh-CN" altLang="en-US" sz="1200" dirty="0">
              <a:latin typeface="Huawei Sans" panose="020C0503030203020204" pitchFamily="34" charset="0"/>
              <a:ea typeface="方正兰亭黑简体" panose="02000000000000000000" pitchFamily="2" charset="-122"/>
            </a:endParaRPr>
          </a:p>
        </p:txBody>
      </p:sp>
      <p:sp>
        <p:nvSpPr>
          <p:cNvPr id="10" name="椭圆 9"/>
          <p:cNvSpPr/>
          <p:nvPr/>
        </p:nvSpPr>
        <p:spPr bwMode="auto">
          <a:xfrm>
            <a:off x="2343152" y="2919986"/>
            <a:ext cx="1296000" cy="129600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600" dirty="0">
                <a:latin typeface="Huawei Sans" panose="020C0503030203020204" pitchFamily="34" charset="0"/>
                <a:ea typeface="方正兰亭黑简体" panose="02000000000000000000" pitchFamily="2" charset="-122"/>
              </a:rPr>
              <a:t>X86</a:t>
            </a:r>
            <a:endParaRPr lang="zh-CN" altLang="en-US" sz="1600" dirty="0">
              <a:latin typeface="Huawei Sans" panose="020C0503030203020204" pitchFamily="34" charset="0"/>
              <a:ea typeface="方正兰亭黑简体" panose="02000000000000000000" pitchFamily="2" charset="-122"/>
            </a:endParaRPr>
          </a:p>
        </p:txBody>
      </p:sp>
      <p:sp>
        <p:nvSpPr>
          <p:cNvPr id="11" name="椭圆 10"/>
          <p:cNvSpPr/>
          <p:nvPr/>
        </p:nvSpPr>
        <p:spPr bwMode="auto">
          <a:xfrm>
            <a:off x="3672077" y="3487732"/>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MIPS</a:t>
            </a:r>
            <a:endParaRPr lang="zh-CN" altLang="en-US" sz="1200" dirty="0">
              <a:latin typeface="Huawei Sans" panose="020C0503030203020204" pitchFamily="34" charset="0"/>
              <a:ea typeface="方正兰亭黑简体" panose="02000000000000000000" pitchFamily="2" charset="-122"/>
            </a:endParaRPr>
          </a:p>
        </p:txBody>
      </p:sp>
      <p:sp>
        <p:nvSpPr>
          <p:cNvPr id="12" name="椭圆 11"/>
          <p:cNvSpPr/>
          <p:nvPr/>
        </p:nvSpPr>
        <p:spPr bwMode="auto">
          <a:xfrm>
            <a:off x="2592326" y="4298797"/>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PPC</a:t>
            </a:r>
            <a:endParaRPr lang="zh-CN" altLang="en-US" sz="1200" dirty="0">
              <a:latin typeface="Huawei Sans" panose="020C0503030203020204" pitchFamily="34" charset="0"/>
              <a:ea typeface="方正兰亭黑简体" panose="02000000000000000000" pitchFamily="2" charset="-122"/>
            </a:endParaRPr>
          </a:p>
        </p:txBody>
      </p:sp>
      <p:sp>
        <p:nvSpPr>
          <p:cNvPr id="13" name="椭圆 12"/>
          <p:cNvSpPr/>
          <p:nvPr/>
        </p:nvSpPr>
        <p:spPr bwMode="auto">
          <a:xfrm>
            <a:off x="2571268" y="4704328"/>
            <a:ext cx="830578" cy="64885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ARM</a:t>
            </a:r>
            <a:endParaRPr lang="zh-CN" altLang="en-US" sz="1200" dirty="0">
              <a:latin typeface="Huawei Sans" panose="020C0503030203020204" pitchFamily="34" charset="0"/>
              <a:ea typeface="方正兰亭黑简体" panose="02000000000000000000" pitchFamily="2" charset="-122"/>
            </a:endParaRPr>
          </a:p>
        </p:txBody>
      </p:sp>
      <p:sp>
        <p:nvSpPr>
          <p:cNvPr id="16" name="椭圆 15"/>
          <p:cNvSpPr/>
          <p:nvPr/>
        </p:nvSpPr>
        <p:spPr bwMode="auto">
          <a:xfrm>
            <a:off x="2426210" y="1605534"/>
            <a:ext cx="996694"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Z</a:t>
            </a:r>
            <a:endParaRPr lang="zh-CN" altLang="en-US" sz="1200" dirty="0">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3505962" y="4866540"/>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DSP</a:t>
            </a:r>
            <a:endParaRPr lang="zh-CN" altLang="en-US" sz="1200" dirty="0">
              <a:latin typeface="Huawei Sans" panose="020C0503030203020204" pitchFamily="34" charset="0"/>
              <a:ea typeface="方正兰亭黑简体" panose="02000000000000000000" pitchFamily="2" charset="-122"/>
            </a:endParaRPr>
          </a:p>
        </p:txBody>
      </p:sp>
      <p:sp>
        <p:nvSpPr>
          <p:cNvPr id="29" name="椭圆 28"/>
          <p:cNvSpPr/>
          <p:nvPr/>
        </p:nvSpPr>
        <p:spPr bwMode="auto">
          <a:xfrm>
            <a:off x="3505962" y="4461009"/>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dirty="0">
                <a:latin typeface="Huawei Sans" panose="020C0503030203020204" pitchFamily="34" charset="0"/>
                <a:ea typeface="方正兰亭黑简体" panose="02000000000000000000" pitchFamily="2" charset="-122"/>
              </a:rPr>
              <a:t>NP</a:t>
            </a:r>
            <a:endParaRPr lang="zh-CN" altLang="en-US" sz="1200" dirty="0">
              <a:latin typeface="Huawei Sans" panose="020C0503030203020204" pitchFamily="34" charset="0"/>
              <a:ea typeface="方正兰亭黑简体" panose="02000000000000000000" pitchFamily="2" charset="-122"/>
            </a:endParaRPr>
          </a:p>
        </p:txBody>
      </p:sp>
      <p:cxnSp>
        <p:nvCxnSpPr>
          <p:cNvPr id="32" name="直接连接符 31"/>
          <p:cNvCxnSpPr/>
          <p:nvPr/>
        </p:nvCxnSpPr>
        <p:spPr bwMode="auto">
          <a:xfrm>
            <a:off x="1554304" y="4367527"/>
            <a:ext cx="8983909" cy="0"/>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1555146" y="3030048"/>
            <a:ext cx="9071563" cy="39956"/>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标注 38"/>
          <p:cNvSpPr/>
          <p:nvPr/>
        </p:nvSpPr>
        <p:spPr bwMode="auto">
          <a:xfrm>
            <a:off x="5667892" y="5144033"/>
            <a:ext cx="1958096" cy="258764"/>
          </a:xfrm>
          <a:prstGeom prst="wedgeRectCallout">
            <a:avLst>
              <a:gd name="adj1" fmla="val -37764"/>
              <a:gd name="adj2" fmla="val -124805"/>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完全开放，生态良好</a:t>
            </a:r>
          </a:p>
        </p:txBody>
      </p:sp>
      <p:sp>
        <p:nvSpPr>
          <p:cNvPr id="41" name="TextBox 40"/>
          <p:cNvSpPr txBox="1"/>
          <p:nvPr/>
        </p:nvSpPr>
        <p:spPr>
          <a:xfrm>
            <a:off x="9521977" y="1887955"/>
            <a:ext cx="646331" cy="369332"/>
          </a:xfrm>
          <a:prstGeom prst="rect">
            <a:avLst/>
          </a:prstGeom>
          <a:noFill/>
        </p:spPr>
        <p:txBody>
          <a:bodyPr wrap="none" rtlCol="0">
            <a:spAutoFit/>
          </a:bodyPr>
          <a:lstStyle/>
          <a:p>
            <a:r>
              <a:rPr lang="zh-CN" altLang="en-US" sz="1800" b="1" dirty="0">
                <a:solidFill>
                  <a:srgbClr val="990000"/>
                </a:solidFill>
                <a:latin typeface="Huawei Sans" panose="020C0503030203020204" pitchFamily="34" charset="0"/>
                <a:ea typeface="方正兰亭黑简体" panose="02000000000000000000" pitchFamily="2" charset="-122"/>
              </a:rPr>
              <a:t>众核</a:t>
            </a:r>
          </a:p>
        </p:txBody>
      </p:sp>
      <p:sp>
        <p:nvSpPr>
          <p:cNvPr id="42" name="TextBox 41"/>
          <p:cNvSpPr txBox="1"/>
          <p:nvPr/>
        </p:nvSpPr>
        <p:spPr>
          <a:xfrm>
            <a:off x="9604389" y="3256069"/>
            <a:ext cx="646331" cy="369332"/>
          </a:xfrm>
          <a:prstGeom prst="rect">
            <a:avLst/>
          </a:prstGeom>
          <a:noFill/>
        </p:spPr>
        <p:txBody>
          <a:bodyPr wrap="none" rtlCol="0">
            <a:spAutoFit/>
          </a:bodyPr>
          <a:lstStyle/>
          <a:p>
            <a:r>
              <a:rPr lang="zh-CN" altLang="en-US" sz="1800" b="1" dirty="0">
                <a:solidFill>
                  <a:srgbClr val="990000"/>
                </a:solidFill>
                <a:latin typeface="Huawei Sans" panose="020C0503030203020204" pitchFamily="34" charset="0"/>
                <a:ea typeface="方正兰亭黑简体" panose="02000000000000000000" pitchFamily="2" charset="-122"/>
              </a:rPr>
              <a:t>异构</a:t>
            </a:r>
          </a:p>
        </p:txBody>
      </p:sp>
      <p:sp>
        <p:nvSpPr>
          <p:cNvPr id="43" name="TextBox 42"/>
          <p:cNvSpPr txBox="1"/>
          <p:nvPr/>
        </p:nvSpPr>
        <p:spPr>
          <a:xfrm>
            <a:off x="9640392" y="4392806"/>
            <a:ext cx="646331" cy="369332"/>
          </a:xfrm>
          <a:prstGeom prst="rect">
            <a:avLst/>
          </a:prstGeom>
          <a:noFill/>
        </p:spPr>
        <p:txBody>
          <a:bodyPr wrap="none" rtlCol="0">
            <a:spAutoFit/>
          </a:bodyPr>
          <a:lstStyle/>
          <a:p>
            <a:r>
              <a:rPr lang="zh-CN" altLang="en-US" sz="1800" b="1" dirty="0">
                <a:solidFill>
                  <a:srgbClr val="990000"/>
                </a:solidFill>
                <a:latin typeface="Huawei Sans" panose="020C0503030203020204" pitchFamily="34" charset="0"/>
                <a:ea typeface="方正兰亭黑简体" panose="02000000000000000000" pitchFamily="2" charset="-122"/>
              </a:rPr>
              <a:t>融合</a:t>
            </a:r>
          </a:p>
        </p:txBody>
      </p:sp>
      <p:sp>
        <p:nvSpPr>
          <p:cNvPr id="44" name="矩形标注 43"/>
          <p:cNvSpPr/>
          <p:nvPr/>
        </p:nvSpPr>
        <p:spPr bwMode="auto">
          <a:xfrm>
            <a:off x="6482203" y="4799816"/>
            <a:ext cx="1986039" cy="265978"/>
          </a:xfrm>
          <a:prstGeom prst="wedgeRectCallout">
            <a:avLst>
              <a:gd name="adj1" fmla="val -39996"/>
              <a:gd name="adj2" fmla="val -9980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学习</a:t>
            </a:r>
            <a:r>
              <a:rPr lang="en-US" altLang="zh-CN" sz="1400" dirty="0">
                <a:latin typeface="Huawei Sans" panose="020C0503030203020204" pitchFamily="34" charset="0"/>
                <a:ea typeface="方正兰亭黑简体" panose="02000000000000000000" pitchFamily="2" charset="-122"/>
              </a:rPr>
              <a:t>ARM</a:t>
            </a:r>
            <a:r>
              <a:rPr lang="zh-CN" altLang="en-US" sz="1400" dirty="0">
                <a:latin typeface="Huawei Sans" panose="020C0503030203020204" pitchFamily="34" charset="0"/>
                <a:ea typeface="方正兰亭黑简体" panose="02000000000000000000" pitchFamily="2" charset="-122"/>
              </a:rPr>
              <a:t>，谋求复生</a:t>
            </a:r>
          </a:p>
        </p:txBody>
      </p:sp>
      <p:sp>
        <p:nvSpPr>
          <p:cNvPr id="45" name="矩形标注 44"/>
          <p:cNvSpPr/>
          <p:nvPr/>
        </p:nvSpPr>
        <p:spPr bwMode="auto">
          <a:xfrm>
            <a:off x="6062341" y="1724262"/>
            <a:ext cx="615587" cy="316201"/>
          </a:xfrm>
          <a:prstGeom prst="wedgeRectCallout">
            <a:avLst>
              <a:gd name="adj1" fmla="val -32926"/>
              <a:gd name="adj2" fmla="val 192660"/>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开放</a:t>
            </a:r>
          </a:p>
        </p:txBody>
      </p:sp>
      <p:sp>
        <p:nvSpPr>
          <p:cNvPr id="46" name="矩形标注 45"/>
          <p:cNvSpPr/>
          <p:nvPr/>
        </p:nvSpPr>
        <p:spPr bwMode="auto">
          <a:xfrm>
            <a:off x="6874178" y="3284763"/>
            <a:ext cx="1008082" cy="278517"/>
          </a:xfrm>
          <a:prstGeom prst="wedgeRectCallout">
            <a:avLst>
              <a:gd name="adj1" fmla="val -95183"/>
              <a:gd name="adj2" fmla="val 15562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Huawei Sans" panose="020C0503030203020204" pitchFamily="34" charset="0"/>
                <a:ea typeface="方正兰亭黑简体" panose="02000000000000000000" pitchFamily="2" charset="-122"/>
              </a:rPr>
              <a:t>封闭架构</a:t>
            </a:r>
          </a:p>
        </p:txBody>
      </p:sp>
      <p:sp>
        <p:nvSpPr>
          <p:cNvPr id="49" name="TextBox 48"/>
          <p:cNvSpPr txBox="1"/>
          <p:nvPr/>
        </p:nvSpPr>
        <p:spPr>
          <a:xfrm>
            <a:off x="8688577" y="2373496"/>
            <a:ext cx="2549959" cy="584775"/>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内核数量大量增加，处理器互联。</a:t>
            </a:r>
          </a:p>
        </p:txBody>
      </p:sp>
      <p:sp>
        <p:nvSpPr>
          <p:cNvPr id="50" name="TextBox 49"/>
          <p:cNvSpPr txBox="1"/>
          <p:nvPr/>
        </p:nvSpPr>
        <p:spPr>
          <a:xfrm>
            <a:off x="8846310" y="3794775"/>
            <a:ext cx="1997663" cy="338554"/>
          </a:xfrm>
          <a:prstGeom prst="rect">
            <a:avLst/>
          </a:prstGeom>
          <a:noFill/>
        </p:spPr>
        <p:txBody>
          <a:bodyPr wrap="none" rtlCol="0">
            <a:spAutoFit/>
          </a:bodyPr>
          <a:lstStyle/>
          <a:p>
            <a:r>
              <a:rPr lang="en-US" altLang="zh-CN" sz="1600" dirty="0">
                <a:latin typeface="Huawei Sans" panose="020C0503030203020204" pitchFamily="34" charset="0"/>
                <a:ea typeface="方正兰亭黑简体" panose="02000000000000000000" pitchFamily="2" charset="-122"/>
              </a:rPr>
              <a:t>CPU+GPGPU+FPGA</a:t>
            </a:r>
            <a:endParaRPr lang="zh-CN" altLang="en-US" sz="1600" dirty="0">
              <a:latin typeface="Huawei Sans" panose="020C0503030203020204" pitchFamily="34" charset="0"/>
              <a:ea typeface="方正兰亭黑简体" panose="02000000000000000000" pitchFamily="2" charset="-122"/>
            </a:endParaRPr>
          </a:p>
        </p:txBody>
      </p:sp>
      <p:sp>
        <p:nvSpPr>
          <p:cNvPr id="51" name="TextBox 50"/>
          <p:cNvSpPr txBox="1"/>
          <p:nvPr/>
        </p:nvSpPr>
        <p:spPr>
          <a:xfrm>
            <a:off x="8715453" y="4679436"/>
            <a:ext cx="2496208" cy="830997"/>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内存体系重构，</a:t>
            </a:r>
            <a:r>
              <a:rPr lang="en-US" altLang="zh-CN" sz="1600" dirty="0">
                <a:latin typeface="Huawei Sans" panose="020C0503030203020204" pitchFamily="34" charset="0"/>
                <a:ea typeface="方正兰亭黑简体" panose="02000000000000000000" pitchFamily="2" charset="-122"/>
              </a:rPr>
              <a:t>CPU/</a:t>
            </a:r>
            <a:r>
              <a:rPr lang="zh-CN" altLang="en-US" sz="1600" dirty="0">
                <a:latin typeface="Huawei Sans" panose="020C0503030203020204" pitchFamily="34" charset="0"/>
                <a:ea typeface="方正兰亭黑简体" panose="02000000000000000000" pitchFamily="2" charset="-122"/>
              </a:rPr>
              <a:t>内存深度融合，内存更贴近计算。</a:t>
            </a:r>
          </a:p>
        </p:txBody>
      </p:sp>
      <p:sp>
        <p:nvSpPr>
          <p:cNvPr id="52" name="TextBox 51"/>
          <p:cNvSpPr txBox="1"/>
          <p:nvPr/>
        </p:nvSpPr>
        <p:spPr>
          <a:xfrm>
            <a:off x="1644526" y="5712748"/>
            <a:ext cx="2646878" cy="338554"/>
          </a:xfrm>
          <a:prstGeom prst="rect">
            <a:avLst/>
          </a:prstGeom>
          <a:noFill/>
        </p:spPr>
        <p:txBody>
          <a:bodyPr wrap="none" rtlCol="0">
            <a:spAutoFit/>
          </a:bodyPr>
          <a:lstStyle/>
          <a:p>
            <a:r>
              <a:rPr lang="zh-CN" altLang="en-US" sz="1600" b="1" dirty="0">
                <a:latin typeface="Huawei Sans" panose="020C0503030203020204" pitchFamily="34" charset="0"/>
                <a:ea typeface="方正兰亭黑简体" panose="02000000000000000000" pitchFamily="2" charset="-122"/>
              </a:rPr>
              <a:t>过去：架构众多，百花齐放</a:t>
            </a:r>
          </a:p>
        </p:txBody>
      </p:sp>
      <p:sp>
        <p:nvSpPr>
          <p:cNvPr id="53" name="TextBox 52"/>
          <p:cNvSpPr txBox="1"/>
          <p:nvPr/>
        </p:nvSpPr>
        <p:spPr>
          <a:xfrm>
            <a:off x="4884792" y="5712748"/>
            <a:ext cx="2646878" cy="338554"/>
          </a:xfrm>
          <a:prstGeom prst="rect">
            <a:avLst/>
          </a:prstGeom>
          <a:noFill/>
        </p:spPr>
        <p:txBody>
          <a:bodyPr wrap="none" rtlCol="0">
            <a:spAutoFit/>
          </a:bodyPr>
          <a:lstStyle/>
          <a:p>
            <a:r>
              <a:rPr lang="zh-CN" altLang="en-US" sz="1600" b="1" dirty="0">
                <a:latin typeface="Huawei Sans" panose="020C0503030203020204" pitchFamily="34" charset="0"/>
                <a:ea typeface="方正兰亭黑简体" panose="02000000000000000000" pitchFamily="2" charset="-122"/>
              </a:rPr>
              <a:t>现在：生态成熟，架构垄断</a:t>
            </a:r>
          </a:p>
        </p:txBody>
      </p:sp>
      <p:sp>
        <p:nvSpPr>
          <p:cNvPr id="55" name="TextBox 54"/>
          <p:cNvSpPr txBox="1"/>
          <p:nvPr/>
        </p:nvSpPr>
        <p:spPr>
          <a:xfrm>
            <a:off x="7761776" y="5715693"/>
            <a:ext cx="3672800" cy="338554"/>
          </a:xfrm>
          <a:prstGeom prst="rect">
            <a:avLst/>
          </a:prstGeom>
          <a:noFill/>
        </p:spPr>
        <p:txBody>
          <a:bodyPr wrap="none" rtlCol="0">
            <a:spAutoFit/>
          </a:bodyPr>
          <a:lstStyle/>
          <a:p>
            <a:r>
              <a:rPr lang="zh-CN" altLang="en-US" sz="1600" b="1" dirty="0">
                <a:latin typeface="Huawei Sans" panose="020C0503030203020204" pitchFamily="34" charset="0"/>
                <a:ea typeface="方正兰亭黑简体" panose="02000000000000000000" pitchFamily="2" charset="-122"/>
              </a:rPr>
              <a:t>未来：摩尔定律失效，寻求多方向突破</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A7721360-32D9-B6E3-A3E8-7567E6193951}"/>
                  </a:ext>
                </a:extLst>
              </p14:cNvPr>
              <p14:cNvContentPartPr/>
              <p14:nvPr/>
            </p14:nvContentPartPr>
            <p14:xfrm>
              <a:off x="8701560" y="1831680"/>
              <a:ext cx="3199320" cy="3665160"/>
            </p14:xfrm>
          </p:contentPart>
        </mc:Choice>
        <mc:Fallback>
          <p:pic>
            <p:nvPicPr>
              <p:cNvPr id="2" name="墨迹 1">
                <a:extLst>
                  <a:ext uri="{FF2B5EF4-FFF2-40B4-BE49-F238E27FC236}">
                    <a16:creationId xmlns:a16="http://schemas.microsoft.com/office/drawing/2014/main" id="{A7721360-32D9-B6E3-A3E8-7567E6193951}"/>
                  </a:ext>
                </a:extLst>
              </p:cNvPr>
              <p:cNvPicPr/>
              <p:nvPr/>
            </p:nvPicPr>
            <p:blipFill>
              <a:blip r:embed="rId4"/>
              <a:stretch>
                <a:fillRect/>
              </a:stretch>
            </p:blipFill>
            <p:spPr>
              <a:xfrm>
                <a:off x="8692200" y="1822320"/>
                <a:ext cx="3218040" cy="3683880"/>
              </a:xfrm>
              <a:prstGeom prst="rect">
                <a:avLst/>
              </a:prstGeom>
            </p:spPr>
          </p:pic>
        </mc:Fallback>
      </mc:AlternateContent>
    </p:spTree>
    <p:extLst>
      <p:ext uri="{BB962C8B-B14F-4D97-AF65-F5344CB8AC3E}">
        <p14:creationId xmlns:p14="http://schemas.microsoft.com/office/powerpoint/2010/main" val="19222988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a:t>主流</a:t>
            </a:r>
            <a:r>
              <a:rPr lang="en-US" altLang="zh-CN"/>
              <a:t>CPU</a:t>
            </a:r>
            <a:r>
              <a:rPr lang="zh-CN" altLang="en-US"/>
              <a:t>发展路径</a:t>
            </a:r>
            <a:endParaRPr lang="zh-CN" altLang="en-US" dirty="0"/>
          </a:p>
        </p:txBody>
      </p:sp>
      <p:cxnSp>
        <p:nvCxnSpPr>
          <p:cNvPr id="7" name="直接箭头连接符 6"/>
          <p:cNvCxnSpPr/>
          <p:nvPr/>
        </p:nvCxnSpPr>
        <p:spPr bwMode="auto">
          <a:xfrm flipV="1">
            <a:off x="1462120" y="1146320"/>
            <a:ext cx="0" cy="46688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a:off x="1462120" y="5815208"/>
            <a:ext cx="9759634" cy="49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矩形 11"/>
          <p:cNvSpPr/>
          <p:nvPr/>
        </p:nvSpPr>
        <p:spPr bwMode="auto">
          <a:xfrm>
            <a:off x="1679644" y="5847412"/>
            <a:ext cx="108012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1970s</a:t>
            </a:r>
            <a:endPar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4" name="矩形 13"/>
          <p:cNvSpPr/>
          <p:nvPr/>
        </p:nvSpPr>
        <p:spPr bwMode="auto">
          <a:xfrm>
            <a:off x="4458817" y="5855310"/>
            <a:ext cx="3302547"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1990s</a:t>
            </a:r>
          </a:p>
        </p:txBody>
      </p:sp>
      <p:sp>
        <p:nvSpPr>
          <p:cNvPr id="15" name="矩形 14"/>
          <p:cNvSpPr/>
          <p:nvPr/>
        </p:nvSpPr>
        <p:spPr bwMode="auto">
          <a:xfrm>
            <a:off x="3131530" y="5857502"/>
            <a:ext cx="108012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1980s</a:t>
            </a:r>
            <a:endPar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6" name="矩形 15"/>
          <p:cNvSpPr/>
          <p:nvPr/>
        </p:nvSpPr>
        <p:spPr bwMode="auto">
          <a:xfrm>
            <a:off x="7981565" y="5868445"/>
            <a:ext cx="2589953"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400" dirty="0">
                <a:latin typeface="Huawei Sans" panose="020C0503030203020204" pitchFamily="34" charset="0"/>
                <a:ea typeface="方正兰亭黑简体" panose="02000000000000000000" pitchFamily="2" charset="-122"/>
              </a:rPr>
              <a:t>2000s</a:t>
            </a:r>
            <a:endPar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 name="矩形 12"/>
          <p:cNvSpPr/>
          <p:nvPr/>
        </p:nvSpPr>
        <p:spPr bwMode="auto">
          <a:xfrm>
            <a:off x="1777134" y="3135296"/>
            <a:ext cx="902772" cy="303649"/>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rPr>
              <a:t>IBM801</a:t>
            </a:r>
          </a:p>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18" name="矩形 17"/>
          <p:cNvSpPr/>
          <p:nvPr/>
        </p:nvSpPr>
        <p:spPr bwMode="auto">
          <a:xfrm>
            <a:off x="8197405" y="2622020"/>
            <a:ext cx="86468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Huawei Sans" panose="020C0503030203020204" pitchFamily="34" charset="0"/>
                <a:ea typeface="方正兰亭黑简体" panose="02000000000000000000" pitchFamily="2" charset="-122"/>
              </a:rPr>
              <a:t>POWER5</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2" name="矩形 21"/>
          <p:cNvSpPr/>
          <p:nvPr/>
        </p:nvSpPr>
        <p:spPr bwMode="auto">
          <a:xfrm>
            <a:off x="9300731" y="2626161"/>
            <a:ext cx="95027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Huawei Sans" panose="020C0503030203020204" pitchFamily="34" charset="0"/>
                <a:ea typeface="方正兰亭黑简体" panose="02000000000000000000" pitchFamily="2" charset="-122"/>
              </a:rPr>
              <a:t>POWER6</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3" name="矩形 22"/>
          <p:cNvSpPr/>
          <p:nvPr/>
        </p:nvSpPr>
        <p:spPr bwMode="auto">
          <a:xfrm>
            <a:off x="5935876" y="2622021"/>
            <a:ext cx="924936"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Huawei Sans" panose="020C0503030203020204" pitchFamily="34" charset="0"/>
                <a:ea typeface="方正兰亭黑简体" panose="02000000000000000000" pitchFamily="2" charset="-122"/>
              </a:rPr>
              <a:t>POWER3</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4" name="矩形 23"/>
          <p:cNvSpPr/>
          <p:nvPr/>
        </p:nvSpPr>
        <p:spPr bwMode="auto">
          <a:xfrm>
            <a:off x="4912341" y="2618255"/>
            <a:ext cx="830682"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Huawei Sans" panose="020C0503030203020204" pitchFamily="34" charset="0"/>
                <a:ea typeface="方正兰亭黑简体" panose="02000000000000000000" pitchFamily="2" charset="-122"/>
              </a:rPr>
              <a:t>POWER2</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5" name="矩形 24"/>
          <p:cNvSpPr/>
          <p:nvPr/>
        </p:nvSpPr>
        <p:spPr bwMode="auto">
          <a:xfrm>
            <a:off x="5079910" y="3863068"/>
            <a:ext cx="109342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 e100/e200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4353893" y="5150608"/>
            <a:ext cx="954804"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Huawei Sans" panose="020C0503030203020204" pitchFamily="34" charset="0"/>
                <a:ea typeface="方正兰亭黑简体" panose="02000000000000000000" pitchFamily="2" charset="-122"/>
              </a:rPr>
              <a:t>ARM7</a:t>
            </a:r>
          </a:p>
        </p:txBody>
      </p:sp>
      <p:cxnSp>
        <p:nvCxnSpPr>
          <p:cNvPr id="30" name="直接连接符 29"/>
          <p:cNvCxnSpPr/>
          <p:nvPr/>
        </p:nvCxnSpPr>
        <p:spPr bwMode="auto">
          <a:xfrm>
            <a:off x="1462120" y="4951112"/>
            <a:ext cx="89289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直接连接符 31"/>
          <p:cNvCxnSpPr/>
          <p:nvPr/>
        </p:nvCxnSpPr>
        <p:spPr bwMode="auto">
          <a:xfrm>
            <a:off x="1462120" y="4195028"/>
            <a:ext cx="8964996"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flipV="1">
            <a:off x="1462120" y="2466836"/>
            <a:ext cx="9059452" cy="346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flipV="1">
            <a:off x="7837363" y="1198689"/>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文本框 34"/>
          <p:cNvSpPr txBox="1"/>
          <p:nvPr/>
        </p:nvSpPr>
        <p:spPr bwMode="auto">
          <a:xfrm>
            <a:off x="727299" y="5227582"/>
            <a:ext cx="885840"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latin typeface="Huawei Sans" panose="020C0503030203020204" pitchFamily="34" charset="0"/>
                <a:ea typeface="方正兰亭黑简体" panose="02000000000000000000" pitchFamily="2" charset="-122"/>
              </a:rPr>
              <a:t>ARM</a:t>
            </a:r>
            <a:endParaRPr lang="zh-CN" altLang="en-US" sz="1400" dirty="0">
              <a:latin typeface="Huawei Sans" panose="020C0503030203020204" pitchFamily="34" charset="0"/>
              <a:ea typeface="方正兰亭黑简体" panose="02000000000000000000" pitchFamily="2" charset="-122"/>
            </a:endParaRPr>
          </a:p>
        </p:txBody>
      </p:sp>
      <p:sp>
        <p:nvSpPr>
          <p:cNvPr id="39" name="文本框 38"/>
          <p:cNvSpPr txBox="1"/>
          <p:nvPr/>
        </p:nvSpPr>
        <p:spPr bwMode="auto">
          <a:xfrm>
            <a:off x="794857" y="2871774"/>
            <a:ext cx="746069"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latin typeface="Huawei Sans" panose="020C0503030203020204" pitchFamily="34" charset="0"/>
                <a:ea typeface="方正兰亭黑简体" panose="02000000000000000000" pitchFamily="2" charset="-122"/>
              </a:rPr>
              <a:t>PPC</a:t>
            </a:r>
            <a:endParaRPr lang="zh-CN" altLang="en-US" sz="1400" dirty="0">
              <a:latin typeface="Huawei Sans" panose="020C0503030203020204" pitchFamily="34" charset="0"/>
              <a:ea typeface="方正兰亭黑简体" panose="02000000000000000000" pitchFamily="2" charset="-122"/>
            </a:endParaRPr>
          </a:p>
        </p:txBody>
      </p:sp>
      <p:sp>
        <p:nvSpPr>
          <p:cNvPr id="40" name="文本框 39"/>
          <p:cNvSpPr txBox="1"/>
          <p:nvPr/>
        </p:nvSpPr>
        <p:spPr bwMode="auto">
          <a:xfrm>
            <a:off x="727299" y="4275159"/>
            <a:ext cx="905496"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latin typeface="Huawei Sans" panose="020C0503030203020204" pitchFamily="34" charset="0"/>
                <a:ea typeface="方正兰亭黑简体" panose="02000000000000000000" pitchFamily="2" charset="-122"/>
              </a:rPr>
              <a:t>MIPS</a:t>
            </a:r>
            <a:endParaRPr lang="zh-CN" altLang="en-US" sz="1400" dirty="0">
              <a:latin typeface="Huawei Sans" panose="020C0503030203020204" pitchFamily="34" charset="0"/>
              <a:ea typeface="方正兰亭黑简体" panose="02000000000000000000" pitchFamily="2" charset="-122"/>
            </a:endParaRPr>
          </a:p>
        </p:txBody>
      </p:sp>
      <p:sp>
        <p:nvSpPr>
          <p:cNvPr id="41" name="文本框 40"/>
          <p:cNvSpPr txBox="1"/>
          <p:nvPr/>
        </p:nvSpPr>
        <p:spPr bwMode="auto">
          <a:xfrm>
            <a:off x="855698" y="1615074"/>
            <a:ext cx="678089"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latin typeface="Huawei Sans" panose="020C0503030203020204" pitchFamily="34" charset="0"/>
                <a:ea typeface="方正兰亭黑简体" panose="02000000000000000000" pitchFamily="2" charset="-122"/>
              </a:rPr>
              <a:t>X86</a:t>
            </a:r>
            <a:endParaRPr lang="zh-CN" altLang="en-US" sz="1400" dirty="0">
              <a:latin typeface="Huawei Sans" panose="020C0503030203020204" pitchFamily="34" charset="0"/>
              <a:ea typeface="方正兰亭黑简体" panose="02000000000000000000" pitchFamily="2" charset="-122"/>
            </a:endParaRPr>
          </a:p>
        </p:txBody>
      </p:sp>
      <p:sp>
        <p:nvSpPr>
          <p:cNvPr id="42" name="椭圆 41"/>
          <p:cNvSpPr/>
          <p:nvPr/>
        </p:nvSpPr>
        <p:spPr bwMode="auto">
          <a:xfrm>
            <a:off x="5443381" y="5150608"/>
            <a:ext cx="954804"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ARM9</a:t>
            </a:r>
          </a:p>
        </p:txBody>
      </p:sp>
      <p:sp>
        <p:nvSpPr>
          <p:cNvPr id="43" name="椭圆 42"/>
          <p:cNvSpPr/>
          <p:nvPr/>
        </p:nvSpPr>
        <p:spPr bwMode="auto">
          <a:xfrm>
            <a:off x="7785818" y="5135338"/>
            <a:ext cx="1162575"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ARM11</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4" name="椭圆 43"/>
          <p:cNvSpPr/>
          <p:nvPr/>
        </p:nvSpPr>
        <p:spPr bwMode="auto">
          <a:xfrm>
            <a:off x="6520290" y="5150608"/>
            <a:ext cx="1056101"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ARM10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5" name="椭圆 44"/>
          <p:cNvSpPr/>
          <p:nvPr/>
        </p:nvSpPr>
        <p:spPr bwMode="auto">
          <a:xfrm>
            <a:off x="4345186" y="4418713"/>
            <a:ext cx="1043524"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rPr>
              <a:t>MIPS3k</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47" name="椭圆 46"/>
          <p:cNvSpPr/>
          <p:nvPr/>
        </p:nvSpPr>
        <p:spPr bwMode="auto">
          <a:xfrm>
            <a:off x="7817376" y="4429360"/>
            <a:ext cx="1187030"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Huawei Sans" panose="020C0503030203020204" pitchFamily="34" charset="0"/>
                <a:ea typeface="方正兰亭黑简体" panose="02000000000000000000" pitchFamily="2" charset="-122"/>
              </a:rPr>
              <a:t>MIPS10K</a:t>
            </a:r>
          </a:p>
        </p:txBody>
      </p:sp>
      <p:sp>
        <p:nvSpPr>
          <p:cNvPr id="48" name="椭圆 47"/>
          <p:cNvSpPr/>
          <p:nvPr/>
        </p:nvSpPr>
        <p:spPr bwMode="auto">
          <a:xfrm>
            <a:off x="6628719" y="4429552"/>
            <a:ext cx="1094645"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Huawei Sans" panose="020C0503030203020204" pitchFamily="34" charset="0"/>
                <a:ea typeface="方正兰亭黑简体" panose="02000000000000000000" pitchFamily="2" charset="-122"/>
              </a:rPr>
              <a:t>MIPS5K</a:t>
            </a:r>
          </a:p>
        </p:txBody>
      </p:sp>
      <p:sp>
        <p:nvSpPr>
          <p:cNvPr id="49" name="椭圆 48"/>
          <p:cNvSpPr/>
          <p:nvPr/>
        </p:nvSpPr>
        <p:spPr bwMode="auto">
          <a:xfrm>
            <a:off x="5444022" y="4434781"/>
            <a:ext cx="1113428"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rPr>
              <a:t>MIPS4K</a:t>
            </a:r>
          </a:p>
        </p:txBody>
      </p:sp>
      <p:sp>
        <p:nvSpPr>
          <p:cNvPr id="50" name="椭圆 49"/>
          <p:cNvSpPr/>
          <p:nvPr/>
        </p:nvSpPr>
        <p:spPr bwMode="auto">
          <a:xfrm>
            <a:off x="9199283" y="4432733"/>
            <a:ext cx="1605158"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Huawei Sans" panose="020C0503030203020204" pitchFamily="34" charset="0"/>
                <a:ea typeface="方正兰亭黑简体" panose="02000000000000000000" pitchFamily="2" charset="-122"/>
              </a:rPr>
              <a:t>MIPS32/64</a:t>
            </a:r>
          </a:p>
        </p:txBody>
      </p:sp>
      <p:sp>
        <p:nvSpPr>
          <p:cNvPr id="51" name="矩形 50"/>
          <p:cNvSpPr/>
          <p:nvPr/>
        </p:nvSpPr>
        <p:spPr bwMode="auto">
          <a:xfrm>
            <a:off x="6353733" y="3032557"/>
            <a:ext cx="1115566"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Huawei Sans" panose="020C0503030203020204" pitchFamily="34" charset="0"/>
                <a:ea typeface="方正兰亭黑简体" panose="02000000000000000000" pitchFamily="2" charset="-122"/>
              </a:rPr>
              <a:t>PowerPC700</a:t>
            </a:r>
            <a:endParaRPr lang="zh-CN" altLang="en-US" sz="1200" dirty="0">
              <a:latin typeface="Huawei Sans" panose="020C0503030203020204" pitchFamily="34" charset="0"/>
              <a:ea typeface="方正兰亭黑简体" panose="02000000000000000000" pitchFamily="2" charset="-122"/>
            </a:endParaRPr>
          </a:p>
        </p:txBody>
      </p:sp>
      <p:sp>
        <p:nvSpPr>
          <p:cNvPr id="52" name="矩形 51"/>
          <p:cNvSpPr/>
          <p:nvPr/>
        </p:nvSpPr>
        <p:spPr bwMode="auto">
          <a:xfrm>
            <a:off x="5035179" y="3043906"/>
            <a:ext cx="1197597"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Huawei Sans" panose="020C0503030203020204" pitchFamily="34" charset="0"/>
                <a:ea typeface="方正兰亭黑简体" panose="02000000000000000000" pitchFamily="2" charset="-122"/>
              </a:rPr>
              <a:t>PowerPC600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4" name="矩形 53"/>
          <p:cNvSpPr/>
          <p:nvPr/>
        </p:nvSpPr>
        <p:spPr bwMode="auto">
          <a:xfrm>
            <a:off x="9020017" y="3045372"/>
            <a:ext cx="1045799"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BE(cell)</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5" name="矩形 54"/>
          <p:cNvSpPr/>
          <p:nvPr/>
        </p:nvSpPr>
        <p:spPr bwMode="auto">
          <a:xfrm>
            <a:off x="6515433" y="3449353"/>
            <a:ext cx="813697"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MPC750</a:t>
            </a:r>
          </a:p>
        </p:txBody>
      </p:sp>
      <p:sp>
        <p:nvSpPr>
          <p:cNvPr id="38" name="圆角矩形 37"/>
          <p:cNvSpPr/>
          <p:nvPr/>
        </p:nvSpPr>
        <p:spPr bwMode="auto">
          <a:xfrm>
            <a:off x="1571940" y="1487845"/>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4004</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7" name="圆角矩形 66"/>
          <p:cNvSpPr/>
          <p:nvPr/>
        </p:nvSpPr>
        <p:spPr bwMode="auto">
          <a:xfrm>
            <a:off x="5269660" y="1488206"/>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486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8" name="圆角矩形 67"/>
          <p:cNvSpPr/>
          <p:nvPr/>
        </p:nvSpPr>
        <p:spPr bwMode="auto">
          <a:xfrm>
            <a:off x="4539760" y="1494728"/>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386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9" name="圆角矩形 68"/>
          <p:cNvSpPr/>
          <p:nvPr/>
        </p:nvSpPr>
        <p:spPr bwMode="auto">
          <a:xfrm>
            <a:off x="3065007" y="1489110"/>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8086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1" name="圆角矩形 70"/>
          <p:cNvSpPr/>
          <p:nvPr/>
        </p:nvSpPr>
        <p:spPr bwMode="auto">
          <a:xfrm>
            <a:off x="2297659" y="1489110"/>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8008</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2" name="圆角矩形 71"/>
          <p:cNvSpPr/>
          <p:nvPr/>
        </p:nvSpPr>
        <p:spPr bwMode="auto">
          <a:xfrm>
            <a:off x="5984555" y="1488206"/>
            <a:ext cx="837277"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a:ln>
                  <a:noFill/>
                </a:ln>
                <a:solidFill>
                  <a:schemeClr val="tx1"/>
                </a:solidFill>
                <a:effectLst/>
                <a:latin typeface="Huawei Sans" panose="020C0503030203020204" pitchFamily="34" charset="0"/>
                <a:ea typeface="方正兰亭黑简体" panose="02000000000000000000" pitchFamily="2" charset="-122"/>
              </a:rPr>
              <a:t>pentium</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3" name="圆角矩形 72"/>
          <p:cNvSpPr/>
          <p:nvPr/>
        </p:nvSpPr>
        <p:spPr bwMode="auto">
          <a:xfrm>
            <a:off x="6864528" y="1494728"/>
            <a:ext cx="922970"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a:latin typeface="Huawei Sans" panose="020C0503030203020204" pitchFamily="34" charset="0"/>
                <a:ea typeface="方正兰亭黑简体" panose="02000000000000000000" pitchFamily="2" charset="-122"/>
              </a:rPr>
              <a:t>pentiumII</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4" name="圆角矩形 73"/>
          <p:cNvSpPr/>
          <p:nvPr/>
        </p:nvSpPr>
        <p:spPr bwMode="auto">
          <a:xfrm>
            <a:off x="8989059" y="1494728"/>
            <a:ext cx="1112395"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a:latin typeface="Huawei Sans" panose="020C0503030203020204" pitchFamily="34" charset="0"/>
                <a:ea typeface="方正兰亭黑简体" panose="02000000000000000000" pitchFamily="2" charset="-122"/>
              </a:rPr>
              <a:t>pentiumIV</a:t>
            </a:r>
            <a:endParaRPr lang="en-US" altLang="zh-CN" sz="1200" dirty="0">
              <a:latin typeface="Huawei Sans" panose="020C0503030203020204" pitchFamily="34" charset="0"/>
              <a:ea typeface="方正兰亭黑简体" panose="02000000000000000000" pitchFamily="2" charset="-122"/>
            </a:endParaRPr>
          </a:p>
        </p:txBody>
      </p:sp>
      <p:sp>
        <p:nvSpPr>
          <p:cNvPr id="75" name="圆角矩形 74"/>
          <p:cNvSpPr/>
          <p:nvPr/>
        </p:nvSpPr>
        <p:spPr bwMode="auto">
          <a:xfrm>
            <a:off x="7898766" y="1502646"/>
            <a:ext cx="1047597"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a:latin typeface="Huawei Sans" panose="020C0503030203020204" pitchFamily="34" charset="0"/>
                <a:ea typeface="方正兰亭黑简体" panose="02000000000000000000" pitchFamily="2" charset="-122"/>
              </a:rPr>
              <a:t>pentiumIII</a:t>
            </a:r>
            <a:endParaRPr lang="zh-CN" altLang="en-US" sz="1200" dirty="0">
              <a:latin typeface="Huawei Sans" panose="020C0503030203020204" pitchFamily="34" charset="0"/>
              <a:ea typeface="方正兰亭黑简体" panose="02000000000000000000" pitchFamily="2" charset="-122"/>
            </a:endParaRPr>
          </a:p>
        </p:txBody>
      </p:sp>
      <p:sp>
        <p:nvSpPr>
          <p:cNvPr id="76" name="圆角矩形 75"/>
          <p:cNvSpPr/>
          <p:nvPr/>
        </p:nvSpPr>
        <p:spPr bwMode="auto">
          <a:xfrm>
            <a:off x="10145074" y="1494728"/>
            <a:ext cx="78790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Core</a:t>
            </a:r>
          </a:p>
        </p:txBody>
      </p:sp>
      <p:sp>
        <p:nvSpPr>
          <p:cNvPr id="81" name="圆角矩形 80"/>
          <p:cNvSpPr/>
          <p:nvPr/>
        </p:nvSpPr>
        <p:spPr bwMode="auto">
          <a:xfrm>
            <a:off x="9535462" y="1977085"/>
            <a:ext cx="785393"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K10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2" name="圆角矩形 81"/>
          <p:cNvSpPr/>
          <p:nvPr/>
        </p:nvSpPr>
        <p:spPr bwMode="auto">
          <a:xfrm>
            <a:off x="8675374" y="1972125"/>
            <a:ext cx="755761"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K8</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3" name="圆角矩形 82"/>
          <p:cNvSpPr/>
          <p:nvPr/>
        </p:nvSpPr>
        <p:spPr bwMode="auto">
          <a:xfrm>
            <a:off x="7051152" y="1969307"/>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K6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4" name="圆角矩形 83"/>
          <p:cNvSpPr/>
          <p:nvPr/>
        </p:nvSpPr>
        <p:spPr bwMode="auto">
          <a:xfrm>
            <a:off x="6279913" y="1965258"/>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K5</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5" name="圆角矩形 84"/>
          <p:cNvSpPr/>
          <p:nvPr/>
        </p:nvSpPr>
        <p:spPr bwMode="auto">
          <a:xfrm>
            <a:off x="5514807" y="1962893"/>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486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6" name="圆角矩形 85"/>
          <p:cNvSpPr/>
          <p:nvPr/>
        </p:nvSpPr>
        <p:spPr bwMode="auto">
          <a:xfrm>
            <a:off x="4777873" y="1957162"/>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386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7" name="圆角矩形 86"/>
          <p:cNvSpPr/>
          <p:nvPr/>
        </p:nvSpPr>
        <p:spPr bwMode="auto">
          <a:xfrm>
            <a:off x="7931421" y="1970515"/>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K7</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7" name="直接连接符 36"/>
          <p:cNvCxnSpPr/>
          <p:nvPr/>
        </p:nvCxnSpPr>
        <p:spPr bwMode="auto">
          <a:xfrm flipV="1">
            <a:off x="4332145" y="1198688"/>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flipV="1">
            <a:off x="3032840" y="1198689"/>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5845" name="图片 35844"/>
          <p:cNvPicPr>
            <a:picLocks noChangeAspect="1"/>
          </p:cNvPicPr>
          <p:nvPr/>
        </p:nvPicPr>
        <p:blipFill>
          <a:blip r:embed="rId3"/>
          <a:stretch>
            <a:fillRect/>
          </a:stretch>
        </p:blipFill>
        <p:spPr>
          <a:xfrm>
            <a:off x="2440615" y="1969021"/>
            <a:ext cx="1248783" cy="357026"/>
          </a:xfrm>
          <a:prstGeom prst="rect">
            <a:avLst/>
          </a:prstGeom>
        </p:spPr>
      </p:pic>
      <p:pic>
        <p:nvPicPr>
          <p:cNvPr id="35846" name="图片 35845"/>
          <p:cNvPicPr>
            <a:picLocks noChangeAspect="1"/>
          </p:cNvPicPr>
          <p:nvPr/>
        </p:nvPicPr>
        <p:blipFill>
          <a:blip r:embed="rId4"/>
          <a:stretch>
            <a:fillRect/>
          </a:stretch>
        </p:blipFill>
        <p:spPr>
          <a:xfrm>
            <a:off x="1521509" y="2525266"/>
            <a:ext cx="1275871" cy="490185"/>
          </a:xfrm>
          <a:prstGeom prst="rect">
            <a:avLst/>
          </a:prstGeom>
        </p:spPr>
      </p:pic>
      <p:pic>
        <p:nvPicPr>
          <p:cNvPr id="35847" name="图片 35846"/>
          <p:cNvPicPr>
            <a:picLocks noChangeAspect="1"/>
          </p:cNvPicPr>
          <p:nvPr/>
        </p:nvPicPr>
        <p:blipFill>
          <a:blip r:embed="rId5"/>
          <a:stretch>
            <a:fillRect/>
          </a:stretch>
        </p:blipFill>
        <p:spPr>
          <a:xfrm>
            <a:off x="2800560" y="3629764"/>
            <a:ext cx="2045777" cy="492595"/>
          </a:xfrm>
          <a:prstGeom prst="rect">
            <a:avLst/>
          </a:prstGeom>
        </p:spPr>
      </p:pic>
      <p:sp>
        <p:nvSpPr>
          <p:cNvPr id="80" name="圆角矩形 79"/>
          <p:cNvSpPr/>
          <p:nvPr/>
        </p:nvSpPr>
        <p:spPr bwMode="auto">
          <a:xfrm>
            <a:off x="4054918" y="1956614"/>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286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6" name="矩形 55"/>
          <p:cNvSpPr/>
          <p:nvPr/>
        </p:nvSpPr>
        <p:spPr bwMode="auto">
          <a:xfrm>
            <a:off x="7410557" y="3871441"/>
            <a:ext cx="100033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Huawei Sans" panose="020C0503030203020204" pitchFamily="34" charset="0"/>
                <a:ea typeface="方正兰亭黑简体" panose="02000000000000000000" pitchFamily="2" charset="-122"/>
              </a:rPr>
              <a:t>e300/e500</a:t>
            </a:r>
            <a:endParaRPr lang="zh-CN" altLang="en-US" sz="1200" dirty="0">
              <a:latin typeface="Huawei Sans" panose="020C0503030203020204" pitchFamily="34" charset="0"/>
              <a:ea typeface="方正兰亭黑简体" panose="02000000000000000000" pitchFamily="2" charset="-122"/>
            </a:endParaRPr>
          </a:p>
        </p:txBody>
      </p:sp>
      <p:sp>
        <p:nvSpPr>
          <p:cNvPr id="19" name="矩形 18"/>
          <p:cNvSpPr/>
          <p:nvPr/>
        </p:nvSpPr>
        <p:spPr bwMode="auto">
          <a:xfrm>
            <a:off x="7410557" y="3449352"/>
            <a:ext cx="100033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Huawei Sans" panose="020C0503030203020204" pitchFamily="34" charset="0"/>
                <a:ea typeface="方正兰亭黑简体" panose="02000000000000000000" pitchFamily="2" charset="-122"/>
              </a:rPr>
              <a:t>MPC7400</a:t>
            </a:r>
          </a:p>
        </p:txBody>
      </p:sp>
      <p:sp>
        <p:nvSpPr>
          <p:cNvPr id="57" name="矩形 56"/>
          <p:cNvSpPr/>
          <p:nvPr/>
        </p:nvSpPr>
        <p:spPr bwMode="auto">
          <a:xfrm>
            <a:off x="8650241" y="3870550"/>
            <a:ext cx="658526"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 e600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8" name="矩形 57"/>
          <p:cNvSpPr/>
          <p:nvPr/>
        </p:nvSpPr>
        <p:spPr bwMode="auto">
          <a:xfrm>
            <a:off x="9571993" y="3870550"/>
            <a:ext cx="658526"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a:ln>
                  <a:noFill/>
                </a:ln>
                <a:solidFill>
                  <a:schemeClr val="tx1"/>
                </a:solidFill>
                <a:effectLst/>
                <a:latin typeface="Huawei Sans" panose="020C0503030203020204" pitchFamily="34" charset="0"/>
                <a:ea typeface="方正兰亭黑简体" panose="02000000000000000000" pitchFamily="2" charset="-122"/>
              </a:rPr>
              <a:t>P</a:t>
            </a:r>
            <a:r>
              <a:rPr lang="en-US" altLang="zh-CN" sz="1200" dirty="0" err="1">
                <a:latin typeface="Huawei Sans" panose="020C0503030203020204" pitchFamily="34" charset="0"/>
                <a:ea typeface="方正兰亭黑简体" panose="02000000000000000000" pitchFamily="2" charset="-122"/>
              </a:rPr>
              <a:t>xxxx</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3" name="矩形 52"/>
          <p:cNvSpPr/>
          <p:nvPr/>
        </p:nvSpPr>
        <p:spPr bwMode="auto">
          <a:xfrm>
            <a:off x="7631563" y="3038308"/>
            <a:ext cx="1235566"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Huawei Sans" panose="020C0503030203020204" pitchFamily="34" charset="0"/>
                <a:ea typeface="方正兰亭黑简体" panose="02000000000000000000" pitchFamily="2" charset="-122"/>
              </a:rPr>
              <a:t>PowerPC9xx</a:t>
            </a:r>
            <a:endParaRPr lang="zh-CN" altLang="en-US" sz="1200" dirty="0">
              <a:latin typeface="Huawei Sans" panose="020C0503030203020204" pitchFamily="34" charset="0"/>
              <a:ea typeface="方正兰亭黑简体" panose="02000000000000000000" pitchFamily="2" charset="-122"/>
            </a:endParaRPr>
          </a:p>
        </p:txBody>
      </p:sp>
      <p:sp>
        <p:nvSpPr>
          <p:cNvPr id="20" name="矩形 19"/>
          <p:cNvSpPr/>
          <p:nvPr/>
        </p:nvSpPr>
        <p:spPr bwMode="auto">
          <a:xfrm>
            <a:off x="7083377" y="2620410"/>
            <a:ext cx="92034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Huawei Sans" panose="020C0503030203020204" pitchFamily="34" charset="0"/>
                <a:ea typeface="方正兰亭黑简体" panose="02000000000000000000" pitchFamily="2" charset="-122"/>
              </a:rPr>
              <a:t>POWER4</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70" name="圆角矩形 69"/>
          <p:cNvSpPr/>
          <p:nvPr/>
        </p:nvSpPr>
        <p:spPr bwMode="auto">
          <a:xfrm>
            <a:off x="3794123" y="1488206"/>
            <a:ext cx="675688"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Huawei Sans" panose="020C0503030203020204" pitchFamily="34" charset="0"/>
                <a:ea typeface="方正兰亭黑简体" panose="02000000000000000000" pitchFamily="2" charset="-122"/>
              </a:rPr>
              <a:t>80286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矩形 20"/>
          <p:cNvSpPr/>
          <p:nvPr/>
        </p:nvSpPr>
        <p:spPr bwMode="auto">
          <a:xfrm>
            <a:off x="3850510" y="2623677"/>
            <a:ext cx="867650"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rPr>
              <a:t>POWER1</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 name="文本框 1"/>
          <p:cNvSpPr txBox="1"/>
          <p:nvPr/>
        </p:nvSpPr>
        <p:spPr bwMode="auto">
          <a:xfrm>
            <a:off x="1602856" y="1146320"/>
            <a:ext cx="611605"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sz="1600" dirty="0">
                <a:latin typeface="Huawei Sans" panose="020C0503030203020204" pitchFamily="34" charset="0"/>
                <a:ea typeface="方正兰亭黑简体" panose="02000000000000000000" pitchFamily="2" charset="-122"/>
              </a:rPr>
              <a:t>Intel</a:t>
            </a:r>
            <a:endParaRPr lang="zh-CN" altLang="en-US" sz="16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27238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p:txBody>
          <a:bodyPr/>
          <a:lstStyle/>
          <a:p>
            <a:r>
              <a:rPr lang="en-US" altLang="zh-CN"/>
              <a:t>ARM</a:t>
            </a:r>
            <a:r>
              <a:rPr lang="zh-CN" altLang="en-US"/>
              <a:t>提供更多计算核心</a:t>
            </a:r>
            <a:endParaRPr lang="zh-CN" altLang="en-US" dirty="0"/>
          </a:p>
        </p:txBody>
      </p:sp>
      <p:sp>
        <p:nvSpPr>
          <p:cNvPr id="13" name="文本占位符 12"/>
          <p:cNvSpPr>
            <a:spLocks noGrp="1"/>
          </p:cNvSpPr>
          <p:nvPr>
            <p:ph type="body" sz="quarter" idx="10"/>
          </p:nvPr>
        </p:nvSpPr>
        <p:spPr/>
        <p:txBody>
          <a:bodyPr/>
          <a:lstStyle/>
          <a:p>
            <a:r>
              <a:rPr lang="zh-CN" altLang="en-US"/>
              <a:t>工艺、主频遇到瓶颈后，开始通过增加核数的方式来提升性能；</a:t>
            </a:r>
            <a:endParaRPr lang="en-US" altLang="zh-CN"/>
          </a:p>
          <a:p>
            <a:r>
              <a:rPr lang="zh-CN" altLang="en-US"/>
              <a:t>芯片的物理尺寸有限制，不能无限制的增加；</a:t>
            </a:r>
            <a:endParaRPr lang="en-US" altLang="zh-CN"/>
          </a:p>
          <a:p>
            <a:r>
              <a:rPr lang="en-US" altLang="zh-CN"/>
              <a:t>ARM</a:t>
            </a:r>
            <a:r>
              <a:rPr lang="zh-CN" altLang="en-US"/>
              <a:t>的众核横向扩展空间优势明显。</a:t>
            </a:r>
            <a:endParaRPr lang="zh-CN" altLang="en-US" dirty="0"/>
          </a:p>
        </p:txBody>
      </p:sp>
      <p:grpSp>
        <p:nvGrpSpPr>
          <p:cNvPr id="8" name="Group 7"/>
          <p:cNvGrpSpPr/>
          <p:nvPr/>
        </p:nvGrpSpPr>
        <p:grpSpPr>
          <a:xfrm>
            <a:off x="6776519" y="3853717"/>
            <a:ext cx="4548093" cy="1150551"/>
            <a:chOff x="920749" y="4521612"/>
            <a:chExt cx="5353871" cy="1321982"/>
          </a:xfrm>
        </p:grpSpPr>
        <p:sp>
          <p:nvSpPr>
            <p:cNvPr id="50" name="Rounded Rectangle 49"/>
            <p:cNvSpPr>
              <a:spLocks noChangeAspect="1"/>
            </p:cNvSpPr>
            <p:nvPr/>
          </p:nvSpPr>
          <p:spPr>
            <a:xfrm>
              <a:off x="920750" y="4891439"/>
              <a:ext cx="932229" cy="934893"/>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1" name="Right Arrow 50"/>
            <p:cNvSpPr/>
            <p:nvPr/>
          </p:nvSpPr>
          <p:spPr>
            <a:xfrm>
              <a:off x="2024063" y="5271310"/>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2" name="Right Arrow 51"/>
            <p:cNvSpPr/>
            <p:nvPr/>
          </p:nvSpPr>
          <p:spPr>
            <a:xfrm>
              <a:off x="4198724" y="5247947"/>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nvGrpSpPr>
            <p:cNvPr id="53" name="Group 52"/>
            <p:cNvGrpSpPr>
              <a:grpSpLocks noChangeAspect="1"/>
            </p:cNvGrpSpPr>
            <p:nvPr/>
          </p:nvGrpSpPr>
          <p:grpSpPr>
            <a:xfrm>
              <a:off x="3065050" y="4874178"/>
              <a:ext cx="952154" cy="952154"/>
              <a:chOff x="3703320" y="1812035"/>
              <a:chExt cx="1069848" cy="1069848"/>
            </a:xfrm>
          </p:grpSpPr>
          <p:sp>
            <p:nvSpPr>
              <p:cNvPr id="54" name="Rounded Rectangle 53"/>
              <p:cNvSpPr/>
              <p:nvPr/>
            </p:nvSpPr>
            <p:spPr>
              <a:xfrm>
                <a:off x="3703320" y="1812035"/>
                <a:ext cx="1069848" cy="1069848"/>
              </a:xfrm>
              <a:prstGeom prst="roundRect">
                <a:avLst/>
              </a:prstGeom>
              <a:solidFill>
                <a:schemeClr val="accent1">
                  <a:alpha val="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5" name="Rounded Rectangle 54"/>
              <p:cNvSpPr>
                <a:spLocks noChangeAspect="1"/>
              </p:cNvSpPr>
              <p:nvPr/>
            </p:nvSpPr>
            <p:spPr>
              <a:xfrm>
                <a:off x="384048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6" name="Rounded Rectangle 55"/>
              <p:cNvSpPr>
                <a:spLocks noChangeAspect="1"/>
              </p:cNvSpPr>
              <p:nvPr/>
            </p:nvSpPr>
            <p:spPr>
              <a:xfrm>
                <a:off x="438912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7" name="Rounded Rectangle 56"/>
              <p:cNvSpPr>
                <a:spLocks noChangeAspect="1"/>
              </p:cNvSpPr>
              <p:nvPr/>
            </p:nvSpPr>
            <p:spPr>
              <a:xfrm>
                <a:off x="384048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8" name="Rounded Rectangle 57"/>
              <p:cNvSpPr>
                <a:spLocks noChangeAspect="1"/>
              </p:cNvSpPr>
              <p:nvPr/>
            </p:nvSpPr>
            <p:spPr>
              <a:xfrm>
                <a:off x="438912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sp>
          <p:nvSpPr>
            <p:cNvPr id="61" name="TextBox 60"/>
            <p:cNvSpPr txBox="1"/>
            <p:nvPr/>
          </p:nvSpPr>
          <p:spPr>
            <a:xfrm>
              <a:off x="920749" y="4521612"/>
              <a:ext cx="932229" cy="388998"/>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cs typeface="Lucida Sans" charset="0"/>
                </a:rPr>
                <a:t>单核</a:t>
              </a:r>
              <a:endParaRPr lang="en-US" sz="1600" dirty="0">
                <a:latin typeface="Huawei Sans" panose="020C0503030203020204" pitchFamily="34" charset="0"/>
                <a:ea typeface="方正兰亭黑简体" panose="02000000000000000000" pitchFamily="2" charset="-122"/>
                <a:cs typeface="Lucida Sans" charset="0"/>
              </a:endParaRPr>
            </a:p>
          </p:txBody>
        </p:sp>
        <p:pic>
          <p:nvPicPr>
            <p:cNvPr id="7" name="Picture 6"/>
            <p:cNvPicPr>
              <a:picLocks noChangeAspect="1"/>
            </p:cNvPicPr>
            <p:nvPr/>
          </p:nvPicPr>
          <p:blipFill>
            <a:blip r:embed="rId3"/>
            <a:stretch>
              <a:fillRect/>
            </a:stretch>
          </p:blipFill>
          <p:spPr>
            <a:xfrm>
              <a:off x="5322465" y="4891439"/>
              <a:ext cx="952155" cy="952155"/>
            </a:xfrm>
            <a:prstGeom prst="rect">
              <a:avLst/>
            </a:prstGeom>
          </p:spPr>
        </p:pic>
        <p:sp>
          <p:nvSpPr>
            <p:cNvPr id="169" name="TextBox 168"/>
            <p:cNvSpPr txBox="1"/>
            <p:nvPr/>
          </p:nvSpPr>
          <p:spPr>
            <a:xfrm>
              <a:off x="3058391" y="4521612"/>
              <a:ext cx="932229" cy="388998"/>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cs typeface="Lucida Sans" charset="0"/>
                </a:rPr>
                <a:t>多核</a:t>
              </a:r>
              <a:endParaRPr lang="en-US" sz="1600" dirty="0">
                <a:latin typeface="Huawei Sans" panose="020C0503030203020204" pitchFamily="34" charset="0"/>
                <a:ea typeface="方正兰亭黑简体" panose="02000000000000000000" pitchFamily="2" charset="-122"/>
                <a:cs typeface="Lucida Sans" charset="0"/>
              </a:endParaRPr>
            </a:p>
          </p:txBody>
        </p:sp>
        <p:sp>
          <p:nvSpPr>
            <p:cNvPr id="170" name="TextBox 169"/>
            <p:cNvSpPr txBox="1"/>
            <p:nvPr/>
          </p:nvSpPr>
          <p:spPr>
            <a:xfrm>
              <a:off x="5309205" y="4521612"/>
              <a:ext cx="932229" cy="388998"/>
            </a:xfrm>
            <a:prstGeom prst="rect">
              <a:avLst/>
            </a:prstGeom>
            <a:noFill/>
          </p:spPr>
          <p:txBody>
            <a:bodyPr wrap="square" rtlCol="0">
              <a:spAutoFit/>
            </a:bodyPr>
            <a:lstStyle/>
            <a:p>
              <a:pPr algn="ctr"/>
              <a:r>
                <a:rPr lang="zh-CN" altLang="en-US" sz="1600" dirty="0">
                  <a:latin typeface="Huawei Sans" panose="020C0503030203020204" pitchFamily="34" charset="0"/>
                  <a:ea typeface="方正兰亭黑简体" panose="02000000000000000000" pitchFamily="2" charset="-122"/>
                  <a:cs typeface="Lucida Sans" charset="0"/>
                </a:rPr>
                <a:t>众核</a:t>
              </a:r>
              <a:endParaRPr lang="en-US" sz="1600" dirty="0">
                <a:latin typeface="Huawei Sans" panose="020C0503030203020204" pitchFamily="34" charset="0"/>
                <a:ea typeface="方正兰亭黑简体" panose="02000000000000000000" pitchFamily="2" charset="-122"/>
                <a:cs typeface="Lucida Sans" charset="0"/>
              </a:endParaRPr>
            </a:p>
          </p:txBody>
        </p:sp>
      </p:grpSp>
      <p:grpSp>
        <p:nvGrpSpPr>
          <p:cNvPr id="15" name="组合 14"/>
          <p:cNvGrpSpPr/>
          <p:nvPr/>
        </p:nvGrpSpPr>
        <p:grpSpPr>
          <a:xfrm>
            <a:off x="1061912" y="3199359"/>
            <a:ext cx="5556883" cy="2932003"/>
            <a:chOff x="6417302" y="2236670"/>
            <a:chExt cx="4281052" cy="2300644"/>
          </a:xfrm>
        </p:grpSpPr>
        <p:pic>
          <p:nvPicPr>
            <p:cNvPr id="4" name="Picture 3"/>
            <p:cNvPicPr>
              <a:picLocks noChangeAspect="1"/>
            </p:cNvPicPr>
            <p:nvPr/>
          </p:nvPicPr>
          <p:blipFill>
            <a:blip r:embed="rId4"/>
            <a:stretch>
              <a:fillRect/>
            </a:stretch>
          </p:blipFill>
          <p:spPr>
            <a:xfrm>
              <a:off x="6417302" y="2236670"/>
              <a:ext cx="4281052" cy="2300644"/>
            </a:xfrm>
            <a:prstGeom prst="rect">
              <a:avLst/>
            </a:prstGeom>
          </p:spPr>
        </p:pic>
        <p:sp>
          <p:nvSpPr>
            <p:cNvPr id="14" name="TextBox 13"/>
            <p:cNvSpPr txBox="1"/>
            <p:nvPr/>
          </p:nvSpPr>
          <p:spPr>
            <a:xfrm>
              <a:off x="6635923" y="3652921"/>
              <a:ext cx="1006741" cy="362253"/>
            </a:xfrm>
            <a:prstGeom prst="rect">
              <a:avLst/>
            </a:prstGeom>
            <a:noFill/>
          </p:spPr>
          <p:txBody>
            <a:bodyPr wrap="none" rtlCol="0">
              <a:spAutoFit/>
            </a:bodyPr>
            <a:lstStyle/>
            <a:p>
              <a:pPr algn="ctr"/>
              <a:r>
                <a:rPr lang="zh-CN" altLang="en-US" sz="1200" b="1" dirty="0">
                  <a:latin typeface="Huawei Sans" panose="020C0503030203020204" pitchFamily="34" charset="0"/>
                  <a:ea typeface="方正兰亭黑简体" panose="02000000000000000000" pitchFamily="2" charset="-122"/>
                </a:rPr>
                <a:t>单个</a:t>
              </a:r>
              <a:r>
                <a:rPr lang="en-US" altLang="zh-CN" sz="1200" b="1" dirty="0">
                  <a:latin typeface="Huawei Sans" panose="020C0503030203020204" pitchFamily="34" charset="0"/>
                  <a:ea typeface="方正兰亭黑简体" panose="02000000000000000000" pitchFamily="2" charset="-122"/>
                </a:rPr>
                <a:t>ARM</a:t>
              </a:r>
              <a:r>
                <a:rPr lang="zh-CN" altLang="en-US" sz="1200" b="1" dirty="0">
                  <a:latin typeface="Huawei Sans" panose="020C0503030203020204" pitchFamily="34" charset="0"/>
                  <a:ea typeface="方正兰亭黑简体" panose="02000000000000000000" pitchFamily="2" charset="-122"/>
                </a:rPr>
                <a:t>核面积</a:t>
              </a:r>
              <a:endParaRPr lang="en-US" altLang="zh-CN" sz="1200" b="1" dirty="0">
                <a:latin typeface="Huawei Sans" panose="020C0503030203020204" pitchFamily="34" charset="0"/>
                <a:ea typeface="方正兰亭黑简体" panose="02000000000000000000" pitchFamily="2" charset="-122"/>
              </a:endParaRPr>
            </a:p>
            <a:p>
              <a:pPr algn="ctr"/>
              <a:r>
                <a:rPr lang="en-US" altLang="zh-CN" sz="1200" b="1" dirty="0">
                  <a:latin typeface="Huawei Sans" panose="020C0503030203020204" pitchFamily="34" charset="0"/>
                  <a:ea typeface="方正兰亭黑简体" panose="02000000000000000000" pitchFamily="2" charset="-122"/>
                </a:rPr>
                <a:t>~1.15mm</a:t>
              </a:r>
              <a:r>
                <a:rPr lang="en-US" altLang="zh-CN" sz="1200" b="1" baseline="30000" dirty="0">
                  <a:latin typeface="Huawei Sans"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sp>
          <p:nvSpPr>
            <p:cNvPr id="177" name="TextBox 176"/>
            <p:cNvSpPr txBox="1"/>
            <p:nvPr/>
          </p:nvSpPr>
          <p:spPr>
            <a:xfrm>
              <a:off x="7952510" y="2372877"/>
              <a:ext cx="1332147" cy="362253"/>
            </a:xfrm>
            <a:prstGeom prst="rect">
              <a:avLst/>
            </a:prstGeom>
            <a:noFill/>
          </p:spPr>
          <p:txBody>
            <a:bodyPr wrap="square" rtlCol="0">
              <a:spAutoFit/>
            </a:bodyPr>
            <a:lstStyle/>
            <a:p>
              <a:pPr algn="ctr"/>
              <a:r>
                <a:rPr lang="zh-CN" altLang="en-US" sz="1200" b="1" dirty="0">
                  <a:latin typeface="Huawei Sans" panose="020C0503030203020204" pitchFamily="34" charset="0"/>
                  <a:ea typeface="方正兰亭黑简体" panose="02000000000000000000" pitchFamily="2" charset="-122"/>
                </a:rPr>
                <a:t>单个</a:t>
              </a:r>
              <a:r>
                <a:rPr lang="en-US" altLang="zh-CN" sz="1200" b="1" dirty="0">
                  <a:latin typeface="Huawei Sans" panose="020C0503030203020204" pitchFamily="34" charset="0"/>
                  <a:ea typeface="方正兰亭黑简体" panose="02000000000000000000" pitchFamily="2" charset="-122"/>
                </a:rPr>
                <a:t>X86</a:t>
              </a:r>
              <a:r>
                <a:rPr lang="zh-CN" altLang="en-US" sz="1200" b="1" dirty="0">
                  <a:latin typeface="Huawei Sans" panose="020C0503030203020204" pitchFamily="34" charset="0"/>
                  <a:ea typeface="方正兰亭黑简体" panose="02000000000000000000" pitchFamily="2" charset="-122"/>
                </a:rPr>
                <a:t>核面积</a:t>
              </a:r>
              <a:endParaRPr lang="en-US" altLang="zh-CN" sz="1200" b="1" dirty="0">
                <a:latin typeface="Huawei Sans" panose="020C0503030203020204" pitchFamily="34" charset="0"/>
                <a:ea typeface="方正兰亭黑简体" panose="02000000000000000000" pitchFamily="2" charset="-122"/>
              </a:endParaRPr>
            </a:p>
            <a:p>
              <a:pPr algn="ctr"/>
              <a:r>
                <a:rPr lang="en-US" altLang="zh-CN" sz="1200" b="1" dirty="0">
                  <a:latin typeface="Huawei Sans" panose="020C0503030203020204" pitchFamily="34" charset="0"/>
                  <a:ea typeface="方正兰亭黑简体" panose="02000000000000000000" pitchFamily="2" charset="-122"/>
                </a:rPr>
                <a:t>~8mm</a:t>
              </a:r>
              <a:r>
                <a:rPr lang="en-US" altLang="zh-CN" sz="1200" b="1" baseline="30000" dirty="0">
                  <a:latin typeface="Huawei Sans"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grpSp>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7D3A4C2F-FCB0-D73E-7CF5-3A272CD6D1CF}"/>
                  </a:ext>
                </a:extLst>
              </p14:cNvPr>
              <p14:cNvContentPartPr/>
              <p14:nvPr/>
            </p14:nvContentPartPr>
            <p14:xfrm>
              <a:off x="1996200" y="839160"/>
              <a:ext cx="3189240" cy="1929960"/>
            </p14:xfrm>
          </p:contentPart>
        </mc:Choice>
        <mc:Fallback>
          <p:pic>
            <p:nvPicPr>
              <p:cNvPr id="2" name="墨迹 1">
                <a:extLst>
                  <a:ext uri="{FF2B5EF4-FFF2-40B4-BE49-F238E27FC236}">
                    <a16:creationId xmlns:a16="http://schemas.microsoft.com/office/drawing/2014/main" id="{7D3A4C2F-FCB0-D73E-7CF5-3A272CD6D1CF}"/>
                  </a:ext>
                </a:extLst>
              </p:cNvPr>
              <p:cNvPicPr/>
              <p:nvPr/>
            </p:nvPicPr>
            <p:blipFill>
              <a:blip r:embed="rId6"/>
              <a:stretch>
                <a:fillRect/>
              </a:stretch>
            </p:blipFill>
            <p:spPr>
              <a:xfrm>
                <a:off x="1986840" y="829800"/>
                <a:ext cx="3207960" cy="1948680"/>
              </a:xfrm>
              <a:prstGeom prst="rect">
                <a:avLst/>
              </a:prstGeom>
            </p:spPr>
          </p:pic>
        </mc:Fallback>
      </mc:AlternateContent>
    </p:spTree>
    <p:extLst>
      <p:ext uri="{BB962C8B-B14F-4D97-AF65-F5344CB8AC3E}">
        <p14:creationId xmlns:p14="http://schemas.microsoft.com/office/powerpoint/2010/main" val="384772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a:spLocks noGrp="1"/>
          </p:cNvSpPr>
          <p:nvPr>
            <p:ph type="title"/>
          </p:nvPr>
        </p:nvSpPr>
        <p:spPr/>
        <p:txBody>
          <a:bodyPr/>
          <a:lstStyle/>
          <a:p>
            <a:r>
              <a:rPr lang="en-US" altLang="zh-CN"/>
              <a:t>ARM</a:t>
            </a:r>
            <a:r>
              <a:rPr lang="zh-CN" altLang="en-US"/>
              <a:t>服务器级别处理器一览</a:t>
            </a:r>
            <a:endParaRPr lang="zh-CN" altLang="en-US" dirty="0"/>
          </a:p>
        </p:txBody>
      </p:sp>
      <p:grpSp>
        <p:nvGrpSpPr>
          <p:cNvPr id="3" name="组合 2"/>
          <p:cNvGrpSpPr/>
          <p:nvPr/>
        </p:nvGrpSpPr>
        <p:grpSpPr>
          <a:xfrm>
            <a:off x="991439" y="1095841"/>
            <a:ext cx="10631205" cy="5045129"/>
            <a:chOff x="603611" y="1395442"/>
            <a:chExt cx="11803808" cy="4837178"/>
          </a:xfrm>
        </p:grpSpPr>
        <p:sp>
          <p:nvSpPr>
            <p:cNvPr id="36" name="矩形 56"/>
            <p:cNvSpPr/>
            <p:nvPr/>
          </p:nvSpPr>
          <p:spPr bwMode="auto">
            <a:xfrm>
              <a:off x="2073179" y="1503630"/>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Hi1612</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 name="TextBox 46"/>
            <p:cNvSpPr txBox="1"/>
            <p:nvPr/>
          </p:nvSpPr>
          <p:spPr>
            <a:xfrm>
              <a:off x="3290384" y="1401788"/>
              <a:ext cx="1967067"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32C, 2.1GHz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 name="TextBox 46"/>
            <p:cNvSpPr txBox="1"/>
            <p:nvPr/>
          </p:nvSpPr>
          <p:spPr>
            <a:xfrm>
              <a:off x="6493928" y="1395442"/>
              <a:ext cx="1883175"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32C,2.4GHz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2" name="矩形 64"/>
            <p:cNvSpPr/>
            <p:nvPr/>
          </p:nvSpPr>
          <p:spPr bwMode="auto">
            <a:xfrm>
              <a:off x="2243305" y="2492263"/>
              <a:ext cx="1728192" cy="378764"/>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Thunder-X</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3" name="TextBox 46"/>
            <p:cNvSpPr txBox="1"/>
            <p:nvPr/>
          </p:nvSpPr>
          <p:spPr>
            <a:xfrm>
              <a:off x="3971497" y="2407227"/>
              <a:ext cx="1600648"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48C,2.5GHz </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28nm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4" name="矩形 66"/>
            <p:cNvSpPr/>
            <p:nvPr/>
          </p:nvSpPr>
          <p:spPr bwMode="auto">
            <a:xfrm>
              <a:off x="6010507" y="2513361"/>
              <a:ext cx="1859172" cy="446129"/>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Thunder-X2</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5" name="TextBox 46"/>
            <p:cNvSpPr txBox="1"/>
            <p:nvPr/>
          </p:nvSpPr>
          <p:spPr>
            <a:xfrm>
              <a:off x="7918552" y="2430745"/>
              <a:ext cx="2696295"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32-54C,3.0GHz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14nm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2" name="矩形 74"/>
            <p:cNvSpPr/>
            <p:nvPr/>
          </p:nvSpPr>
          <p:spPr bwMode="auto">
            <a:xfrm>
              <a:off x="6510093" y="3710879"/>
              <a:ext cx="1260079" cy="385377"/>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2400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3" name="TextBox 52"/>
            <p:cNvSpPr txBox="1"/>
            <p:nvPr/>
          </p:nvSpPr>
          <p:spPr>
            <a:xfrm>
              <a:off x="7770172" y="3618101"/>
              <a:ext cx="3142459"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48Cores,2.2-2.6GHz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14nm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5" name="TextBox 46"/>
            <p:cNvSpPr txBox="1"/>
            <p:nvPr/>
          </p:nvSpPr>
          <p:spPr>
            <a:xfrm>
              <a:off x="9724461" y="1424231"/>
              <a:ext cx="2472174"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48C,3.0GHz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7nm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58" name="直接连接符 89"/>
            <p:cNvCxnSpPr/>
            <p:nvPr/>
          </p:nvCxnSpPr>
          <p:spPr bwMode="auto">
            <a:xfrm>
              <a:off x="603611" y="2290239"/>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9" name="直接连接符 90"/>
            <p:cNvCxnSpPr/>
            <p:nvPr/>
          </p:nvCxnSpPr>
          <p:spPr bwMode="auto">
            <a:xfrm>
              <a:off x="603834" y="3192873"/>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1" name="直接连接符 93"/>
            <p:cNvCxnSpPr/>
            <p:nvPr/>
          </p:nvCxnSpPr>
          <p:spPr bwMode="auto">
            <a:xfrm>
              <a:off x="603834" y="4495800"/>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10313400" y="4643299"/>
              <a:ext cx="2094019"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32C, 3.3GHz 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4" name="矩形 96"/>
            <p:cNvSpPr/>
            <p:nvPr/>
          </p:nvSpPr>
          <p:spPr bwMode="auto">
            <a:xfrm>
              <a:off x="8681219" y="4755149"/>
              <a:ext cx="1632181" cy="38404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X-Gene3</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65" name="直接连接符 97"/>
            <p:cNvCxnSpPr/>
            <p:nvPr/>
          </p:nvCxnSpPr>
          <p:spPr bwMode="auto">
            <a:xfrm>
              <a:off x="627526" y="5394165"/>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7" name="直接连接符 100"/>
            <p:cNvCxnSpPr/>
            <p:nvPr/>
          </p:nvCxnSpPr>
          <p:spPr bwMode="auto">
            <a:xfrm>
              <a:off x="603834" y="6232620"/>
              <a:ext cx="11329260"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9426787" y="5481753"/>
              <a:ext cx="2506307"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64Cores,2.3GHz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9" name="矩形 102"/>
            <p:cNvSpPr/>
            <p:nvPr/>
          </p:nvSpPr>
          <p:spPr bwMode="auto">
            <a:xfrm>
              <a:off x="7929888" y="5570752"/>
              <a:ext cx="1469112"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FT2000+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75" name="Picture 30" descr="https://upload.wikimedia.org/wikipedia/en/7/7b/Hisilicon_logo.png"/>
            <p:cNvPicPr>
              <a:picLocks noChangeAspect="1" noChangeArrowheads="1"/>
            </p:cNvPicPr>
            <p:nvPr/>
          </p:nvPicPr>
          <p:blipFill>
            <a:blip r:embed="rId3" cstate="print"/>
            <a:srcRect/>
            <a:stretch>
              <a:fillRect/>
            </a:stretch>
          </p:blipFill>
          <p:spPr bwMode="auto">
            <a:xfrm>
              <a:off x="764146" y="1469348"/>
              <a:ext cx="1093149" cy="683219"/>
            </a:xfrm>
            <a:prstGeom prst="rect">
              <a:avLst/>
            </a:prstGeom>
            <a:noFill/>
          </p:spPr>
        </p:pic>
        <p:sp>
          <p:nvSpPr>
            <p:cNvPr id="76" name="矩形 56"/>
            <p:cNvSpPr/>
            <p:nvPr/>
          </p:nvSpPr>
          <p:spPr bwMode="auto">
            <a:xfrm>
              <a:off x="5212273" y="150896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Hi1616</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7" name="矩形 56"/>
            <p:cNvSpPr/>
            <p:nvPr/>
          </p:nvSpPr>
          <p:spPr bwMode="auto">
            <a:xfrm>
              <a:off x="8415819" y="153174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Hi1620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8" name="矩形 102"/>
            <p:cNvSpPr/>
            <p:nvPr/>
          </p:nvSpPr>
          <p:spPr bwMode="auto">
            <a:xfrm>
              <a:off x="2824656" y="5554275"/>
              <a:ext cx="1747344"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rPr>
                <a:t>FT1500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 name="TextBox 39"/>
            <p:cNvSpPr txBox="1"/>
            <p:nvPr/>
          </p:nvSpPr>
          <p:spPr>
            <a:xfrm>
              <a:off x="4572000" y="5474339"/>
              <a:ext cx="2672216" cy="619690"/>
            </a:xfrm>
            <a:prstGeom prst="rect">
              <a:avLst/>
            </a:prstGeom>
            <a:noFill/>
            <a:ln>
              <a:noFill/>
            </a:ln>
          </p:spPr>
          <p:txBody>
            <a:bodyPr wrap="square" rtlCol="0">
              <a:spAutoFit/>
            </a:bodyPr>
            <a:lstStyle/>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16</a:t>
              </a:r>
              <a:r>
                <a:rPr lang="zh-CN" altLang="en-US" sz="180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Cores,1.6GHz</a:t>
              </a:r>
            </a:p>
            <a:p>
              <a:pPr>
                <a:buNone/>
              </a:pPr>
              <a:r>
                <a:rPr lang="en-US" altLang="zh-CN" sz="1800" dirty="0">
                  <a:latin typeface="Huawei Sans" panose="020C0503030203020204" pitchFamily="34" charset="0"/>
                  <a:ea typeface="方正兰亭黑简体" panose="02000000000000000000" pitchFamily="2" charset="-122"/>
                  <a:cs typeface="Arial" panose="020B0604020202020204" pitchFamily="34" charset="0"/>
                </a:rPr>
                <a:t>28nm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6" name="Group 45"/>
            <p:cNvGrpSpPr>
              <a:grpSpLocks noChangeAspect="1"/>
            </p:cNvGrpSpPr>
            <p:nvPr/>
          </p:nvGrpSpPr>
          <p:grpSpPr>
            <a:xfrm>
              <a:off x="868753" y="4884115"/>
              <a:ext cx="1201617" cy="368147"/>
              <a:chOff x="5202188" y="-920041"/>
              <a:chExt cx="1906326" cy="584051"/>
            </a:xfrm>
          </p:grpSpPr>
          <p:sp>
            <p:nvSpPr>
              <p:cNvPr id="56" name="Freeform 6">
                <a:extLst>
                  <a:ext uri="{FF2B5EF4-FFF2-40B4-BE49-F238E27FC236}">
                    <a16:creationId xmlns:a16="http://schemas.microsoft.com/office/drawing/2014/main" id="{E3CD37B7-C7D3-42C6-B351-CF8F54E39FE6}"/>
                  </a:ext>
                </a:extLst>
              </p:cNvPr>
              <p:cNvSpPr>
                <a:spLocks noEditPoints="1"/>
              </p:cNvSpPr>
              <p:nvPr userDrawn="1"/>
            </p:nvSpPr>
            <p:spPr bwMode="auto">
              <a:xfrm>
                <a:off x="7052951" y="-362978"/>
                <a:ext cx="55563" cy="26988"/>
              </a:xfrm>
              <a:custGeom>
                <a:avLst/>
                <a:gdLst>
                  <a:gd name="T0" fmla="*/ 96 w 201"/>
                  <a:gd name="T1" fmla="*/ 0 h 99"/>
                  <a:gd name="T2" fmla="*/ 96 w 201"/>
                  <a:gd name="T3" fmla="*/ 0 h 99"/>
                  <a:gd name="T4" fmla="*/ 117 w 201"/>
                  <a:gd name="T5" fmla="*/ 0 h 99"/>
                  <a:gd name="T6" fmla="*/ 149 w 201"/>
                  <a:gd name="T7" fmla="*/ 81 h 99"/>
                  <a:gd name="T8" fmla="*/ 180 w 201"/>
                  <a:gd name="T9" fmla="*/ 0 h 99"/>
                  <a:gd name="T10" fmla="*/ 201 w 201"/>
                  <a:gd name="T11" fmla="*/ 0 h 99"/>
                  <a:gd name="T12" fmla="*/ 201 w 201"/>
                  <a:gd name="T13" fmla="*/ 99 h 99"/>
                  <a:gd name="T14" fmla="*/ 188 w 201"/>
                  <a:gd name="T15" fmla="*/ 99 h 99"/>
                  <a:gd name="T16" fmla="*/ 188 w 201"/>
                  <a:gd name="T17" fmla="*/ 11 h 99"/>
                  <a:gd name="T18" fmla="*/ 187 w 201"/>
                  <a:gd name="T19" fmla="*/ 11 h 99"/>
                  <a:gd name="T20" fmla="*/ 152 w 201"/>
                  <a:gd name="T21" fmla="*/ 99 h 99"/>
                  <a:gd name="T22" fmla="*/ 145 w 201"/>
                  <a:gd name="T23" fmla="*/ 99 h 99"/>
                  <a:gd name="T24" fmla="*/ 109 w 201"/>
                  <a:gd name="T25" fmla="*/ 11 h 99"/>
                  <a:gd name="T26" fmla="*/ 109 w 201"/>
                  <a:gd name="T27" fmla="*/ 11 h 99"/>
                  <a:gd name="T28" fmla="*/ 109 w 201"/>
                  <a:gd name="T29" fmla="*/ 99 h 99"/>
                  <a:gd name="T30" fmla="*/ 96 w 201"/>
                  <a:gd name="T31" fmla="*/ 99 h 99"/>
                  <a:gd name="T32" fmla="*/ 96 w 201"/>
                  <a:gd name="T33" fmla="*/ 0 h 99"/>
                  <a:gd name="T34" fmla="*/ 33 w 201"/>
                  <a:gd name="T35" fmla="*/ 11 h 99"/>
                  <a:gd name="T36" fmla="*/ 33 w 201"/>
                  <a:gd name="T37" fmla="*/ 11 h 99"/>
                  <a:gd name="T38" fmla="*/ 0 w 201"/>
                  <a:gd name="T39" fmla="*/ 11 h 99"/>
                  <a:gd name="T40" fmla="*/ 0 w 201"/>
                  <a:gd name="T41" fmla="*/ 0 h 99"/>
                  <a:gd name="T42" fmla="*/ 78 w 201"/>
                  <a:gd name="T43" fmla="*/ 0 h 99"/>
                  <a:gd name="T44" fmla="*/ 78 w 201"/>
                  <a:gd name="T45" fmla="*/ 11 h 99"/>
                  <a:gd name="T46" fmla="*/ 46 w 201"/>
                  <a:gd name="T47" fmla="*/ 11 h 99"/>
                  <a:gd name="T48" fmla="*/ 46 w 201"/>
                  <a:gd name="T49" fmla="*/ 99 h 99"/>
                  <a:gd name="T50" fmla="*/ 33 w 201"/>
                  <a:gd name="T51" fmla="*/ 99 h 99"/>
                  <a:gd name="T52" fmla="*/ 33 w 201"/>
                  <a:gd name="T5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99">
                    <a:moveTo>
                      <a:pt x="96" y="0"/>
                    </a:moveTo>
                    <a:lnTo>
                      <a:pt x="96" y="0"/>
                    </a:lnTo>
                    <a:lnTo>
                      <a:pt x="117" y="0"/>
                    </a:lnTo>
                    <a:lnTo>
                      <a:pt x="149" y="81"/>
                    </a:lnTo>
                    <a:lnTo>
                      <a:pt x="180" y="0"/>
                    </a:lnTo>
                    <a:lnTo>
                      <a:pt x="201" y="0"/>
                    </a:lnTo>
                    <a:lnTo>
                      <a:pt x="201" y="99"/>
                    </a:lnTo>
                    <a:lnTo>
                      <a:pt x="188" y="99"/>
                    </a:lnTo>
                    <a:lnTo>
                      <a:pt x="188" y="11"/>
                    </a:lnTo>
                    <a:lnTo>
                      <a:pt x="187" y="11"/>
                    </a:lnTo>
                    <a:lnTo>
                      <a:pt x="152" y="99"/>
                    </a:lnTo>
                    <a:lnTo>
                      <a:pt x="145" y="99"/>
                    </a:lnTo>
                    <a:lnTo>
                      <a:pt x="109" y="11"/>
                    </a:lnTo>
                    <a:lnTo>
                      <a:pt x="109" y="11"/>
                    </a:lnTo>
                    <a:lnTo>
                      <a:pt x="109" y="99"/>
                    </a:lnTo>
                    <a:lnTo>
                      <a:pt x="96" y="99"/>
                    </a:lnTo>
                    <a:lnTo>
                      <a:pt x="96" y="0"/>
                    </a:lnTo>
                    <a:close/>
                    <a:moveTo>
                      <a:pt x="33" y="11"/>
                    </a:moveTo>
                    <a:lnTo>
                      <a:pt x="33" y="11"/>
                    </a:lnTo>
                    <a:lnTo>
                      <a:pt x="0" y="11"/>
                    </a:lnTo>
                    <a:lnTo>
                      <a:pt x="0" y="0"/>
                    </a:lnTo>
                    <a:lnTo>
                      <a:pt x="78" y="0"/>
                    </a:lnTo>
                    <a:lnTo>
                      <a:pt x="78" y="11"/>
                    </a:lnTo>
                    <a:lnTo>
                      <a:pt x="46" y="11"/>
                    </a:lnTo>
                    <a:lnTo>
                      <a:pt x="46" y="99"/>
                    </a:lnTo>
                    <a:lnTo>
                      <a:pt x="33" y="99"/>
                    </a:lnTo>
                    <a:lnTo>
                      <a:pt x="33" y="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endParaRPr>
              </a:p>
            </p:txBody>
          </p:sp>
          <p:sp>
            <p:nvSpPr>
              <p:cNvPr id="57" name="Freeform 7">
                <a:extLst>
                  <a:ext uri="{FF2B5EF4-FFF2-40B4-BE49-F238E27FC236}">
                    <a16:creationId xmlns:a16="http://schemas.microsoft.com/office/drawing/2014/main" id="{D1656A30-89AC-4DC1-923C-E676B198A229}"/>
                  </a:ext>
                </a:extLst>
              </p:cNvPr>
              <p:cNvSpPr>
                <a:spLocks noEditPoints="1"/>
              </p:cNvSpPr>
              <p:nvPr userDrawn="1"/>
            </p:nvSpPr>
            <p:spPr bwMode="auto">
              <a:xfrm>
                <a:off x="5202188" y="-920041"/>
                <a:ext cx="1824038" cy="238125"/>
              </a:xfrm>
              <a:custGeom>
                <a:avLst/>
                <a:gdLst>
                  <a:gd name="T0" fmla="*/ 5357 w 6730"/>
                  <a:gd name="T1" fmla="*/ 400 h 873"/>
                  <a:gd name="T2" fmla="*/ 5034 w 6730"/>
                  <a:gd name="T3" fmla="*/ 132 h 873"/>
                  <a:gd name="T4" fmla="*/ 5512 w 6730"/>
                  <a:gd name="T5" fmla="*/ 258 h 873"/>
                  <a:gd name="T6" fmla="*/ 5511 w 6730"/>
                  <a:gd name="T7" fmla="*/ 506 h 873"/>
                  <a:gd name="T8" fmla="*/ 5661 w 6730"/>
                  <a:gd name="T9" fmla="*/ 255 h 873"/>
                  <a:gd name="T10" fmla="*/ 4885 w 6730"/>
                  <a:gd name="T11" fmla="*/ 0 h 873"/>
                  <a:gd name="T12" fmla="*/ 5034 w 6730"/>
                  <a:gd name="T13" fmla="*/ 873 h 873"/>
                  <a:gd name="T14" fmla="*/ 5356 w 6730"/>
                  <a:gd name="T15" fmla="*/ 533 h 873"/>
                  <a:gd name="T16" fmla="*/ 5706 w 6730"/>
                  <a:gd name="T17" fmla="*/ 873 h 873"/>
                  <a:gd name="T18" fmla="*/ 6730 w 6730"/>
                  <a:gd name="T19" fmla="*/ 873 h 873"/>
                  <a:gd name="T20" fmla="*/ 6011 w 6730"/>
                  <a:gd name="T21" fmla="*/ 873 h 873"/>
                  <a:gd name="T22" fmla="*/ 6730 w 6730"/>
                  <a:gd name="T23" fmla="*/ 0 h 873"/>
                  <a:gd name="T24" fmla="*/ 6160 w 6730"/>
                  <a:gd name="T25" fmla="*/ 132 h 873"/>
                  <a:gd name="T26" fmla="*/ 6701 w 6730"/>
                  <a:gd name="T27" fmla="*/ 356 h 873"/>
                  <a:gd name="T28" fmla="*/ 6160 w 6730"/>
                  <a:gd name="T29" fmla="*/ 489 h 873"/>
                  <a:gd name="T30" fmla="*/ 6730 w 6730"/>
                  <a:gd name="T31" fmla="*/ 741 h 873"/>
                  <a:gd name="T32" fmla="*/ 4509 w 6730"/>
                  <a:gd name="T33" fmla="*/ 873 h 873"/>
                  <a:gd name="T34" fmla="*/ 3790 w 6730"/>
                  <a:gd name="T35" fmla="*/ 873 h 873"/>
                  <a:gd name="T36" fmla="*/ 4509 w 6730"/>
                  <a:gd name="T37" fmla="*/ 0 h 873"/>
                  <a:gd name="T38" fmla="*/ 3940 w 6730"/>
                  <a:gd name="T39" fmla="*/ 132 h 873"/>
                  <a:gd name="T40" fmla="*/ 4481 w 6730"/>
                  <a:gd name="T41" fmla="*/ 356 h 873"/>
                  <a:gd name="T42" fmla="*/ 3940 w 6730"/>
                  <a:gd name="T43" fmla="*/ 489 h 873"/>
                  <a:gd name="T44" fmla="*/ 4509 w 6730"/>
                  <a:gd name="T45" fmla="*/ 741 h 873"/>
                  <a:gd name="T46" fmla="*/ 3198 w 6730"/>
                  <a:gd name="T47" fmla="*/ 400 h 873"/>
                  <a:gd name="T48" fmla="*/ 2905 w 6730"/>
                  <a:gd name="T49" fmla="*/ 400 h 873"/>
                  <a:gd name="T50" fmla="*/ 3220 w 6730"/>
                  <a:gd name="T51" fmla="*/ 132 h 873"/>
                  <a:gd name="T52" fmla="*/ 3198 w 6730"/>
                  <a:gd name="T53" fmla="*/ 400 h 873"/>
                  <a:gd name="T54" fmla="*/ 3206 w 6730"/>
                  <a:gd name="T55" fmla="*/ 0 h 873"/>
                  <a:gd name="T56" fmla="*/ 2756 w 6730"/>
                  <a:gd name="T57" fmla="*/ 873 h 873"/>
                  <a:gd name="T58" fmla="*/ 2905 w 6730"/>
                  <a:gd name="T59" fmla="*/ 533 h 873"/>
                  <a:gd name="T60" fmla="*/ 3502 w 6730"/>
                  <a:gd name="T61" fmla="*/ 255 h 873"/>
                  <a:gd name="T62" fmla="*/ 1724 w 6730"/>
                  <a:gd name="T63" fmla="*/ 801 h 873"/>
                  <a:gd name="T64" fmla="*/ 1410 w 6730"/>
                  <a:gd name="T65" fmla="*/ 216 h 873"/>
                  <a:gd name="T66" fmla="*/ 1260 w 6730"/>
                  <a:gd name="T67" fmla="*/ 873 h 873"/>
                  <a:gd name="T68" fmla="*/ 1457 w 6730"/>
                  <a:gd name="T69" fmla="*/ 0 h 873"/>
                  <a:gd name="T70" fmla="*/ 2117 w 6730"/>
                  <a:gd name="T71" fmla="*/ 0 h 873"/>
                  <a:gd name="T72" fmla="*/ 2313 w 6730"/>
                  <a:gd name="T73" fmla="*/ 873 h 873"/>
                  <a:gd name="T74" fmla="*/ 2164 w 6730"/>
                  <a:gd name="T75" fmla="*/ 216 h 873"/>
                  <a:gd name="T76" fmla="*/ 1724 w 6730"/>
                  <a:gd name="T77" fmla="*/ 801 h 873"/>
                  <a:gd name="T78" fmla="*/ 335 w 6730"/>
                  <a:gd name="T79" fmla="*/ 493 h 873"/>
                  <a:gd name="T80" fmla="*/ 624 w 6730"/>
                  <a:gd name="T81" fmla="*/ 493 h 873"/>
                  <a:gd name="T82" fmla="*/ 563 w 6730"/>
                  <a:gd name="T83" fmla="*/ 0 h 873"/>
                  <a:gd name="T84" fmla="*/ 395 w 6730"/>
                  <a:gd name="T85" fmla="*/ 0 h 873"/>
                  <a:gd name="T86" fmla="*/ 169 w 6730"/>
                  <a:gd name="T87" fmla="*/ 873 h 873"/>
                  <a:gd name="T88" fmla="*/ 680 w 6730"/>
                  <a:gd name="T89" fmla="*/ 626 h 873"/>
                  <a:gd name="T90" fmla="*/ 958 w 6730"/>
                  <a:gd name="T91" fmla="*/ 873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0" h="873">
                    <a:moveTo>
                      <a:pt x="5357" y="400"/>
                    </a:moveTo>
                    <a:lnTo>
                      <a:pt x="5357" y="400"/>
                    </a:lnTo>
                    <a:lnTo>
                      <a:pt x="5034" y="400"/>
                    </a:lnTo>
                    <a:lnTo>
                      <a:pt x="5034" y="132"/>
                    </a:lnTo>
                    <a:lnTo>
                      <a:pt x="5379" y="132"/>
                    </a:lnTo>
                    <a:cubicBezTo>
                      <a:pt x="5464" y="132"/>
                      <a:pt x="5512" y="178"/>
                      <a:pt x="5512" y="258"/>
                    </a:cubicBezTo>
                    <a:cubicBezTo>
                      <a:pt x="5512" y="352"/>
                      <a:pt x="5460" y="400"/>
                      <a:pt x="5357" y="400"/>
                    </a:cubicBezTo>
                    <a:close/>
                    <a:moveTo>
                      <a:pt x="5511" y="506"/>
                    </a:moveTo>
                    <a:lnTo>
                      <a:pt x="5511" y="506"/>
                    </a:lnTo>
                    <a:cubicBezTo>
                      <a:pt x="5606" y="465"/>
                      <a:pt x="5661" y="376"/>
                      <a:pt x="5661" y="255"/>
                    </a:cubicBezTo>
                    <a:cubicBezTo>
                      <a:pt x="5661" y="90"/>
                      <a:pt x="5556" y="0"/>
                      <a:pt x="5365" y="0"/>
                    </a:cubicBezTo>
                    <a:lnTo>
                      <a:pt x="4885" y="0"/>
                    </a:lnTo>
                    <a:lnTo>
                      <a:pt x="4885" y="873"/>
                    </a:lnTo>
                    <a:lnTo>
                      <a:pt x="5034" y="873"/>
                    </a:lnTo>
                    <a:lnTo>
                      <a:pt x="5034" y="533"/>
                    </a:lnTo>
                    <a:lnTo>
                      <a:pt x="5356" y="533"/>
                    </a:lnTo>
                    <a:lnTo>
                      <a:pt x="5537" y="873"/>
                    </a:lnTo>
                    <a:lnTo>
                      <a:pt x="5706" y="873"/>
                    </a:lnTo>
                    <a:lnTo>
                      <a:pt x="5511" y="506"/>
                    </a:lnTo>
                    <a:close/>
                    <a:moveTo>
                      <a:pt x="6730" y="873"/>
                    </a:moveTo>
                    <a:lnTo>
                      <a:pt x="6730" y="873"/>
                    </a:lnTo>
                    <a:lnTo>
                      <a:pt x="6011" y="873"/>
                    </a:lnTo>
                    <a:lnTo>
                      <a:pt x="6011" y="0"/>
                    </a:lnTo>
                    <a:lnTo>
                      <a:pt x="6730" y="0"/>
                    </a:lnTo>
                    <a:lnTo>
                      <a:pt x="6730" y="132"/>
                    </a:lnTo>
                    <a:lnTo>
                      <a:pt x="6160" y="132"/>
                    </a:lnTo>
                    <a:lnTo>
                      <a:pt x="6160" y="356"/>
                    </a:lnTo>
                    <a:lnTo>
                      <a:pt x="6701" y="356"/>
                    </a:lnTo>
                    <a:lnTo>
                      <a:pt x="6701" y="489"/>
                    </a:lnTo>
                    <a:lnTo>
                      <a:pt x="6160" y="489"/>
                    </a:lnTo>
                    <a:lnTo>
                      <a:pt x="6160" y="741"/>
                    </a:lnTo>
                    <a:lnTo>
                      <a:pt x="6730" y="741"/>
                    </a:lnTo>
                    <a:lnTo>
                      <a:pt x="6730" y="873"/>
                    </a:lnTo>
                    <a:close/>
                    <a:moveTo>
                      <a:pt x="4509" y="873"/>
                    </a:moveTo>
                    <a:lnTo>
                      <a:pt x="4509" y="873"/>
                    </a:lnTo>
                    <a:lnTo>
                      <a:pt x="3790" y="873"/>
                    </a:lnTo>
                    <a:lnTo>
                      <a:pt x="3790" y="0"/>
                    </a:lnTo>
                    <a:lnTo>
                      <a:pt x="4509" y="0"/>
                    </a:lnTo>
                    <a:lnTo>
                      <a:pt x="4509" y="132"/>
                    </a:lnTo>
                    <a:lnTo>
                      <a:pt x="3940" y="132"/>
                    </a:lnTo>
                    <a:lnTo>
                      <a:pt x="3940" y="356"/>
                    </a:lnTo>
                    <a:lnTo>
                      <a:pt x="4481" y="356"/>
                    </a:lnTo>
                    <a:lnTo>
                      <a:pt x="4481" y="489"/>
                    </a:lnTo>
                    <a:lnTo>
                      <a:pt x="3940" y="489"/>
                    </a:lnTo>
                    <a:lnTo>
                      <a:pt x="3940" y="741"/>
                    </a:lnTo>
                    <a:lnTo>
                      <a:pt x="4509" y="741"/>
                    </a:lnTo>
                    <a:lnTo>
                      <a:pt x="4509" y="873"/>
                    </a:lnTo>
                    <a:close/>
                    <a:moveTo>
                      <a:pt x="3198" y="400"/>
                    </a:moveTo>
                    <a:lnTo>
                      <a:pt x="3198" y="400"/>
                    </a:lnTo>
                    <a:lnTo>
                      <a:pt x="2905" y="400"/>
                    </a:lnTo>
                    <a:lnTo>
                      <a:pt x="2905" y="132"/>
                    </a:lnTo>
                    <a:lnTo>
                      <a:pt x="3220" y="132"/>
                    </a:lnTo>
                    <a:cubicBezTo>
                      <a:pt x="3305" y="132"/>
                      <a:pt x="3353" y="178"/>
                      <a:pt x="3353" y="258"/>
                    </a:cubicBezTo>
                    <a:cubicBezTo>
                      <a:pt x="3353" y="352"/>
                      <a:pt x="3301" y="400"/>
                      <a:pt x="3198" y="400"/>
                    </a:cubicBezTo>
                    <a:close/>
                    <a:moveTo>
                      <a:pt x="3206" y="0"/>
                    </a:moveTo>
                    <a:lnTo>
                      <a:pt x="3206" y="0"/>
                    </a:lnTo>
                    <a:lnTo>
                      <a:pt x="2756" y="0"/>
                    </a:lnTo>
                    <a:lnTo>
                      <a:pt x="2756" y="873"/>
                    </a:lnTo>
                    <a:lnTo>
                      <a:pt x="2905" y="873"/>
                    </a:lnTo>
                    <a:lnTo>
                      <a:pt x="2905" y="533"/>
                    </a:lnTo>
                    <a:lnTo>
                      <a:pt x="3214" y="533"/>
                    </a:lnTo>
                    <a:cubicBezTo>
                      <a:pt x="3392" y="533"/>
                      <a:pt x="3502" y="426"/>
                      <a:pt x="3502" y="255"/>
                    </a:cubicBezTo>
                    <a:cubicBezTo>
                      <a:pt x="3502" y="90"/>
                      <a:pt x="3397" y="0"/>
                      <a:pt x="3206" y="0"/>
                    </a:cubicBezTo>
                    <a:close/>
                    <a:moveTo>
                      <a:pt x="1724" y="801"/>
                    </a:moveTo>
                    <a:lnTo>
                      <a:pt x="1724" y="801"/>
                    </a:lnTo>
                    <a:lnTo>
                      <a:pt x="1410" y="216"/>
                    </a:lnTo>
                    <a:lnTo>
                      <a:pt x="1410" y="873"/>
                    </a:lnTo>
                    <a:lnTo>
                      <a:pt x="1260" y="873"/>
                    </a:lnTo>
                    <a:lnTo>
                      <a:pt x="1260" y="0"/>
                    </a:lnTo>
                    <a:lnTo>
                      <a:pt x="1457" y="0"/>
                    </a:lnTo>
                    <a:lnTo>
                      <a:pt x="1787" y="622"/>
                    </a:lnTo>
                    <a:lnTo>
                      <a:pt x="2117" y="0"/>
                    </a:lnTo>
                    <a:lnTo>
                      <a:pt x="2313" y="0"/>
                    </a:lnTo>
                    <a:lnTo>
                      <a:pt x="2313" y="873"/>
                    </a:lnTo>
                    <a:lnTo>
                      <a:pt x="2164" y="873"/>
                    </a:lnTo>
                    <a:lnTo>
                      <a:pt x="2164" y="216"/>
                    </a:lnTo>
                    <a:lnTo>
                      <a:pt x="1850" y="801"/>
                    </a:lnTo>
                    <a:lnTo>
                      <a:pt x="1724" y="801"/>
                    </a:lnTo>
                    <a:close/>
                    <a:moveTo>
                      <a:pt x="335" y="493"/>
                    </a:moveTo>
                    <a:lnTo>
                      <a:pt x="335" y="493"/>
                    </a:lnTo>
                    <a:lnTo>
                      <a:pt x="478" y="157"/>
                    </a:lnTo>
                    <a:lnTo>
                      <a:pt x="624" y="493"/>
                    </a:lnTo>
                    <a:lnTo>
                      <a:pt x="335" y="493"/>
                    </a:lnTo>
                    <a:close/>
                    <a:moveTo>
                      <a:pt x="563" y="0"/>
                    </a:moveTo>
                    <a:lnTo>
                      <a:pt x="563" y="0"/>
                    </a:lnTo>
                    <a:lnTo>
                      <a:pt x="395" y="0"/>
                    </a:lnTo>
                    <a:lnTo>
                      <a:pt x="0" y="873"/>
                    </a:lnTo>
                    <a:lnTo>
                      <a:pt x="169" y="873"/>
                    </a:lnTo>
                    <a:lnTo>
                      <a:pt x="278" y="626"/>
                    </a:lnTo>
                    <a:lnTo>
                      <a:pt x="680" y="626"/>
                    </a:lnTo>
                    <a:lnTo>
                      <a:pt x="789" y="873"/>
                    </a:lnTo>
                    <a:lnTo>
                      <a:pt x="958" y="873"/>
                    </a:lnTo>
                    <a:lnTo>
                      <a:pt x="56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endParaRPr>
              </a:p>
            </p:txBody>
          </p:sp>
        </p:grpSp>
      </p:grpSp>
      <p:sp>
        <p:nvSpPr>
          <p:cNvPr id="2" name="文本框 1"/>
          <p:cNvSpPr txBox="1"/>
          <p:nvPr/>
        </p:nvSpPr>
        <p:spPr bwMode="auto">
          <a:xfrm>
            <a:off x="1195811" y="2285214"/>
            <a:ext cx="1100905"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sz="1800" dirty="0">
                <a:latin typeface="Huawei Sans" panose="020C0503030203020204" pitchFamily="34" charset="0"/>
                <a:ea typeface="方正兰亭黑简体" panose="02000000000000000000" pitchFamily="2" charset="-122"/>
              </a:rPr>
              <a:t>CAVIUM</a:t>
            </a:r>
            <a:endParaRPr lang="zh-CN" altLang="en-US" sz="1800" dirty="0">
              <a:latin typeface="Huawei Sans" panose="020C0503030203020204" pitchFamily="34" charset="0"/>
              <a:ea typeface="方正兰亭黑简体" panose="02000000000000000000" pitchFamily="2" charset="-122"/>
            </a:endParaRPr>
          </a:p>
        </p:txBody>
      </p:sp>
      <p:sp>
        <p:nvSpPr>
          <p:cNvPr id="47" name="文本框 46"/>
          <p:cNvSpPr txBox="1"/>
          <p:nvPr/>
        </p:nvSpPr>
        <p:spPr bwMode="auto">
          <a:xfrm>
            <a:off x="1308811" y="3558818"/>
            <a:ext cx="638984"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dirty="0">
                <a:latin typeface="Huawei Sans" panose="020C0503030203020204" pitchFamily="34" charset="0"/>
                <a:ea typeface="方正兰亭黑简体" panose="02000000000000000000" pitchFamily="2" charset="-122"/>
              </a:rPr>
              <a:t>高通</a:t>
            </a:r>
          </a:p>
        </p:txBody>
      </p:sp>
      <p:sp>
        <p:nvSpPr>
          <p:cNvPr id="48" name="文本框 47"/>
          <p:cNvSpPr txBox="1"/>
          <p:nvPr/>
        </p:nvSpPr>
        <p:spPr bwMode="auto">
          <a:xfrm>
            <a:off x="1308811" y="5462371"/>
            <a:ext cx="638984"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dirty="0">
                <a:latin typeface="Huawei Sans" panose="020C0503030203020204" pitchFamily="34" charset="0"/>
                <a:ea typeface="方正兰亭黑简体" panose="02000000000000000000" pitchFamily="2" charset="-122"/>
              </a:rPr>
              <a:t>飞腾</a:t>
            </a:r>
          </a:p>
        </p:txBody>
      </p:sp>
      <p:sp>
        <p:nvSpPr>
          <p:cNvPr id="4" name="矩形 3"/>
          <p:cNvSpPr/>
          <p:nvPr/>
        </p:nvSpPr>
        <p:spPr>
          <a:xfrm>
            <a:off x="10083999" y="5887126"/>
            <a:ext cx="1261884" cy="307777"/>
          </a:xfrm>
          <a:prstGeom prst="rect">
            <a:avLst/>
          </a:prstGeom>
        </p:spPr>
        <p:txBody>
          <a:bodyPr wrap="none">
            <a:spAutoFit/>
          </a:bodyPr>
          <a:lstStyle/>
          <a:p>
            <a:r>
              <a:rPr lang="zh-CN" altLang="en-US" sz="1400" dirty="0">
                <a:latin typeface="Huawei Sans" panose="020C0503030203020204" pitchFamily="34" charset="0"/>
                <a:ea typeface="方正兰亭黑简体" panose="02000000000000000000" pitchFamily="2" charset="-122"/>
              </a:rPr>
              <a:t>横轴代表性能</a:t>
            </a:r>
          </a:p>
        </p:txBody>
      </p:sp>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16C24F23-CBF2-7F12-5460-0579CA8E3118}"/>
                  </a:ext>
                </a:extLst>
              </p14:cNvPr>
              <p14:cNvContentPartPr/>
              <p14:nvPr/>
            </p14:nvContentPartPr>
            <p14:xfrm>
              <a:off x="767880" y="552600"/>
              <a:ext cx="9761040" cy="1193040"/>
            </p14:xfrm>
          </p:contentPart>
        </mc:Choice>
        <mc:Fallback>
          <p:pic>
            <p:nvPicPr>
              <p:cNvPr id="5" name="墨迹 4">
                <a:extLst>
                  <a:ext uri="{FF2B5EF4-FFF2-40B4-BE49-F238E27FC236}">
                    <a16:creationId xmlns:a16="http://schemas.microsoft.com/office/drawing/2014/main" id="{16C24F23-CBF2-7F12-5460-0579CA8E3118}"/>
                  </a:ext>
                </a:extLst>
              </p:cNvPr>
              <p:cNvPicPr/>
              <p:nvPr/>
            </p:nvPicPr>
            <p:blipFill>
              <a:blip r:embed="rId5"/>
              <a:stretch>
                <a:fillRect/>
              </a:stretch>
            </p:blipFill>
            <p:spPr>
              <a:xfrm>
                <a:off x="758520" y="543240"/>
                <a:ext cx="9779760" cy="1211760"/>
              </a:xfrm>
              <a:prstGeom prst="rect">
                <a:avLst/>
              </a:prstGeom>
            </p:spPr>
          </p:pic>
        </mc:Fallback>
      </mc:AlternateContent>
    </p:spTree>
    <p:extLst>
      <p:ext uri="{BB962C8B-B14F-4D97-AF65-F5344CB8AC3E}">
        <p14:creationId xmlns:p14="http://schemas.microsoft.com/office/powerpoint/2010/main" val="41966166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42617" y="1295584"/>
            <a:ext cx="6156144" cy="4042189"/>
          </a:xfrm>
          <a:prstGeom prst="rect">
            <a:avLst/>
          </a:prstGeom>
          <a:noFill/>
          <a:ln w="9525">
            <a:noFill/>
            <a:miter lim="800000"/>
            <a:headEnd/>
            <a:tailEnd/>
          </a:ln>
        </p:spPr>
      </p:pic>
      <p:sp>
        <p:nvSpPr>
          <p:cNvPr id="31746" name="TextBox 8"/>
          <p:cNvSpPr txBox="1">
            <a:spLocks noChangeArrowheads="1"/>
          </p:cNvSpPr>
          <p:nvPr/>
        </p:nvSpPr>
        <p:spPr bwMode="auto">
          <a:xfrm>
            <a:off x="8899325" y="3163483"/>
            <a:ext cx="1112838" cy="338138"/>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a:latin typeface="Huawei Sans" panose="020C0503030203020204" pitchFamily="34" charset="0"/>
                <a:ea typeface="方正兰亭黑简体" panose="02000000000000000000" pitchFamily="2" charset="-122"/>
              </a:rPr>
              <a:t>内存</a:t>
            </a:r>
          </a:p>
        </p:txBody>
      </p:sp>
      <p:cxnSp>
        <p:nvCxnSpPr>
          <p:cNvPr id="31747" name="Shape 13"/>
          <p:cNvCxnSpPr>
            <a:cxnSpLocks noChangeShapeType="1"/>
            <a:stCxn id="31746" idx="1"/>
          </p:cNvCxnSpPr>
          <p:nvPr/>
        </p:nvCxnSpPr>
        <p:spPr bwMode="auto">
          <a:xfrm rot="10800000">
            <a:off x="5393789" y="3332552"/>
            <a:ext cx="3505537" cy="12700"/>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48" name="TextBox 15"/>
          <p:cNvSpPr txBox="1">
            <a:spLocks noChangeArrowheads="1"/>
          </p:cNvSpPr>
          <p:nvPr/>
        </p:nvSpPr>
        <p:spPr bwMode="auto">
          <a:xfrm>
            <a:off x="6623949" y="5605944"/>
            <a:ext cx="1674812" cy="338137"/>
          </a:xfrm>
          <a:prstGeom prst="rect">
            <a:avLst/>
          </a:prstGeom>
          <a:noFill/>
          <a:ln w="9525">
            <a:solidFill>
              <a:schemeClr val="tx1"/>
            </a:solidFill>
            <a:miter lim="800000"/>
            <a:headEnd/>
            <a:tailEnd/>
          </a:ln>
        </p:spPr>
        <p:txBody>
          <a:bodyPr wrap="square">
            <a:spAutoFit/>
          </a:bodyPr>
          <a:lstStyle/>
          <a:p>
            <a:pPr algn="ctr">
              <a:spcBef>
                <a:spcPct val="50000"/>
              </a:spcBef>
            </a:pPr>
            <a:r>
              <a:rPr lang="en-US" altLang="zh-CN" sz="1600" dirty="0">
                <a:latin typeface="Huawei Sans" panose="020C0503030203020204" pitchFamily="34" charset="0"/>
                <a:ea typeface="方正兰亭黑简体" panose="02000000000000000000" pitchFamily="2" charset="-122"/>
              </a:rPr>
              <a:t>PCIe  </a:t>
            </a:r>
            <a:r>
              <a:rPr lang="zh-CN" altLang="en-US" sz="1600" dirty="0">
                <a:latin typeface="Huawei Sans" panose="020C0503030203020204" pitchFamily="34" charset="0"/>
                <a:ea typeface="方正兰亭黑简体" panose="02000000000000000000" pitchFamily="2" charset="-122"/>
              </a:rPr>
              <a:t>扩展插槽</a:t>
            </a:r>
          </a:p>
        </p:txBody>
      </p:sp>
      <p:sp>
        <p:nvSpPr>
          <p:cNvPr id="31749" name="TextBox 25"/>
          <p:cNvSpPr txBox="1">
            <a:spLocks noChangeArrowheads="1"/>
          </p:cNvSpPr>
          <p:nvPr/>
        </p:nvSpPr>
        <p:spPr bwMode="auto">
          <a:xfrm>
            <a:off x="3473186" y="5610548"/>
            <a:ext cx="1106488" cy="346075"/>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a:latin typeface="Huawei Sans" panose="020C0503030203020204" pitchFamily="34" charset="0"/>
                <a:ea typeface="方正兰亭黑简体" panose="02000000000000000000" pitchFamily="2" charset="-122"/>
              </a:rPr>
              <a:t>风扇</a:t>
            </a:r>
            <a:endParaRPr lang="en-US" altLang="zh-CN" sz="1600">
              <a:latin typeface="Huawei Sans" panose="020C0503030203020204" pitchFamily="34" charset="0"/>
              <a:ea typeface="方正兰亭黑简体" panose="02000000000000000000" pitchFamily="2" charset="-122"/>
            </a:endParaRPr>
          </a:p>
        </p:txBody>
      </p:sp>
      <p:cxnSp>
        <p:nvCxnSpPr>
          <p:cNvPr id="31750" name="Shape 16"/>
          <p:cNvCxnSpPr>
            <a:cxnSpLocks noChangeShapeType="1"/>
            <a:stCxn id="31749" idx="0"/>
          </p:cNvCxnSpPr>
          <p:nvPr/>
        </p:nvCxnSpPr>
        <p:spPr bwMode="auto">
          <a:xfrm rot="5400000" flipH="1" flipV="1">
            <a:off x="3597805" y="5179541"/>
            <a:ext cx="858838" cy="3175"/>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1" name="TextBox 33"/>
          <p:cNvSpPr txBox="1">
            <a:spLocks noChangeArrowheads="1"/>
          </p:cNvSpPr>
          <p:nvPr/>
        </p:nvSpPr>
        <p:spPr bwMode="auto">
          <a:xfrm>
            <a:off x="8894991" y="1908595"/>
            <a:ext cx="1131888" cy="338138"/>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dirty="0">
                <a:latin typeface="Huawei Sans" panose="020C0503030203020204" pitchFamily="34" charset="0"/>
                <a:ea typeface="方正兰亭黑简体" panose="02000000000000000000" pitchFamily="2" charset="-122"/>
              </a:rPr>
              <a:t>电源</a:t>
            </a:r>
          </a:p>
        </p:txBody>
      </p:sp>
      <p:sp>
        <p:nvSpPr>
          <p:cNvPr id="31752" name="TextBox 35"/>
          <p:cNvSpPr txBox="1">
            <a:spLocks noChangeArrowheads="1"/>
          </p:cNvSpPr>
          <p:nvPr/>
        </p:nvSpPr>
        <p:spPr bwMode="auto">
          <a:xfrm>
            <a:off x="8910438" y="4453987"/>
            <a:ext cx="1101725" cy="338138"/>
          </a:xfrm>
          <a:prstGeom prst="rect">
            <a:avLst/>
          </a:prstGeom>
          <a:noFill/>
          <a:ln w="9525">
            <a:solidFill>
              <a:schemeClr val="tx1"/>
            </a:solidFill>
            <a:miter lim="800000"/>
            <a:headEnd/>
            <a:tailEnd/>
          </a:ln>
        </p:spPr>
        <p:txBody>
          <a:bodyPr>
            <a:spAutoFit/>
          </a:bodyPr>
          <a:lstStyle/>
          <a:p>
            <a:pPr algn="ctr">
              <a:spcBef>
                <a:spcPct val="50000"/>
              </a:spcBef>
            </a:pPr>
            <a:r>
              <a:rPr lang="en-US" altLang="zh-CN" sz="1600" dirty="0">
                <a:latin typeface="Huawei Sans" panose="020C0503030203020204" pitchFamily="34" charset="0"/>
                <a:ea typeface="方正兰亭黑简体" panose="02000000000000000000" pitchFamily="2" charset="-122"/>
              </a:rPr>
              <a:t>CPU</a:t>
            </a:r>
          </a:p>
        </p:txBody>
      </p:sp>
      <p:cxnSp>
        <p:nvCxnSpPr>
          <p:cNvPr id="31754" name="Elbow Connector 40"/>
          <p:cNvCxnSpPr>
            <a:cxnSpLocks noChangeShapeType="1"/>
            <a:stCxn id="31752" idx="1"/>
          </p:cNvCxnSpPr>
          <p:nvPr/>
        </p:nvCxnSpPr>
        <p:spPr bwMode="auto">
          <a:xfrm rot="10800000">
            <a:off x="5700376" y="4150636"/>
            <a:ext cx="3210062" cy="472421"/>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6" name="标题 1"/>
          <p:cNvSpPr>
            <a:spLocks noGrp="1"/>
          </p:cNvSpPr>
          <p:nvPr>
            <p:ph type="title"/>
          </p:nvPr>
        </p:nvSpPr>
        <p:spPr/>
        <p:txBody>
          <a:bodyPr/>
          <a:lstStyle/>
          <a:p>
            <a:r>
              <a:rPr lang="zh-CN" altLang="en-US"/>
              <a:t>服务器内部视图</a:t>
            </a:r>
            <a:endParaRPr lang="zh-CN" altLang="en-US" dirty="0"/>
          </a:p>
        </p:txBody>
      </p:sp>
      <p:cxnSp>
        <p:nvCxnSpPr>
          <p:cNvPr id="31757" name="Shape 16"/>
          <p:cNvCxnSpPr>
            <a:cxnSpLocks noChangeShapeType="1"/>
          </p:cNvCxnSpPr>
          <p:nvPr/>
        </p:nvCxnSpPr>
        <p:spPr bwMode="auto">
          <a:xfrm rot="16200000" flipV="1">
            <a:off x="7006817" y="5164382"/>
            <a:ext cx="578307" cy="298826"/>
          </a:xfrm>
          <a:prstGeom prst="bentConnector3">
            <a:avLst>
              <a:gd name="adj1" fmla="val 50000"/>
            </a:avLst>
          </a:prstGeom>
          <a:noFill/>
          <a:ln w="38100" algn="ctr">
            <a:solidFill>
              <a:srgbClr val="C7000B"/>
            </a:solidFill>
            <a:prstDash val="solid"/>
            <a:round/>
            <a:headEnd type="arrow"/>
            <a:tailEnd type="oval" w="med" len="med"/>
          </a:ln>
          <a:effectLst/>
        </p:spPr>
      </p:cxnSp>
      <p:sp>
        <p:nvSpPr>
          <p:cNvPr id="31758" name="TextBox 25"/>
          <p:cNvSpPr txBox="1">
            <a:spLocks noChangeArrowheads="1"/>
          </p:cNvSpPr>
          <p:nvPr/>
        </p:nvSpPr>
        <p:spPr bwMode="auto">
          <a:xfrm>
            <a:off x="2142617" y="5610548"/>
            <a:ext cx="1106488" cy="346075"/>
          </a:xfrm>
          <a:prstGeom prst="rect">
            <a:avLst/>
          </a:prstGeom>
          <a:noFill/>
          <a:ln w="9525">
            <a:solidFill>
              <a:schemeClr val="tx1"/>
            </a:solidFill>
            <a:miter lim="800000"/>
            <a:headEnd/>
            <a:tailEnd/>
          </a:ln>
        </p:spPr>
        <p:txBody>
          <a:bodyPr>
            <a:spAutoFit/>
          </a:bodyPr>
          <a:lstStyle/>
          <a:p>
            <a:pPr algn="ctr">
              <a:spcBef>
                <a:spcPct val="50000"/>
              </a:spcBef>
            </a:pPr>
            <a:r>
              <a:rPr lang="zh-CN" altLang="en-US" sz="1600" dirty="0">
                <a:latin typeface="Huawei Sans" panose="020C0503030203020204" pitchFamily="34" charset="0"/>
                <a:ea typeface="方正兰亭黑简体" panose="02000000000000000000" pitchFamily="2" charset="-122"/>
              </a:rPr>
              <a:t>硬盘</a:t>
            </a:r>
            <a:endParaRPr lang="en-US" altLang="zh-CN" sz="1600" dirty="0">
              <a:latin typeface="Huawei Sans" panose="020C0503030203020204" pitchFamily="34" charset="0"/>
              <a:ea typeface="方正兰亭黑简体" panose="02000000000000000000" pitchFamily="2" charset="-122"/>
            </a:endParaRPr>
          </a:p>
        </p:txBody>
      </p:sp>
      <p:cxnSp>
        <p:nvCxnSpPr>
          <p:cNvPr id="31759" name="Shape 16"/>
          <p:cNvCxnSpPr>
            <a:cxnSpLocks noChangeShapeType="1"/>
            <a:stCxn id="31758" idx="0"/>
          </p:cNvCxnSpPr>
          <p:nvPr/>
        </p:nvCxnSpPr>
        <p:spPr bwMode="auto">
          <a:xfrm rot="5400000" flipH="1" flipV="1">
            <a:off x="2481152" y="5395837"/>
            <a:ext cx="429420" cy="2"/>
          </a:xfrm>
          <a:prstGeom prst="bentConnector3">
            <a:avLst>
              <a:gd name="adj1" fmla="val 50000"/>
            </a:avLst>
          </a:prstGeom>
          <a:noFill/>
          <a:ln w="38100" algn="ctr">
            <a:solidFill>
              <a:srgbClr val="C7000B"/>
            </a:solidFill>
            <a:prstDash val="solid"/>
            <a:round/>
            <a:headEnd type="arrow"/>
            <a:tailEnd type="oval" w="med" len="med"/>
          </a:ln>
          <a:effectLst/>
        </p:spPr>
      </p:cxnSp>
      <p:cxnSp>
        <p:nvCxnSpPr>
          <p:cNvPr id="31760" name="Shape 13"/>
          <p:cNvCxnSpPr>
            <a:cxnSpLocks noChangeShapeType="1"/>
            <a:stCxn id="31751" idx="1"/>
          </p:cNvCxnSpPr>
          <p:nvPr/>
        </p:nvCxnSpPr>
        <p:spPr bwMode="auto">
          <a:xfrm rot="10800000">
            <a:off x="7554029" y="2072314"/>
            <a:ext cx="1340963" cy="5351"/>
          </a:xfrm>
          <a:prstGeom prst="bentConnector3">
            <a:avLst>
              <a:gd name="adj1" fmla="val 50000"/>
            </a:avLst>
          </a:prstGeom>
          <a:noFill/>
          <a:ln w="38100" algn="ctr">
            <a:solidFill>
              <a:srgbClr val="C7000B"/>
            </a:solidFill>
            <a:prstDash val="solid"/>
            <a:round/>
            <a:headEnd type="arrow"/>
            <a:tailEnd type="oval" w="med" len="med"/>
          </a:ln>
          <a:effectLst/>
        </p:spPr>
      </p:cxnSp>
    </p:spTree>
    <p:extLst>
      <p:ext uri="{BB962C8B-B14F-4D97-AF65-F5344CB8AC3E}">
        <p14:creationId xmlns:p14="http://schemas.microsoft.com/office/powerpoint/2010/main" val="635807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TaiShan</a:t>
            </a:r>
            <a:r>
              <a:rPr lang="zh-CN" altLang="en-US"/>
              <a:t>服务器物理结构</a:t>
            </a:r>
            <a:endParaRPr lang="zh-CN" altLang="en-US" dirty="0"/>
          </a:p>
        </p:txBody>
      </p:sp>
      <p:pic>
        <p:nvPicPr>
          <p:cNvPr id="4" name="Picture 5239"/>
          <p:cNvPicPr/>
          <p:nvPr/>
        </p:nvPicPr>
        <p:blipFill>
          <a:blip r:embed="rId2"/>
          <a:stretch>
            <a:fillRect/>
          </a:stretch>
        </p:blipFill>
        <p:spPr>
          <a:xfrm>
            <a:off x="836706" y="1880848"/>
            <a:ext cx="6171948" cy="3852789"/>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854090767"/>
              </p:ext>
            </p:extLst>
          </p:nvPr>
        </p:nvGraphicFramePr>
        <p:xfrm>
          <a:off x="7263010" y="2566352"/>
          <a:ext cx="4197153" cy="2299970"/>
        </p:xfrm>
        <a:graphic>
          <a:graphicData uri="http://schemas.openxmlformats.org/drawingml/2006/table">
            <a:tbl>
              <a:tblPr firstRow="1" firstCol="1" bandRow="1"/>
              <a:tblGrid>
                <a:gridCol w="400011">
                  <a:extLst>
                    <a:ext uri="{9D8B030D-6E8A-4147-A177-3AD203B41FA5}">
                      <a16:colId xmlns:a16="http://schemas.microsoft.com/office/drawing/2014/main" val="20000"/>
                    </a:ext>
                  </a:extLst>
                </a:gridCol>
                <a:gridCol w="1775240">
                  <a:extLst>
                    <a:ext uri="{9D8B030D-6E8A-4147-A177-3AD203B41FA5}">
                      <a16:colId xmlns:a16="http://schemas.microsoft.com/office/drawing/2014/main" val="20001"/>
                    </a:ext>
                  </a:extLst>
                </a:gridCol>
                <a:gridCol w="335090">
                  <a:extLst>
                    <a:ext uri="{9D8B030D-6E8A-4147-A177-3AD203B41FA5}">
                      <a16:colId xmlns:a16="http://schemas.microsoft.com/office/drawing/2014/main" val="20002"/>
                    </a:ext>
                  </a:extLst>
                </a:gridCol>
                <a:gridCol w="1686812">
                  <a:extLst>
                    <a:ext uri="{9D8B030D-6E8A-4147-A177-3AD203B41FA5}">
                      <a16:colId xmlns:a16="http://schemas.microsoft.com/office/drawing/2014/main" val="20003"/>
                    </a:ext>
                  </a:extLst>
                </a:gridCol>
              </a:tblGrid>
              <a:tr h="194945">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0"/>
                  </a:ext>
                </a:extLst>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3</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电源模块</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4</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机箱</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1"/>
                  </a:ext>
                </a:extLst>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5</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模组</a:t>
                      </a: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3</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6</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超级电容支架</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2"/>
                  </a:ext>
                </a:extLst>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7</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导风罩</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8</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前置硬盘背板</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3"/>
                  </a:ext>
                </a:extLst>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9</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风扇支架</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10</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风扇模块</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4"/>
                  </a:ext>
                </a:extLst>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11</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前置硬盘</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12</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理线架</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5"/>
                  </a:ext>
                </a:extLst>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13</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散热器</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14</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DIMM</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6"/>
                  </a:ext>
                </a:extLst>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15</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主板</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16</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RAID</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扣卡</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7"/>
                  </a:ext>
                </a:extLst>
              </a:tr>
              <a:tr h="238760">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17</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灵活</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卡</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CPU 1</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18</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err="1">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iBMC</a:t>
                      </a:r>
                      <a:r>
                        <a:rPr lang="zh-CN"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插卡</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8"/>
                  </a:ext>
                </a:extLst>
              </a:tr>
              <a:tr h="194945">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19</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灵活</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IO</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卡</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2</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CPU 2</a:t>
                      </a:r>
                      <a:r>
                        <a:rPr lang="zh-CN"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baseline="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baseline="0" dirty="0">
                          <a:solidFill>
                            <a:srgbClr val="000000"/>
                          </a:solidFill>
                          <a:effectLst/>
                          <a:latin typeface="Huawei Sans" panose="020C0503030203020204" pitchFamily="34" charset="0"/>
                          <a:ea typeface="方正兰亭黑简体" panose="02000000000000000000" pitchFamily="2" charset="-122"/>
                          <a:cs typeface="Microsoft YaHei" panose="020B0503020204020204" pitchFamily="34" charset="-122"/>
                        </a:rPr>
                        <a:t>-</a:t>
                      </a:r>
                      <a:endParaRPr lang="zh-CN" sz="1200" kern="100" baseline="0" dirty="0">
                        <a:solidFill>
                          <a:srgbClr val="000000"/>
                        </a:solidFill>
                        <a:effectLst/>
                        <a:latin typeface="Huawei Sans" panose="020C0503030203020204" pitchFamily="34" charset="0"/>
                        <a:ea typeface="方正兰亭黑简体" panose="02000000000000000000" pitchFamily="2" charset="-122"/>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6" name="矩形 5"/>
          <p:cNvSpPr/>
          <p:nvPr/>
        </p:nvSpPr>
        <p:spPr>
          <a:xfrm>
            <a:off x="5829290" y="1758305"/>
            <a:ext cx="4875053" cy="461665"/>
          </a:xfrm>
          <a:prstGeom prst="rect">
            <a:avLst/>
          </a:prstGeom>
        </p:spPr>
        <p:txBody>
          <a:bodyPr wrap="none">
            <a:spAutoFit/>
          </a:bodyPr>
          <a:lstStyle/>
          <a:p>
            <a:r>
              <a:rPr lang="en-US" altLang="zh-CN"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TaiShan 200</a:t>
            </a:r>
            <a:r>
              <a:rPr lang="zh-CN" altLang="en-US"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服务器（型号</a:t>
            </a:r>
            <a:r>
              <a:rPr lang="en-US" altLang="zh-CN"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2280</a:t>
            </a:r>
            <a:r>
              <a:rPr lang="zh-CN" altLang="en-US"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a:t>
            </a:r>
          </a:p>
        </p:txBody>
      </p:sp>
    </p:spTree>
    <p:extLst>
      <p:ext uri="{BB962C8B-B14F-4D97-AF65-F5344CB8AC3E}">
        <p14:creationId xmlns:p14="http://schemas.microsoft.com/office/powerpoint/2010/main" val="1036983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TaiShan</a:t>
            </a:r>
            <a:r>
              <a:rPr lang="zh-CN" altLang="en-US" dirty="0"/>
              <a:t>服务器逻辑结构</a:t>
            </a:r>
          </a:p>
        </p:txBody>
      </p:sp>
      <p:pic>
        <p:nvPicPr>
          <p:cNvPr id="4" name="图片 3"/>
          <p:cNvPicPr>
            <a:picLocks noChangeAspect="1"/>
          </p:cNvPicPr>
          <p:nvPr/>
        </p:nvPicPr>
        <p:blipFill>
          <a:blip r:embed="rId2"/>
          <a:stretch>
            <a:fillRect/>
          </a:stretch>
        </p:blipFill>
        <p:spPr>
          <a:xfrm>
            <a:off x="6467068" y="1110966"/>
            <a:ext cx="3717679" cy="4967106"/>
          </a:xfrm>
          <a:prstGeom prst="rect">
            <a:avLst/>
          </a:prstGeom>
        </p:spPr>
      </p:pic>
      <p:sp>
        <p:nvSpPr>
          <p:cNvPr id="5" name="矩形 4"/>
          <p:cNvSpPr/>
          <p:nvPr/>
        </p:nvSpPr>
        <p:spPr>
          <a:xfrm>
            <a:off x="633877" y="1620217"/>
            <a:ext cx="5016895" cy="4213461"/>
          </a:xfrm>
          <a:prstGeom prst="rect">
            <a:avLst/>
          </a:prstGeom>
        </p:spPr>
        <p:txBody>
          <a:bodyPr wrap="square">
            <a:spAutoFit/>
          </a:bodyPr>
          <a:lstStyle/>
          <a:p>
            <a:pPr marL="522900" lvl="0" indent="-342900" fontAlgn="base">
              <a:lnSpc>
                <a:spcPct val="103000"/>
              </a:lnSpc>
              <a:buClr>
                <a:srgbClr val="000000"/>
              </a:buClr>
              <a:buSzPts val="1050"/>
              <a:buFont typeface="Wingdings" panose="05000000000000000000" pitchFamily="2" charset="2"/>
              <a:buChar char="l"/>
            </a:pP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支持两路自研鲲鹏</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920 7260</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5250</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5240</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或</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5230</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处理器，每个处理器支持</a:t>
            </a:r>
            <a:r>
              <a:rPr lang="en-US"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16</a:t>
            </a:r>
            <a:r>
              <a:rPr lang="zh-CN"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个</a:t>
            </a:r>
            <a:r>
              <a:rPr lang="en-US"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DDR4 DIMM</a:t>
            </a:r>
            <a:r>
              <a:rPr lang="zh-CN"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a:t>
            </a:r>
            <a:endParaRPr lang="zh-CN" altLang="zh-CN" sz="2000" kern="100" dirty="0">
              <a:solidFill>
                <a:srgbClr val="000000"/>
              </a:solidFill>
              <a:latin typeface="Huawei Sans" panose="020C0503030203020204" pitchFamily="34" charset="0"/>
              <a:ea typeface="方正兰亭黑简体" panose="02000000000000000000" pitchFamily="2" charset="-122"/>
            </a:endParaRPr>
          </a:p>
          <a:p>
            <a:pPr marL="522900" lvl="0" indent="-342900" fontAlgn="base">
              <a:lnSpc>
                <a:spcPct val="103000"/>
              </a:lnSpc>
              <a:buClr>
                <a:srgbClr val="000000"/>
              </a:buClr>
              <a:buSzPts val="1050"/>
              <a:buFont typeface="Wingdings" panose="05000000000000000000" pitchFamily="2" charset="2"/>
              <a:buChar char="l"/>
            </a:pP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以太网灵活插卡可支持</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2</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种插卡包括</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4*GE</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和</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4*25GE</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，通过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本身自带高速</a:t>
            </a:r>
            <a:r>
              <a:rPr lang="en-US"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Serdes</a:t>
            </a:r>
            <a:r>
              <a:rPr lang="zh-CN" altLang="zh-CN" sz="2000" kern="100" dirty="0">
                <a:solidFill>
                  <a:srgbClr val="000000"/>
                </a:solidFill>
                <a:latin typeface="Huawei Sans" panose="020C0503030203020204" pitchFamily="34" charset="0"/>
                <a:ea typeface="方正兰亭黑简体" panose="02000000000000000000" pitchFamily="2" charset="-122"/>
                <a:cs typeface="Microsoft YaHei" panose="020B0503020204020204" pitchFamily="34" charset="-122"/>
              </a:rPr>
              <a:t>接口完成。</a:t>
            </a:r>
            <a:endParaRPr lang="zh-CN" altLang="zh-CN" sz="2000" kern="100" dirty="0">
              <a:solidFill>
                <a:srgbClr val="000000"/>
              </a:solidFill>
              <a:latin typeface="Huawei Sans" panose="020C0503030203020204" pitchFamily="34" charset="0"/>
              <a:ea typeface="方正兰亭黑简体" panose="02000000000000000000" pitchFamily="2" charset="-122"/>
            </a:endParaRPr>
          </a:p>
          <a:p>
            <a:pPr marL="522900" lvl="0" indent="-342900" fontAlgn="base">
              <a:lnSpc>
                <a:spcPct val="103000"/>
              </a:lnSpc>
              <a:buClr>
                <a:srgbClr val="000000"/>
              </a:buClr>
              <a:buSzPts val="1050"/>
              <a:buFont typeface="Wingdings" panose="05000000000000000000" pitchFamily="2" charset="2"/>
              <a:buChar char="l"/>
            </a:pP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扣卡通过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PCIe</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总线跟</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CPU1</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连接，</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卡出</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SAS</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信号线缆跟硬盘背板连接，通过不同的硬盘背板可支持多种本地存储规格。</a:t>
            </a:r>
          </a:p>
          <a:p>
            <a:pPr marL="522900" indent="-342900" fontAlgn="base">
              <a:lnSpc>
                <a:spcPct val="103000"/>
              </a:lnSpc>
              <a:buClr>
                <a:srgbClr val="000000"/>
              </a:buClr>
              <a:buSzPts val="1050"/>
              <a:buFont typeface="Wingdings" panose="05000000000000000000" pitchFamily="2" charset="2"/>
              <a:buChar char="l"/>
            </a:pP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BMC</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使用自研管理芯片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Hi1710</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，可外出</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VGA</a:t>
            </a:r>
            <a:r>
              <a:rPr lang="zh-CN"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、管理网口、调试串口等管理接口。</a:t>
            </a:r>
            <a:endPar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endParaRPr>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BCAFA6D9-41D6-54CE-80ED-619EDC851826}"/>
                  </a:ext>
                </a:extLst>
              </p14:cNvPr>
              <p14:cNvContentPartPr/>
              <p14:nvPr/>
            </p14:nvContentPartPr>
            <p14:xfrm>
              <a:off x="1341000" y="757440"/>
              <a:ext cx="8921880" cy="3560040"/>
            </p14:xfrm>
          </p:contentPart>
        </mc:Choice>
        <mc:Fallback>
          <p:pic>
            <p:nvPicPr>
              <p:cNvPr id="3" name="墨迹 2">
                <a:extLst>
                  <a:ext uri="{FF2B5EF4-FFF2-40B4-BE49-F238E27FC236}">
                    <a16:creationId xmlns:a16="http://schemas.microsoft.com/office/drawing/2014/main" id="{BCAFA6D9-41D6-54CE-80ED-619EDC851826}"/>
                  </a:ext>
                </a:extLst>
              </p:cNvPr>
              <p:cNvPicPr/>
              <p:nvPr/>
            </p:nvPicPr>
            <p:blipFill>
              <a:blip r:embed="rId4"/>
              <a:stretch>
                <a:fillRect/>
              </a:stretch>
            </p:blipFill>
            <p:spPr>
              <a:xfrm>
                <a:off x="1331640" y="748080"/>
                <a:ext cx="8940600" cy="3578760"/>
              </a:xfrm>
              <a:prstGeom prst="rect">
                <a:avLst/>
              </a:prstGeom>
            </p:spPr>
          </p:pic>
        </mc:Fallback>
      </mc:AlternateContent>
    </p:spTree>
    <p:extLst>
      <p:ext uri="{BB962C8B-B14F-4D97-AF65-F5344CB8AC3E}">
        <p14:creationId xmlns:p14="http://schemas.microsoft.com/office/powerpoint/2010/main" val="1486824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TaiShan</a:t>
            </a:r>
            <a:r>
              <a:rPr lang="zh-CN" altLang="en-US" dirty="0"/>
              <a:t>服务器物理结构</a:t>
            </a:r>
          </a:p>
        </p:txBody>
      </p:sp>
      <p:graphicFrame>
        <p:nvGraphicFramePr>
          <p:cNvPr id="5" name="表格 4"/>
          <p:cNvGraphicFramePr>
            <a:graphicFrameLocks noGrp="1"/>
          </p:cNvGraphicFramePr>
          <p:nvPr>
            <p:extLst>
              <p:ext uri="{D42A27DB-BD31-4B8C-83A1-F6EECF244321}">
                <p14:modId xmlns:p14="http://schemas.microsoft.com/office/powerpoint/2010/main" val="1023400188"/>
              </p:ext>
            </p:extLst>
          </p:nvPr>
        </p:nvGraphicFramePr>
        <p:xfrm>
          <a:off x="7418104" y="2553577"/>
          <a:ext cx="4042060" cy="2494915"/>
        </p:xfrm>
        <a:graphic>
          <a:graphicData uri="http://schemas.openxmlformats.org/drawingml/2006/table">
            <a:tbl>
              <a:tblPr firstRow="1" firstCol="1" bandRow="1"/>
              <a:tblGrid>
                <a:gridCol w="385230">
                  <a:extLst>
                    <a:ext uri="{9D8B030D-6E8A-4147-A177-3AD203B41FA5}">
                      <a16:colId xmlns:a16="http://schemas.microsoft.com/office/drawing/2014/main" val="20000"/>
                    </a:ext>
                  </a:extLst>
                </a:gridCol>
                <a:gridCol w="1709641">
                  <a:extLst>
                    <a:ext uri="{9D8B030D-6E8A-4147-A177-3AD203B41FA5}">
                      <a16:colId xmlns:a16="http://schemas.microsoft.com/office/drawing/2014/main" val="20001"/>
                    </a:ext>
                  </a:extLst>
                </a:gridCol>
                <a:gridCol w="322708">
                  <a:extLst>
                    <a:ext uri="{9D8B030D-6E8A-4147-A177-3AD203B41FA5}">
                      <a16:colId xmlns:a16="http://schemas.microsoft.com/office/drawing/2014/main" val="20002"/>
                    </a:ext>
                  </a:extLst>
                </a:gridCol>
                <a:gridCol w="1624481">
                  <a:extLst>
                    <a:ext uri="{9D8B030D-6E8A-4147-A177-3AD203B41FA5}">
                      <a16:colId xmlns:a16="http://schemas.microsoft.com/office/drawing/2014/main" val="20003"/>
                    </a:ext>
                  </a:extLst>
                </a:gridCol>
              </a:tblGrid>
              <a:tr h="194945">
                <a:tc>
                  <a:txBody>
                    <a:bodyPr/>
                    <a:lstStyle/>
                    <a:p>
                      <a:pPr>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1</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IO</a:t>
                      </a:r>
                      <a:r>
                        <a:rPr lang="zh-CN" sz="1200" kern="100" dirty="0">
                          <a:solidFill>
                            <a:srgbClr val="000000"/>
                          </a:solidFill>
                          <a:effectLst/>
                          <a:latin typeface="+mj-ea"/>
                          <a:ea typeface="+mj-ea"/>
                          <a:cs typeface="Microsoft YaHei" panose="020B0503020204020204" pitchFamily="34" charset="-122"/>
                        </a:rPr>
                        <a:t>模组</a:t>
                      </a:r>
                      <a:r>
                        <a:rPr lang="en-US" sz="1200" kern="100" dirty="0">
                          <a:solidFill>
                            <a:srgbClr val="000000"/>
                          </a:solidFill>
                          <a:effectLst/>
                          <a:latin typeface="+mj-ea"/>
                          <a:ea typeface="+mj-ea"/>
                          <a:cs typeface="Microsoft YaHei" panose="020B0503020204020204" pitchFamily="34" charset="-122"/>
                        </a:rPr>
                        <a:t>1</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2</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IO</a:t>
                      </a:r>
                      <a:r>
                        <a:rPr lang="zh-CN" sz="1200" kern="100" dirty="0">
                          <a:solidFill>
                            <a:srgbClr val="000000"/>
                          </a:solidFill>
                          <a:effectLst/>
                          <a:latin typeface="+mj-ea"/>
                          <a:ea typeface="+mj-ea"/>
                          <a:cs typeface="Microsoft YaHei" panose="020B0503020204020204" pitchFamily="34" charset="-122"/>
                        </a:rPr>
                        <a:t>模组</a:t>
                      </a:r>
                      <a:r>
                        <a:rPr lang="en-US" sz="1200" kern="100" dirty="0">
                          <a:solidFill>
                            <a:srgbClr val="000000"/>
                          </a:solidFill>
                          <a:effectLst/>
                          <a:latin typeface="+mj-ea"/>
                          <a:ea typeface="+mj-ea"/>
                          <a:cs typeface="Microsoft YaHei" panose="020B0503020204020204" pitchFamily="34" charset="-122"/>
                        </a:rPr>
                        <a:t>2</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0"/>
                  </a:ext>
                </a:extLst>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3</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后置硬盘</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4</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后置硬盘背板</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1"/>
                  </a:ext>
                </a:extLst>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5</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电源模块</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6</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机箱</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2"/>
                  </a:ext>
                </a:extLst>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7</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IO</a:t>
                      </a:r>
                      <a:r>
                        <a:rPr lang="zh-CN" sz="1200" kern="100">
                          <a:solidFill>
                            <a:srgbClr val="000000"/>
                          </a:solidFill>
                          <a:effectLst/>
                          <a:latin typeface="+mj-ea"/>
                          <a:ea typeface="+mj-ea"/>
                          <a:cs typeface="Microsoft YaHei" panose="020B0503020204020204" pitchFamily="34" charset="-122"/>
                        </a:rPr>
                        <a:t>模组</a:t>
                      </a:r>
                      <a:r>
                        <a:rPr lang="en-US" sz="1200" kern="100">
                          <a:solidFill>
                            <a:srgbClr val="000000"/>
                          </a:solidFill>
                          <a:effectLst/>
                          <a:latin typeface="+mj-ea"/>
                          <a:ea typeface="+mj-ea"/>
                          <a:cs typeface="Microsoft YaHei" panose="020B0503020204020204" pitchFamily="34" charset="-122"/>
                        </a:rPr>
                        <a:t>3</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8</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超级电容</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3"/>
                  </a:ext>
                </a:extLst>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9</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导风罩</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10</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gn="just">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前置硬盘背板</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4"/>
                  </a:ext>
                </a:extLst>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11</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风扇支架</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12</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风扇模块</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5"/>
                  </a:ext>
                </a:extLst>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13</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前置硬盘</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14</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理线架</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6"/>
                  </a:ext>
                </a:extLst>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15</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散热器</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16</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DIMM</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7"/>
                  </a:ext>
                </a:extLst>
              </a:tr>
              <a:tr h="238760">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17</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RAID</a:t>
                      </a:r>
                      <a:r>
                        <a:rPr lang="zh-CN" sz="1200" kern="100">
                          <a:solidFill>
                            <a:srgbClr val="000000"/>
                          </a:solidFill>
                          <a:effectLst/>
                          <a:latin typeface="+mj-ea"/>
                          <a:ea typeface="+mj-ea"/>
                          <a:cs typeface="Microsoft YaHei" panose="020B0503020204020204" pitchFamily="34" charset="-122"/>
                        </a:rPr>
                        <a:t>控制扣卡</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18</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zh-CN" sz="1200" kern="100" dirty="0">
                          <a:solidFill>
                            <a:srgbClr val="000000"/>
                          </a:solidFill>
                          <a:effectLst/>
                          <a:latin typeface="+mj-ea"/>
                          <a:ea typeface="+mj-ea"/>
                          <a:cs typeface="Microsoft YaHei" panose="020B0503020204020204" pitchFamily="34" charset="-122"/>
                        </a:rPr>
                        <a:t>主板</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8"/>
                  </a:ext>
                </a:extLst>
              </a:tr>
              <a:tr h="194945">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19</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灵活</a:t>
                      </a:r>
                      <a:r>
                        <a:rPr lang="en-US" sz="1200" kern="100">
                          <a:solidFill>
                            <a:srgbClr val="000000"/>
                          </a:solidFill>
                          <a:effectLst/>
                          <a:latin typeface="+mj-ea"/>
                          <a:ea typeface="+mj-ea"/>
                          <a:cs typeface="Microsoft YaHei" panose="020B0503020204020204" pitchFamily="34" charset="-122"/>
                        </a:rPr>
                        <a:t>IO</a:t>
                      </a:r>
                      <a:r>
                        <a:rPr lang="zh-CN" sz="1200" kern="100">
                          <a:solidFill>
                            <a:srgbClr val="000000"/>
                          </a:solidFill>
                          <a:effectLst/>
                          <a:latin typeface="+mj-ea"/>
                          <a:ea typeface="+mj-ea"/>
                          <a:cs typeface="Microsoft YaHei" panose="020B0503020204020204" pitchFamily="34" charset="-122"/>
                        </a:rPr>
                        <a:t>卡</a:t>
                      </a:r>
                      <a:r>
                        <a:rPr lang="en-US" sz="1200" kern="100">
                          <a:solidFill>
                            <a:srgbClr val="000000"/>
                          </a:solidFill>
                          <a:effectLst/>
                          <a:latin typeface="+mj-ea"/>
                          <a:ea typeface="+mj-ea"/>
                          <a:cs typeface="Microsoft YaHei" panose="020B0503020204020204" pitchFamily="34" charset="-122"/>
                        </a:rPr>
                        <a:t>1</a:t>
                      </a:r>
                      <a:r>
                        <a:rPr lang="zh-CN" sz="1200" kern="100">
                          <a:solidFill>
                            <a:srgbClr val="000000"/>
                          </a:solidFill>
                          <a:effectLst/>
                          <a:latin typeface="+mj-ea"/>
                          <a:ea typeface="+mj-ea"/>
                          <a:cs typeface="Microsoft YaHei" panose="020B0503020204020204" pitchFamily="34" charset="-122"/>
                        </a:rPr>
                        <a:t>（</a:t>
                      </a:r>
                      <a:r>
                        <a:rPr lang="en-US" sz="1200" kern="100">
                          <a:solidFill>
                            <a:srgbClr val="000000"/>
                          </a:solidFill>
                          <a:effectLst/>
                          <a:latin typeface="+mj-ea"/>
                          <a:ea typeface="+mj-ea"/>
                          <a:cs typeface="Microsoft YaHei" panose="020B0503020204020204" pitchFamily="34" charset="-122"/>
                        </a:rPr>
                        <a:t>CPU 1</a:t>
                      </a:r>
                      <a:r>
                        <a:rPr lang="zh-CN" sz="1200" kern="100">
                          <a:solidFill>
                            <a:srgbClr val="000000"/>
                          </a:solidFill>
                          <a:effectLst/>
                          <a:latin typeface="+mj-ea"/>
                          <a:ea typeface="+mj-ea"/>
                          <a:cs typeface="Microsoft YaHei" panose="020B0503020204020204" pitchFamily="34" charset="-122"/>
                        </a:rPr>
                        <a:t>）</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20</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dirty="0" err="1">
                          <a:solidFill>
                            <a:srgbClr val="000000"/>
                          </a:solidFill>
                          <a:effectLst/>
                          <a:latin typeface="+mj-ea"/>
                          <a:ea typeface="+mj-ea"/>
                          <a:cs typeface="Microsoft YaHei" panose="020B0503020204020204" pitchFamily="34" charset="-122"/>
                        </a:rPr>
                        <a:t>iBMC</a:t>
                      </a:r>
                      <a:r>
                        <a:rPr lang="zh-CN" sz="1200" kern="100" dirty="0">
                          <a:solidFill>
                            <a:srgbClr val="000000"/>
                          </a:solidFill>
                          <a:effectLst/>
                          <a:latin typeface="+mj-ea"/>
                          <a:ea typeface="+mj-ea"/>
                          <a:cs typeface="Microsoft YaHei" panose="020B0503020204020204" pitchFamily="34" charset="-122"/>
                        </a:rPr>
                        <a:t>插卡</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09"/>
                  </a:ext>
                </a:extLst>
              </a:tr>
              <a:tr h="194945">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21</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zh-CN" sz="1200" kern="100">
                          <a:solidFill>
                            <a:srgbClr val="000000"/>
                          </a:solidFill>
                          <a:effectLst/>
                          <a:latin typeface="+mj-ea"/>
                          <a:ea typeface="+mj-ea"/>
                          <a:cs typeface="Microsoft YaHei" panose="020B0503020204020204" pitchFamily="34" charset="-122"/>
                        </a:rPr>
                        <a:t>灵活</a:t>
                      </a:r>
                      <a:r>
                        <a:rPr lang="en-US" sz="1200" kern="100">
                          <a:solidFill>
                            <a:srgbClr val="000000"/>
                          </a:solidFill>
                          <a:effectLst/>
                          <a:latin typeface="+mj-ea"/>
                          <a:ea typeface="+mj-ea"/>
                          <a:cs typeface="Microsoft YaHei" panose="020B0503020204020204" pitchFamily="34" charset="-122"/>
                        </a:rPr>
                        <a:t>IO</a:t>
                      </a:r>
                      <a:r>
                        <a:rPr lang="zh-CN" sz="1200" kern="100">
                          <a:solidFill>
                            <a:srgbClr val="000000"/>
                          </a:solidFill>
                          <a:effectLst/>
                          <a:latin typeface="+mj-ea"/>
                          <a:ea typeface="+mj-ea"/>
                          <a:cs typeface="Microsoft YaHei" panose="020B0503020204020204" pitchFamily="34" charset="-122"/>
                        </a:rPr>
                        <a:t>卡</a:t>
                      </a:r>
                      <a:r>
                        <a:rPr lang="en-US" sz="1200" kern="100">
                          <a:solidFill>
                            <a:srgbClr val="000000"/>
                          </a:solidFill>
                          <a:effectLst/>
                          <a:latin typeface="+mj-ea"/>
                          <a:ea typeface="+mj-ea"/>
                          <a:cs typeface="Microsoft YaHei" panose="020B0503020204020204" pitchFamily="34" charset="-122"/>
                        </a:rPr>
                        <a:t>2</a:t>
                      </a:r>
                      <a:r>
                        <a:rPr lang="zh-CN" sz="1200" kern="100">
                          <a:solidFill>
                            <a:srgbClr val="000000"/>
                          </a:solidFill>
                          <a:effectLst/>
                          <a:latin typeface="+mj-ea"/>
                          <a:ea typeface="+mj-ea"/>
                          <a:cs typeface="Microsoft YaHei" panose="020B0503020204020204" pitchFamily="34" charset="-122"/>
                        </a:rPr>
                        <a:t>（</a:t>
                      </a:r>
                      <a:r>
                        <a:rPr lang="en-US" sz="1200" kern="100">
                          <a:solidFill>
                            <a:srgbClr val="000000"/>
                          </a:solidFill>
                          <a:effectLst/>
                          <a:latin typeface="+mj-ea"/>
                          <a:ea typeface="+mj-ea"/>
                          <a:cs typeface="Microsoft YaHei" panose="020B0503020204020204" pitchFamily="34" charset="-122"/>
                        </a:rPr>
                        <a:t>CPU 2</a:t>
                      </a:r>
                      <a:r>
                        <a:rPr lang="zh-CN" sz="1200" kern="100">
                          <a:solidFill>
                            <a:srgbClr val="000000"/>
                          </a:solidFill>
                          <a:effectLst/>
                          <a:latin typeface="+mj-ea"/>
                          <a:ea typeface="+mj-ea"/>
                          <a:cs typeface="Microsoft YaHei" panose="020B0503020204020204" pitchFamily="34" charset="-122"/>
                        </a:rPr>
                        <a:t>）</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US" sz="1200" kern="100">
                          <a:solidFill>
                            <a:srgbClr val="000000"/>
                          </a:solidFill>
                          <a:effectLst/>
                          <a:latin typeface="+mj-ea"/>
                          <a:ea typeface="+mj-ea"/>
                          <a:cs typeface="Microsoft YaHei" panose="020B0503020204020204" pitchFamily="34" charset="-122"/>
                        </a:rPr>
                        <a:t>-</a:t>
                      </a:r>
                      <a:endParaRPr lang="zh-CN" sz="1200" kern="10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tc>
                  <a:txBody>
                    <a:bodyPr/>
                    <a:lstStyle/>
                    <a:p>
                      <a:pPr marL="635">
                        <a:lnSpc>
                          <a:spcPct val="107000"/>
                        </a:lnSpc>
                        <a:spcAft>
                          <a:spcPts val="0"/>
                        </a:spcAft>
                      </a:pPr>
                      <a:r>
                        <a:rPr lang="en-US" sz="1200" kern="100" dirty="0">
                          <a:solidFill>
                            <a:srgbClr val="000000"/>
                          </a:solidFill>
                          <a:effectLst/>
                          <a:latin typeface="+mj-ea"/>
                          <a:ea typeface="+mj-ea"/>
                          <a:cs typeface="Microsoft YaHei" panose="020B0503020204020204" pitchFamily="34" charset="-122"/>
                        </a:rPr>
                        <a:t>-</a:t>
                      </a:r>
                      <a:endParaRPr lang="zh-CN" sz="1200" kern="100" dirty="0">
                        <a:solidFill>
                          <a:srgbClr val="000000"/>
                        </a:solidFill>
                        <a:effectLst/>
                        <a:latin typeface="+mj-ea"/>
                        <a:ea typeface="+mj-ea"/>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0010"/>
                  </a:ext>
                </a:extLst>
              </a:tr>
            </a:tbl>
          </a:graphicData>
        </a:graphic>
      </p:graphicFrame>
      <p:pic>
        <p:nvPicPr>
          <p:cNvPr id="7" name="Picture 4974"/>
          <p:cNvPicPr/>
          <p:nvPr/>
        </p:nvPicPr>
        <p:blipFill>
          <a:blip r:embed="rId2"/>
          <a:stretch>
            <a:fillRect/>
          </a:stretch>
        </p:blipFill>
        <p:spPr>
          <a:xfrm>
            <a:off x="802099" y="1206258"/>
            <a:ext cx="6423606" cy="4994517"/>
          </a:xfrm>
          <a:prstGeom prst="rect">
            <a:avLst/>
          </a:prstGeom>
        </p:spPr>
      </p:pic>
      <p:sp>
        <p:nvSpPr>
          <p:cNvPr id="6" name="矩形 5"/>
          <p:cNvSpPr/>
          <p:nvPr/>
        </p:nvSpPr>
        <p:spPr>
          <a:xfrm>
            <a:off x="6541566" y="1758305"/>
            <a:ext cx="4875053" cy="461665"/>
          </a:xfrm>
          <a:prstGeom prst="rect">
            <a:avLst/>
          </a:prstGeom>
        </p:spPr>
        <p:txBody>
          <a:bodyPr wrap="none">
            <a:spAutoFit/>
          </a:bodyPr>
          <a:lstStyle/>
          <a:p>
            <a:r>
              <a:rPr lang="en-US" altLang="zh-CN"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TaiShan 200</a:t>
            </a:r>
            <a:r>
              <a:rPr lang="zh-CN" altLang="en-US"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服务器（型号</a:t>
            </a:r>
            <a:r>
              <a:rPr lang="en-US" altLang="zh-CN"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5280</a:t>
            </a:r>
            <a:r>
              <a:rPr lang="zh-CN" altLang="en-US" sz="2400" b="1" dirty="0">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rPr>
              <a:t>）</a:t>
            </a:r>
          </a:p>
        </p:txBody>
      </p:sp>
    </p:spTree>
    <p:extLst>
      <p:ext uri="{BB962C8B-B14F-4D97-AF65-F5344CB8AC3E}">
        <p14:creationId xmlns:p14="http://schemas.microsoft.com/office/powerpoint/2010/main" val="1244524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 name="直线连接符 14">
            <a:extLst>
              <a:ext uri="{FF2B5EF4-FFF2-40B4-BE49-F238E27FC236}">
                <a16:creationId xmlns:a16="http://schemas.microsoft.com/office/drawing/2014/main" id="{C79E9F57-49BC-DC4A-B843-36D48051C848}"/>
              </a:ext>
            </a:extLst>
          </p:cNvPr>
          <p:cNvCxnSpPr>
            <a:cxnSpLocks/>
          </p:cNvCxnSpPr>
          <p:nvPr/>
        </p:nvCxnSpPr>
        <p:spPr>
          <a:xfrm flipH="1">
            <a:off x="1029919" y="1376363"/>
            <a:ext cx="182547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5" name="文本框 16">
            <a:extLst>
              <a:ext uri="{FF2B5EF4-FFF2-40B4-BE49-F238E27FC236}">
                <a16:creationId xmlns:a16="http://schemas.microsoft.com/office/drawing/2014/main" id="{568EC886-2612-1F43-AB51-21A76A078357}"/>
              </a:ext>
            </a:extLst>
          </p:cNvPr>
          <p:cNvSpPr txBox="1"/>
          <p:nvPr/>
        </p:nvSpPr>
        <p:spPr>
          <a:xfrm>
            <a:off x="918916" y="657481"/>
            <a:ext cx="2050561" cy="652486"/>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solidFill>
                  <a:srgbClr val="404040"/>
                </a:solidFill>
              </a:rPr>
              <a:t>课程说明</a:t>
            </a:r>
          </a:p>
        </p:txBody>
      </p:sp>
      <p:sp>
        <p:nvSpPr>
          <p:cNvPr id="7" name="文本占位符 1"/>
          <p:cNvSpPr txBox="1">
            <a:spLocks/>
          </p:cNvSpPr>
          <p:nvPr/>
        </p:nvSpPr>
        <p:spPr>
          <a:xfrm>
            <a:off x="1019174" y="1989138"/>
            <a:ext cx="10153651" cy="4082668"/>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dirty="0">
                <a:solidFill>
                  <a:prstClr val="black"/>
                </a:solidFill>
              </a:rPr>
              <a:t>本课程</a:t>
            </a:r>
            <a:r>
              <a:rPr lang="en-US" altLang="zh-CN" dirty="0">
                <a:solidFill>
                  <a:prstClr val="black"/>
                </a:solidFill>
              </a:rPr>
              <a:t>PPT</a:t>
            </a:r>
            <a:r>
              <a:rPr lang="zh-CN" altLang="en-US" dirty="0">
                <a:solidFill>
                  <a:prstClr val="black"/>
                </a:solidFill>
              </a:rPr>
              <a:t>及配套讲义是对贵校现已开设的计算机原理类课程内容的补充，目的是在现有计算机原理类课程中添加关于</a:t>
            </a:r>
            <a:r>
              <a:rPr lang="en-US" altLang="zh-CN" dirty="0">
                <a:solidFill>
                  <a:prstClr val="black"/>
                </a:solidFill>
              </a:rPr>
              <a:t>ARM</a:t>
            </a:r>
            <a:r>
              <a:rPr lang="zh-CN" altLang="en-US" dirty="0">
                <a:solidFill>
                  <a:prstClr val="black"/>
                </a:solidFill>
              </a:rPr>
              <a:t>处理器架构及鲲鹏等相关知识点；</a:t>
            </a:r>
            <a:endParaRPr lang="en-US" altLang="zh-CN" dirty="0">
              <a:solidFill>
                <a:prstClr val="black"/>
              </a:solidFill>
            </a:endParaRPr>
          </a:p>
          <a:p>
            <a:r>
              <a:rPr lang="zh-CN" altLang="en-US" dirty="0">
                <a:solidFill>
                  <a:prstClr val="black"/>
                </a:solidFill>
              </a:rPr>
              <a:t>任课讲师可以根据现有课程大纲与授课安排挑选适当内容植入到课程中；</a:t>
            </a:r>
            <a:endParaRPr lang="en-US" altLang="zh-CN" dirty="0">
              <a:solidFill>
                <a:prstClr val="black"/>
              </a:solidFill>
            </a:endParaRPr>
          </a:p>
          <a:p>
            <a:r>
              <a:rPr lang="zh-CN" altLang="en-US" dirty="0">
                <a:solidFill>
                  <a:prstClr val="black"/>
                </a:solidFill>
              </a:rPr>
              <a:t>任课讲师可以根据现有班级学生对前序知识的掌握程度挑选适当内容植入到课程中；</a:t>
            </a:r>
            <a:endParaRPr lang="en-US" altLang="zh-CN" dirty="0">
              <a:solidFill>
                <a:prstClr val="black"/>
              </a:solidFill>
            </a:endParaRPr>
          </a:p>
          <a:p>
            <a:r>
              <a:rPr lang="zh-CN" altLang="en-US" dirty="0">
                <a:solidFill>
                  <a:prstClr val="black"/>
                </a:solidFill>
              </a:rPr>
              <a:t>本课程同时提供参考资料文档及资料库链接供任课讲师与学生使用。</a:t>
            </a:r>
            <a:endParaRPr lang="en-US" altLang="zh-CN" dirty="0">
              <a:solidFill>
                <a:prstClr val="black"/>
              </a:solidFill>
            </a:endParaRPr>
          </a:p>
        </p:txBody>
      </p:sp>
    </p:spTree>
    <p:extLst>
      <p:ext uri="{BB962C8B-B14F-4D97-AF65-F5344CB8AC3E}">
        <p14:creationId xmlns:p14="http://schemas.microsoft.com/office/powerpoint/2010/main" val="4173708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TaiShan</a:t>
            </a:r>
            <a:r>
              <a:rPr lang="zh-CN" altLang="en-US" dirty="0"/>
              <a:t>服务器逻辑结构</a:t>
            </a:r>
          </a:p>
        </p:txBody>
      </p:sp>
      <p:sp>
        <p:nvSpPr>
          <p:cNvPr id="5" name="矩形 4"/>
          <p:cNvSpPr/>
          <p:nvPr/>
        </p:nvSpPr>
        <p:spPr>
          <a:xfrm>
            <a:off x="596224" y="1691332"/>
            <a:ext cx="5569700" cy="3568477"/>
          </a:xfrm>
          <a:prstGeom prst="rect">
            <a:avLst/>
          </a:prstGeom>
        </p:spPr>
        <p:txBody>
          <a:bodyPr wrap="square">
            <a:spAutoFit/>
          </a:bodyPr>
          <a:lstStyle/>
          <a:p>
            <a:pPr marL="522900" lvl="0" indent="-342900" fontAlgn="base">
              <a:lnSpc>
                <a:spcPct val="103000"/>
              </a:lnSpc>
              <a:buClr>
                <a:srgbClr val="000000"/>
              </a:buClr>
              <a:buSzPts val="1050"/>
              <a:buFont typeface="Wingdings" panose="05000000000000000000" pitchFamily="2" charset="2"/>
              <a:buChar char="l"/>
            </a:pP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支持两路华为自研鲲鹏</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920 7260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5250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5240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或</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5230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处理器，每个处理器支持</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16</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个</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DDR4 DIMM</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a:t>
            </a:r>
          </a:p>
          <a:p>
            <a:pPr marL="522900" lvl="0" indent="-342900" fontAlgn="base">
              <a:lnSpc>
                <a:spcPct val="103000"/>
              </a:lnSpc>
              <a:buClr>
                <a:srgbClr val="000000"/>
              </a:buClr>
              <a:buSzPts val="1050"/>
              <a:buFont typeface="Wingdings" panose="05000000000000000000" pitchFamily="2" charset="2"/>
              <a:buChar char="l"/>
            </a:pP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以太网灵活插卡可支持</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2</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种插卡包括</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4*GE</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和</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4*25GE</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，通过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本身自带高速</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Serdes</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接口完成。</a:t>
            </a:r>
          </a:p>
          <a:p>
            <a:pPr marL="522900" lvl="0" indent="-342900" fontAlgn="base">
              <a:lnSpc>
                <a:spcPct val="103000"/>
              </a:lnSpc>
              <a:buClr>
                <a:srgbClr val="000000"/>
              </a:buClr>
              <a:buSzPts val="1050"/>
              <a:buFont typeface="Wingdings" panose="05000000000000000000" pitchFamily="2" charset="2"/>
              <a:buChar char="l"/>
            </a:pP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扣卡通过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PCIe</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总线跟</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CPU1</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连接，</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RAID</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卡出</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SAS</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信号线缆跟硬盘背板连接，通过不同的硬盘背板可支持多种本地存储规格。</a:t>
            </a:r>
            <a:endPar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endParaRPr>
          </a:p>
          <a:p>
            <a:pPr marL="522900" lvl="0" indent="-342900" fontAlgn="base">
              <a:lnSpc>
                <a:spcPct val="103000"/>
              </a:lnSpc>
              <a:buClr>
                <a:srgbClr val="000000"/>
              </a:buClr>
              <a:buSzPts val="1050"/>
              <a:buFont typeface="Wingdings" panose="05000000000000000000" pitchFamily="2" charset="2"/>
              <a:buChar char="l"/>
            </a:pP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BMC</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使用华为自研管理芯片</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Hi1710</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，可外出</a:t>
            </a:r>
            <a:r>
              <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VGA</a:t>
            </a:r>
            <a:r>
              <a:rPr lang="zh-CN" altLang="en-US"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rPr>
              <a:t>、管理网口、调试串口等管理接口。</a:t>
            </a:r>
            <a:endParaRPr lang="en-US" altLang="zh-CN" sz="2000" kern="100" dirty="0">
              <a:solidFill>
                <a:srgbClr val="000000"/>
              </a:solidFill>
              <a:uFill>
                <a:solidFill>
                  <a:srgbClr val="000000"/>
                </a:solidFill>
              </a:uFill>
              <a:latin typeface="Huawei Sans" panose="020C0503030203020204" pitchFamily="34" charset="0"/>
              <a:ea typeface="方正兰亭黑简体" panose="02000000000000000000" pitchFamily="2" charset="-122"/>
              <a:cs typeface="Microsoft YaHei" panose="020B0503020204020204" pitchFamily="34" charset="-122"/>
            </a:endParaRPr>
          </a:p>
        </p:txBody>
      </p:sp>
      <p:pic>
        <p:nvPicPr>
          <p:cNvPr id="6" name="Picture 723"/>
          <p:cNvPicPr/>
          <p:nvPr/>
        </p:nvPicPr>
        <p:blipFill>
          <a:blip r:embed="rId2"/>
          <a:stretch>
            <a:fillRect/>
          </a:stretch>
        </p:blipFill>
        <p:spPr>
          <a:xfrm>
            <a:off x="6793532" y="1118254"/>
            <a:ext cx="3725112" cy="4977746"/>
          </a:xfrm>
          <a:prstGeom prst="rect">
            <a:avLst/>
          </a:prstGeom>
        </p:spPr>
      </p:pic>
    </p:spTree>
    <p:extLst>
      <p:ext uri="{BB962C8B-B14F-4D97-AF65-F5344CB8AC3E}">
        <p14:creationId xmlns:p14="http://schemas.microsoft.com/office/powerpoint/2010/main" val="431533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r>
              <a:rPr lang="zh-CN" altLang="en-US" dirty="0">
                <a:solidFill>
                  <a:schemeClr val="bg1">
                    <a:lumMod val="65000"/>
                  </a:schemeClr>
                </a:solidFill>
              </a:rPr>
              <a:t>计算机系统概述</a:t>
            </a:r>
            <a:endParaRPr lang="en-US" altLang="zh-CN" dirty="0">
              <a:solidFill>
                <a:schemeClr val="bg1">
                  <a:lumMod val="65000"/>
                </a:schemeClr>
              </a:solidFill>
            </a:endParaRPr>
          </a:p>
          <a:p>
            <a:r>
              <a:rPr lang="en-US" altLang="zh-CN" b="1" dirty="0"/>
              <a:t>ARM</a:t>
            </a:r>
            <a:r>
              <a:rPr lang="zh-CN" altLang="en-US" b="1" dirty="0"/>
              <a:t>处理器体系结构</a:t>
            </a:r>
          </a:p>
          <a:p>
            <a:r>
              <a:rPr lang="zh-CN" altLang="en-US" dirty="0">
                <a:solidFill>
                  <a:schemeClr val="bg1">
                    <a:lumMod val="65000"/>
                  </a:schemeClr>
                </a:solidFill>
              </a:rPr>
              <a:t>鲲鹏系列处理器</a:t>
            </a:r>
          </a:p>
          <a:p>
            <a:r>
              <a:rPr lang="zh-CN" altLang="en-US" dirty="0">
                <a:solidFill>
                  <a:schemeClr val="bg1">
                    <a:lumMod val="65000"/>
                  </a:schemeClr>
                </a:solidFill>
              </a:rPr>
              <a:t>鲲鹏计算典型应用场景</a:t>
            </a:r>
          </a:p>
          <a:p>
            <a:r>
              <a:rPr lang="zh-CN" altLang="en-US" dirty="0">
                <a:solidFill>
                  <a:schemeClr val="bg1">
                    <a:lumMod val="65000"/>
                  </a:schemeClr>
                </a:solidFill>
              </a:rPr>
              <a:t>鲲鹏软件开发工具链</a:t>
            </a:r>
          </a:p>
        </p:txBody>
      </p:sp>
    </p:spTree>
    <p:extLst>
      <p:ext uri="{BB962C8B-B14F-4D97-AF65-F5344CB8AC3E}">
        <p14:creationId xmlns:p14="http://schemas.microsoft.com/office/powerpoint/2010/main" val="171807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lstStyle/>
          <a:p>
            <a:r>
              <a:rPr lang="en-US" altLang="zh-CN" dirty="0"/>
              <a:t>ARM</a:t>
            </a:r>
            <a:r>
              <a:rPr lang="zh-CN" altLang="en-US" dirty="0"/>
              <a:t>内核工作模式：　　</a:t>
            </a:r>
            <a:endParaRPr lang="en-US" altLang="zh-CN" dirty="0"/>
          </a:p>
          <a:p>
            <a:pPr lvl="1"/>
            <a:r>
              <a:rPr lang="zh-CN" altLang="en-US" dirty="0"/>
              <a:t>用户模式（</a:t>
            </a:r>
            <a:r>
              <a:rPr lang="en-US" altLang="zh-CN" dirty="0"/>
              <a:t>user</a:t>
            </a:r>
            <a:r>
              <a:rPr lang="zh-CN" altLang="en-US" dirty="0"/>
              <a:t>）：正常程序执行模式；　　</a:t>
            </a:r>
            <a:endParaRPr lang="en-US" altLang="zh-CN" dirty="0"/>
          </a:p>
          <a:p>
            <a:pPr lvl="1"/>
            <a:r>
              <a:rPr lang="zh-CN" altLang="en-US" dirty="0"/>
              <a:t>快速中断模式（</a:t>
            </a:r>
            <a:r>
              <a:rPr lang="en-US" altLang="zh-CN" dirty="0"/>
              <a:t>FIQ</a:t>
            </a:r>
            <a:r>
              <a:rPr lang="zh-CN" altLang="en-US" dirty="0"/>
              <a:t>）：高优先级的中断产生会进入该种模式，用于高速通道传输；　　</a:t>
            </a:r>
            <a:endParaRPr lang="en-US" altLang="zh-CN" dirty="0"/>
          </a:p>
          <a:p>
            <a:pPr lvl="1"/>
            <a:r>
              <a:rPr lang="zh-CN" altLang="en-US" dirty="0"/>
              <a:t>外部中断模式（</a:t>
            </a:r>
            <a:r>
              <a:rPr lang="en-US" altLang="zh-CN" dirty="0"/>
              <a:t>IRQ</a:t>
            </a:r>
            <a:r>
              <a:rPr lang="zh-CN" altLang="en-US" dirty="0"/>
              <a:t>）：低优先级中断产生会进入该模式，用于普通的中断处理；　　</a:t>
            </a:r>
            <a:endParaRPr lang="en-US" altLang="zh-CN" dirty="0"/>
          </a:p>
          <a:p>
            <a:pPr lvl="1"/>
            <a:r>
              <a:rPr lang="zh-CN" altLang="en-US" dirty="0"/>
              <a:t>特权模式（</a:t>
            </a:r>
            <a:r>
              <a:rPr lang="en-US" altLang="zh-CN" dirty="0"/>
              <a:t>Supervisor</a:t>
            </a:r>
            <a:r>
              <a:rPr lang="zh-CN" altLang="en-US" dirty="0"/>
              <a:t>）：复位和软中断指令会进入该模式；　　</a:t>
            </a:r>
            <a:endParaRPr lang="en-US" altLang="zh-CN" dirty="0"/>
          </a:p>
          <a:p>
            <a:pPr lvl="1"/>
            <a:r>
              <a:rPr lang="zh-CN" altLang="en-US" dirty="0"/>
              <a:t>数据访问中止模式（</a:t>
            </a:r>
            <a:r>
              <a:rPr lang="en-US" altLang="zh-CN" dirty="0"/>
              <a:t>Abort</a:t>
            </a:r>
            <a:r>
              <a:rPr lang="zh-CN" altLang="en-US" dirty="0"/>
              <a:t>）：当存储异常时会进入该模式；　　</a:t>
            </a:r>
            <a:endParaRPr lang="en-US" altLang="zh-CN" dirty="0"/>
          </a:p>
          <a:p>
            <a:pPr lvl="1"/>
            <a:r>
              <a:rPr lang="zh-CN" altLang="en-US" dirty="0"/>
              <a:t>未定义指令中止模式（</a:t>
            </a:r>
            <a:r>
              <a:rPr lang="en-US" altLang="zh-CN" dirty="0"/>
              <a:t>Undefined</a:t>
            </a:r>
            <a:r>
              <a:rPr lang="zh-CN" altLang="en-US" dirty="0"/>
              <a:t>）：执行未定义指令会进入该模式；　　</a:t>
            </a:r>
            <a:endParaRPr lang="en-US" altLang="zh-CN" dirty="0"/>
          </a:p>
          <a:p>
            <a:pPr lvl="1"/>
            <a:r>
              <a:rPr lang="zh-CN" altLang="en-US" dirty="0"/>
              <a:t>系统模式（</a:t>
            </a:r>
            <a:r>
              <a:rPr lang="en-US" altLang="zh-CN" dirty="0"/>
              <a:t>System</a:t>
            </a:r>
            <a:r>
              <a:rPr lang="zh-CN" altLang="en-US" dirty="0"/>
              <a:t>）：用于运行特权级操作系统任务；　　</a:t>
            </a:r>
            <a:endParaRPr lang="en-US" altLang="zh-CN" dirty="0"/>
          </a:p>
          <a:p>
            <a:pPr lvl="1"/>
            <a:r>
              <a:rPr lang="zh-CN" altLang="en-US" dirty="0"/>
              <a:t>监控模式（</a:t>
            </a:r>
            <a:r>
              <a:rPr lang="en-US" altLang="zh-CN" dirty="0"/>
              <a:t>Monitor</a:t>
            </a:r>
            <a:r>
              <a:rPr lang="zh-CN" altLang="en-US" dirty="0"/>
              <a:t>）：可以在安全模式和非安全模式之间切换；</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9FC84F07-F90C-E133-2DC0-E062222029A5}"/>
                  </a:ext>
                </a:extLst>
              </p14:cNvPr>
              <p14:cNvContentPartPr/>
              <p14:nvPr/>
            </p14:nvContentPartPr>
            <p14:xfrm>
              <a:off x="1458720" y="1690200"/>
              <a:ext cx="9397800" cy="4119120"/>
            </p14:xfrm>
          </p:contentPart>
        </mc:Choice>
        <mc:Fallback>
          <p:pic>
            <p:nvPicPr>
              <p:cNvPr id="2" name="墨迹 1">
                <a:extLst>
                  <a:ext uri="{FF2B5EF4-FFF2-40B4-BE49-F238E27FC236}">
                    <a16:creationId xmlns:a16="http://schemas.microsoft.com/office/drawing/2014/main" id="{9FC84F07-F90C-E133-2DC0-E062222029A5}"/>
                  </a:ext>
                </a:extLst>
              </p:cNvPr>
              <p:cNvPicPr/>
              <p:nvPr/>
            </p:nvPicPr>
            <p:blipFill>
              <a:blip r:embed="rId3"/>
              <a:stretch>
                <a:fillRect/>
              </a:stretch>
            </p:blipFill>
            <p:spPr>
              <a:xfrm>
                <a:off x="1449360" y="1680840"/>
                <a:ext cx="9416520" cy="4137840"/>
              </a:xfrm>
              <a:prstGeom prst="rect">
                <a:avLst/>
              </a:prstGeom>
            </p:spPr>
          </p:pic>
        </mc:Fallback>
      </mc:AlternateContent>
    </p:spTree>
    <p:extLst>
      <p:ext uri="{BB962C8B-B14F-4D97-AF65-F5344CB8AC3E}">
        <p14:creationId xmlns:p14="http://schemas.microsoft.com/office/powerpoint/2010/main" val="3152815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lstStyle/>
          <a:p>
            <a:r>
              <a:rPr lang="en-US" altLang="zh-CN"/>
              <a:t>ARM</a:t>
            </a:r>
            <a:r>
              <a:rPr lang="zh-CN" altLang="zh-CN"/>
              <a:t>体系结构的指令集（</a:t>
            </a:r>
            <a:r>
              <a:rPr lang="en-US" altLang="zh-CN"/>
              <a:t>Instruction Set</a:t>
            </a:r>
            <a:r>
              <a:rPr lang="zh-CN" altLang="zh-CN"/>
              <a:t>）</a:t>
            </a:r>
            <a:r>
              <a:rPr lang="zh-CN" altLang="en-US"/>
              <a:t>：　　</a:t>
            </a:r>
            <a:endParaRPr lang="en-US" altLang="zh-CN"/>
          </a:p>
          <a:p>
            <a:pPr lvl="1"/>
            <a:r>
              <a:rPr lang="en-US" altLang="zh-CN"/>
              <a:t>ARM</a:t>
            </a:r>
            <a:r>
              <a:rPr lang="zh-CN" altLang="zh-CN"/>
              <a:t>指令集</a:t>
            </a:r>
            <a:endParaRPr lang="en-US" altLang="zh-CN"/>
          </a:p>
          <a:p>
            <a:pPr lvl="1"/>
            <a:r>
              <a:rPr lang="en-US" altLang="zh-CN"/>
              <a:t>Thumb</a:t>
            </a:r>
            <a:r>
              <a:rPr lang="zh-CN" altLang="zh-CN"/>
              <a:t>指令集</a:t>
            </a:r>
            <a:endParaRPr lang="en-US" altLang="zh-CN"/>
          </a:p>
          <a:p>
            <a:pPr lvl="1"/>
            <a:r>
              <a:rPr lang="en-US" altLang="zh-CN"/>
              <a:t>Thumb-2</a:t>
            </a:r>
            <a:r>
              <a:rPr lang="zh-CN" altLang="zh-CN"/>
              <a:t>指令集</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6C817D77-F1A2-B3DE-E87F-5096AF1820DA}"/>
                  </a:ext>
                </a:extLst>
              </p14:cNvPr>
              <p14:cNvContentPartPr/>
              <p14:nvPr/>
            </p14:nvContentPartPr>
            <p14:xfrm>
              <a:off x="3234960" y="2190600"/>
              <a:ext cx="3015000" cy="338040"/>
            </p14:xfrm>
          </p:contentPart>
        </mc:Choice>
        <mc:Fallback>
          <p:pic>
            <p:nvPicPr>
              <p:cNvPr id="2" name="墨迹 1">
                <a:extLst>
                  <a:ext uri="{FF2B5EF4-FFF2-40B4-BE49-F238E27FC236}">
                    <a16:creationId xmlns:a16="http://schemas.microsoft.com/office/drawing/2014/main" id="{6C817D77-F1A2-B3DE-E87F-5096AF1820DA}"/>
                  </a:ext>
                </a:extLst>
              </p:cNvPr>
              <p:cNvPicPr/>
              <p:nvPr/>
            </p:nvPicPr>
            <p:blipFill>
              <a:blip r:embed="rId3"/>
              <a:stretch>
                <a:fillRect/>
              </a:stretch>
            </p:blipFill>
            <p:spPr>
              <a:xfrm>
                <a:off x="3225600" y="2181240"/>
                <a:ext cx="3033720" cy="356760"/>
              </a:xfrm>
              <a:prstGeom prst="rect">
                <a:avLst/>
              </a:prstGeom>
            </p:spPr>
          </p:pic>
        </mc:Fallback>
      </mc:AlternateContent>
    </p:spTree>
    <p:extLst>
      <p:ext uri="{BB962C8B-B14F-4D97-AF65-F5344CB8AC3E}">
        <p14:creationId xmlns:p14="http://schemas.microsoft.com/office/powerpoint/2010/main" val="225181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lstStyle/>
          <a:p>
            <a:r>
              <a:rPr lang="en-US" altLang="zh-CN"/>
              <a:t>ARM</a:t>
            </a:r>
            <a:r>
              <a:rPr lang="zh-CN" altLang="zh-CN"/>
              <a:t>的微体系结构（</a:t>
            </a:r>
            <a:r>
              <a:rPr lang="en-US" altLang="zh-CN"/>
              <a:t>Micro-architecture</a:t>
            </a:r>
            <a:r>
              <a:rPr lang="zh-CN" altLang="zh-CN"/>
              <a:t>）</a:t>
            </a:r>
            <a:r>
              <a:rPr lang="zh-CN" altLang="en-US"/>
              <a:t>：　　</a:t>
            </a:r>
            <a:endParaRPr lang="en-US" altLang="zh-CN"/>
          </a:p>
          <a:p>
            <a:pPr lvl="1"/>
            <a:r>
              <a:rPr lang="en-US" altLang="zh-CN"/>
              <a:t>ARM</a:t>
            </a:r>
            <a:r>
              <a:rPr lang="zh-CN" altLang="zh-CN"/>
              <a:t>处理器内核（</a:t>
            </a:r>
            <a:r>
              <a:rPr lang="en-US" altLang="zh-CN"/>
              <a:t>Processor Core</a:t>
            </a:r>
            <a:r>
              <a:rPr lang="zh-CN" altLang="zh-CN"/>
              <a:t>）</a:t>
            </a:r>
            <a:endParaRPr lang="en-US" altLang="zh-CN"/>
          </a:p>
          <a:p>
            <a:pPr lvl="1"/>
            <a:r>
              <a:rPr lang="en-US" altLang="zh-CN"/>
              <a:t>ARM</a:t>
            </a:r>
            <a:r>
              <a:rPr lang="zh-CN" altLang="zh-CN"/>
              <a:t>处理器（</a:t>
            </a:r>
            <a:r>
              <a:rPr lang="en-US" altLang="zh-CN"/>
              <a:t>Processor</a:t>
            </a:r>
            <a:r>
              <a:rPr lang="zh-CN" altLang="zh-CN"/>
              <a:t>）</a:t>
            </a:r>
            <a:endParaRPr lang="en-US" altLang="zh-CN"/>
          </a:p>
          <a:p>
            <a:pPr lvl="1"/>
            <a:r>
              <a:rPr lang="zh-CN" altLang="zh-CN"/>
              <a:t>基于</a:t>
            </a:r>
            <a:r>
              <a:rPr lang="en-US" altLang="zh-CN"/>
              <a:t>ARM</a:t>
            </a:r>
            <a:r>
              <a:rPr lang="zh-CN" altLang="zh-CN"/>
              <a:t>架构处理器的片上系统（</a:t>
            </a:r>
            <a:r>
              <a:rPr lang="en-US" altLang="zh-CN"/>
              <a:t>SoC</a:t>
            </a:r>
            <a:r>
              <a:rPr lang="zh-CN" altLang="zh-CN"/>
              <a:t>）</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4EEF17E1-86E1-0AA2-41CE-32B8E4A69D18}"/>
                  </a:ext>
                </a:extLst>
              </p14:cNvPr>
              <p14:cNvContentPartPr/>
              <p14:nvPr/>
            </p14:nvContentPartPr>
            <p14:xfrm>
              <a:off x="5748120" y="2108520"/>
              <a:ext cx="885960" cy="553320"/>
            </p14:xfrm>
          </p:contentPart>
        </mc:Choice>
        <mc:Fallback>
          <p:pic>
            <p:nvPicPr>
              <p:cNvPr id="2" name="墨迹 1">
                <a:extLst>
                  <a:ext uri="{FF2B5EF4-FFF2-40B4-BE49-F238E27FC236}">
                    <a16:creationId xmlns:a16="http://schemas.microsoft.com/office/drawing/2014/main" id="{4EEF17E1-86E1-0AA2-41CE-32B8E4A69D18}"/>
                  </a:ext>
                </a:extLst>
              </p:cNvPr>
              <p:cNvPicPr/>
              <p:nvPr/>
            </p:nvPicPr>
            <p:blipFill>
              <a:blip r:embed="rId3"/>
              <a:stretch>
                <a:fillRect/>
              </a:stretch>
            </p:blipFill>
            <p:spPr>
              <a:xfrm>
                <a:off x="5738760" y="2099160"/>
                <a:ext cx="904680" cy="572040"/>
              </a:xfrm>
              <a:prstGeom prst="rect">
                <a:avLst/>
              </a:prstGeom>
            </p:spPr>
          </p:pic>
        </mc:Fallback>
      </mc:AlternateContent>
    </p:spTree>
    <p:extLst>
      <p:ext uri="{BB962C8B-B14F-4D97-AF65-F5344CB8AC3E}">
        <p14:creationId xmlns:p14="http://schemas.microsoft.com/office/powerpoint/2010/main" val="2266230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a:t>ARM</a:t>
            </a:r>
            <a:r>
              <a:rPr lang="zh-CN" altLang="en-US"/>
              <a:t>公司授权体系</a:t>
            </a:r>
            <a:endParaRPr lang="zh-CN" altLang="en-US" dirty="0"/>
          </a:p>
        </p:txBody>
      </p:sp>
      <p:sp>
        <p:nvSpPr>
          <p:cNvPr id="3" name="文本占位符 2"/>
          <p:cNvSpPr>
            <a:spLocks noGrp="1"/>
          </p:cNvSpPr>
          <p:nvPr>
            <p:ph type="body" sz="quarter" idx="10"/>
          </p:nvPr>
        </p:nvSpPr>
        <p:spPr/>
        <p:txBody>
          <a:bodyPr/>
          <a:lstStyle/>
          <a:p>
            <a:r>
              <a:rPr lang="en-US" altLang="zh-CN"/>
              <a:t>ARM</a:t>
            </a:r>
            <a:r>
              <a:rPr lang="zh-CN" altLang="en-US"/>
              <a:t>目前在全球拥有大约</a:t>
            </a:r>
            <a:r>
              <a:rPr lang="en-US" altLang="zh-CN"/>
              <a:t>1000</a:t>
            </a:r>
            <a:r>
              <a:rPr lang="zh-CN" altLang="en-US"/>
              <a:t>个授权合作商、</a:t>
            </a:r>
            <a:r>
              <a:rPr lang="en-US" altLang="zh-CN"/>
              <a:t>320</a:t>
            </a:r>
            <a:r>
              <a:rPr lang="zh-CN" altLang="en-US"/>
              <a:t>家伙伴，但是购买架构授权的厂家不超过</a:t>
            </a:r>
            <a:r>
              <a:rPr lang="en-US" altLang="zh-CN"/>
              <a:t>20</a:t>
            </a:r>
            <a:r>
              <a:rPr lang="zh-CN" altLang="en-US"/>
              <a:t>家，中国有华为、飞腾获得了架构授权。</a:t>
            </a:r>
          </a:p>
          <a:p>
            <a:endParaRPr lang="zh-CN" altLang="en-US" dirty="0"/>
          </a:p>
        </p:txBody>
      </p:sp>
      <p:sp>
        <p:nvSpPr>
          <p:cNvPr id="4" name="Rectangle 3"/>
          <p:cNvSpPr/>
          <p:nvPr/>
        </p:nvSpPr>
        <p:spPr>
          <a:xfrm>
            <a:off x="1828800" y="2781954"/>
            <a:ext cx="2555224" cy="2879294"/>
          </a:xfrm>
          <a:prstGeom prst="rect">
            <a:avLst/>
          </a:prstGeom>
          <a:solidFill>
            <a:srgbClr val="00B0F0"/>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 name="TextBox 4"/>
          <p:cNvSpPr txBox="1"/>
          <p:nvPr/>
        </p:nvSpPr>
        <p:spPr>
          <a:xfrm>
            <a:off x="5350283" y="4768694"/>
            <a:ext cx="5102201" cy="923330"/>
          </a:xfrm>
          <a:prstGeom prst="rect">
            <a:avLst/>
          </a:prstGeom>
          <a:noFill/>
          <a:ln>
            <a:solidFill>
              <a:schemeClr val="bg1">
                <a:lumMod val="65000"/>
              </a:schemeClr>
            </a:solidFill>
          </a:ln>
        </p:spPr>
        <p:txBody>
          <a:bodyPr wrap="square" rtlCol="0">
            <a:spAutoFit/>
          </a:bodyPr>
          <a:lstStyle/>
          <a:p>
            <a:pPr marL="285750" indent="-285750" fontAlgn="base">
              <a:lnSpc>
                <a:spcPct val="150000"/>
              </a:lnSpc>
              <a:buClr>
                <a:prstClr val="white">
                  <a:lumMod val="50000"/>
                </a:prstClr>
              </a:buClr>
              <a:buSzPct val="60000"/>
              <a:buFont typeface="Wingdings" panose="05000000000000000000" pitchFamily="2" charset="2"/>
              <a:buChar char="l"/>
            </a:pPr>
            <a:r>
              <a:rPr lang="zh-CN" altLang="en-US" dirty="0">
                <a:solidFill>
                  <a:prstClr val="black"/>
                </a:solidFill>
              </a:rPr>
              <a:t>只能按照</a:t>
            </a:r>
            <a:r>
              <a:rPr lang="en-US" altLang="zh-CN" dirty="0">
                <a:solidFill>
                  <a:prstClr val="black"/>
                </a:solidFill>
              </a:rPr>
              <a:t>ARM</a:t>
            </a:r>
            <a:r>
              <a:rPr lang="zh-CN" altLang="en-US" dirty="0">
                <a:solidFill>
                  <a:prstClr val="black"/>
                </a:solidFill>
              </a:rPr>
              <a:t>设计好的处理器类型、在指定的代工厂进行生产。</a:t>
            </a:r>
            <a:endParaRPr lang="en-US" altLang="zh-CN" dirty="0">
              <a:solidFill>
                <a:prstClr val="black"/>
              </a:solidFill>
            </a:endParaRPr>
          </a:p>
        </p:txBody>
      </p:sp>
      <p:cxnSp>
        <p:nvCxnSpPr>
          <p:cNvPr id="6" name="Straight Connector 5"/>
          <p:cNvCxnSpPr/>
          <p:nvPr/>
        </p:nvCxnSpPr>
        <p:spPr>
          <a:xfrm flipV="1">
            <a:off x="1828800" y="4617132"/>
            <a:ext cx="2555224"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828800" y="3716338"/>
            <a:ext cx="255522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95016" y="4687907"/>
            <a:ext cx="2222791" cy="707886"/>
          </a:xfrm>
          <a:prstGeom prst="rect">
            <a:avLst/>
          </a:prstGeom>
          <a:noFill/>
        </p:spPr>
        <p:txBody>
          <a:bodyPr wrap="square" rtlCol="0">
            <a:spAutoFit/>
          </a:bodyPr>
          <a:lstStyle/>
          <a:p>
            <a:pPr algn="ctr"/>
            <a:r>
              <a:rPr lang="zh-CN" altLang="en-US" sz="2000" dirty="0">
                <a:solidFill>
                  <a:prstClr val="black"/>
                </a:solidFill>
              </a:rPr>
              <a:t>处理器优化包</a:t>
            </a:r>
            <a:r>
              <a:rPr lang="en-US" altLang="zh-CN" sz="2000" dirty="0">
                <a:solidFill>
                  <a:prstClr val="black"/>
                </a:solidFill>
              </a:rPr>
              <a:t>/</a:t>
            </a:r>
            <a:r>
              <a:rPr lang="zh-CN" altLang="en-US" sz="2000" dirty="0">
                <a:solidFill>
                  <a:prstClr val="black"/>
                </a:solidFill>
              </a:rPr>
              <a:t>物理</a:t>
            </a:r>
            <a:r>
              <a:rPr lang="en-US" altLang="zh-CN" sz="2000" dirty="0">
                <a:solidFill>
                  <a:prstClr val="black"/>
                </a:solidFill>
              </a:rPr>
              <a:t>IP</a:t>
            </a:r>
            <a:r>
              <a:rPr lang="zh-CN" altLang="en-US" sz="2000" dirty="0">
                <a:solidFill>
                  <a:prstClr val="black"/>
                </a:solidFill>
              </a:rPr>
              <a:t>包授权（</a:t>
            </a:r>
            <a:r>
              <a:rPr lang="en-US" altLang="zh-CN" sz="2000" dirty="0">
                <a:solidFill>
                  <a:prstClr val="black"/>
                </a:solidFill>
              </a:rPr>
              <a:t>POP</a:t>
            </a:r>
            <a:r>
              <a:rPr lang="zh-CN" altLang="en-US" sz="2000" dirty="0">
                <a:solidFill>
                  <a:prstClr val="black"/>
                </a:solidFill>
              </a:rPr>
              <a:t>）</a:t>
            </a:r>
          </a:p>
        </p:txBody>
      </p:sp>
      <p:sp>
        <p:nvSpPr>
          <p:cNvPr id="9" name="TextBox 8"/>
          <p:cNvSpPr txBox="1"/>
          <p:nvPr/>
        </p:nvSpPr>
        <p:spPr>
          <a:xfrm>
            <a:off x="1950045" y="3926846"/>
            <a:ext cx="2222791" cy="400110"/>
          </a:xfrm>
          <a:prstGeom prst="rect">
            <a:avLst/>
          </a:prstGeom>
          <a:noFill/>
        </p:spPr>
        <p:txBody>
          <a:bodyPr wrap="square" rtlCol="0">
            <a:spAutoFit/>
          </a:bodyPr>
          <a:lstStyle/>
          <a:p>
            <a:pPr algn="ctr"/>
            <a:r>
              <a:rPr lang="zh-CN" altLang="en-US" sz="2000" dirty="0">
                <a:solidFill>
                  <a:prstClr val="black"/>
                </a:solidFill>
              </a:rPr>
              <a:t>处理器授权</a:t>
            </a:r>
            <a:endParaRPr lang="en-US" altLang="zh-CN" sz="2000" dirty="0">
              <a:solidFill>
                <a:prstClr val="black"/>
              </a:solidFill>
            </a:endParaRPr>
          </a:p>
        </p:txBody>
      </p:sp>
      <p:sp>
        <p:nvSpPr>
          <p:cNvPr id="10" name="TextBox 9"/>
          <p:cNvSpPr txBox="1"/>
          <p:nvPr/>
        </p:nvSpPr>
        <p:spPr>
          <a:xfrm>
            <a:off x="1950045" y="3066390"/>
            <a:ext cx="2222791" cy="400110"/>
          </a:xfrm>
          <a:prstGeom prst="rect">
            <a:avLst/>
          </a:prstGeom>
          <a:noFill/>
        </p:spPr>
        <p:txBody>
          <a:bodyPr wrap="square" rtlCol="0">
            <a:spAutoFit/>
          </a:bodyPr>
          <a:lstStyle/>
          <a:p>
            <a:pPr algn="ctr"/>
            <a:r>
              <a:rPr lang="zh-CN" altLang="en-US" sz="2000" dirty="0">
                <a:solidFill>
                  <a:prstClr val="black"/>
                </a:solidFill>
              </a:rPr>
              <a:t>架构</a:t>
            </a:r>
            <a:r>
              <a:rPr lang="en-US" altLang="zh-CN" sz="2000" dirty="0">
                <a:solidFill>
                  <a:prstClr val="black"/>
                </a:solidFill>
              </a:rPr>
              <a:t>/</a:t>
            </a:r>
            <a:r>
              <a:rPr lang="zh-CN" altLang="en-US" sz="2000" dirty="0">
                <a:solidFill>
                  <a:prstClr val="black"/>
                </a:solidFill>
              </a:rPr>
              <a:t>指令集授权</a:t>
            </a:r>
          </a:p>
        </p:txBody>
      </p:sp>
      <p:sp>
        <p:nvSpPr>
          <p:cNvPr id="11" name="TextBox 10"/>
          <p:cNvSpPr txBox="1"/>
          <p:nvPr/>
        </p:nvSpPr>
        <p:spPr>
          <a:xfrm>
            <a:off x="5350283" y="3764577"/>
            <a:ext cx="5102201" cy="923330"/>
          </a:xfrm>
          <a:prstGeom prst="rect">
            <a:avLst/>
          </a:prstGeom>
          <a:noFill/>
          <a:ln>
            <a:solidFill>
              <a:schemeClr val="bg1">
                <a:lumMod val="65000"/>
              </a:schemeClr>
            </a:solidFill>
          </a:ln>
        </p:spPr>
        <p:txBody>
          <a:bodyPr wrap="square" rtlCol="0">
            <a:spAutoFit/>
          </a:bodyPr>
          <a:lstStyle/>
          <a:p>
            <a:pPr marL="285750" indent="-285750" fontAlgn="base">
              <a:lnSpc>
                <a:spcPct val="150000"/>
              </a:lnSpc>
              <a:buClr>
                <a:prstClr val="white">
                  <a:lumMod val="50000"/>
                </a:prstClr>
              </a:buClr>
              <a:buSzPct val="60000"/>
              <a:buFont typeface="Wingdings" panose="05000000000000000000" pitchFamily="2" charset="2"/>
              <a:buChar char="l"/>
            </a:pPr>
            <a:r>
              <a:rPr lang="zh-CN" altLang="en-US" dirty="0">
                <a:solidFill>
                  <a:prstClr val="black"/>
                </a:solidFill>
              </a:rPr>
              <a:t>提供</a:t>
            </a:r>
            <a:r>
              <a:rPr lang="en-US" altLang="zh-CN" dirty="0">
                <a:solidFill>
                  <a:prstClr val="black"/>
                </a:solidFill>
              </a:rPr>
              <a:t>RTL</a:t>
            </a:r>
            <a:r>
              <a:rPr lang="zh-CN" altLang="en-US" dirty="0">
                <a:solidFill>
                  <a:prstClr val="black"/>
                </a:solidFill>
              </a:rPr>
              <a:t>代码，处理器的核数、缓存可以自己配置。自主设计主频、工艺、代工厂等。</a:t>
            </a:r>
            <a:endParaRPr lang="en-US" altLang="zh-CN" dirty="0">
              <a:solidFill>
                <a:prstClr val="black"/>
              </a:solidFill>
            </a:endParaRPr>
          </a:p>
        </p:txBody>
      </p:sp>
      <p:sp>
        <p:nvSpPr>
          <p:cNvPr id="12" name="TextBox 11"/>
          <p:cNvSpPr txBox="1"/>
          <p:nvPr/>
        </p:nvSpPr>
        <p:spPr>
          <a:xfrm>
            <a:off x="5350283" y="2781954"/>
            <a:ext cx="5102201" cy="923330"/>
          </a:xfrm>
          <a:prstGeom prst="rect">
            <a:avLst/>
          </a:prstGeom>
          <a:solidFill>
            <a:schemeClr val="bg1"/>
          </a:solidFill>
          <a:ln>
            <a:solidFill>
              <a:schemeClr val="bg1">
                <a:lumMod val="65000"/>
              </a:schemeClr>
            </a:solidFill>
          </a:ln>
        </p:spPr>
        <p:txBody>
          <a:bodyPr wrap="square" rtlCol="0">
            <a:spAutoFit/>
          </a:bodyPr>
          <a:lstStyle/>
          <a:p>
            <a:pPr marL="285750" indent="-285750" fontAlgn="base">
              <a:lnSpc>
                <a:spcPct val="150000"/>
              </a:lnSpc>
              <a:buClr>
                <a:prstClr val="white">
                  <a:lumMod val="50000"/>
                </a:prstClr>
              </a:buClr>
              <a:buSzPct val="60000"/>
              <a:buFont typeface="Wingdings" panose="05000000000000000000" pitchFamily="2" charset="2"/>
              <a:buChar char="l"/>
            </a:pPr>
            <a:r>
              <a:rPr lang="zh-CN" altLang="en-US" dirty="0">
                <a:solidFill>
                  <a:prstClr val="black"/>
                </a:solidFill>
              </a:rPr>
              <a:t>按照所授权的架构和指令集（如</a:t>
            </a:r>
            <a:r>
              <a:rPr lang="en-US" altLang="zh-CN" dirty="0">
                <a:solidFill>
                  <a:prstClr val="black"/>
                </a:solidFill>
              </a:rPr>
              <a:t>ARMv8</a:t>
            </a:r>
            <a:r>
              <a:rPr lang="zh-CN" altLang="en-US" dirty="0">
                <a:solidFill>
                  <a:prstClr val="black"/>
                </a:solidFill>
              </a:rPr>
              <a:t>）自行编写代码、设计芯片。</a:t>
            </a:r>
            <a:endParaRPr lang="en-US" altLang="zh-CN" dirty="0">
              <a:solidFill>
                <a:prstClr val="black"/>
              </a:solidFill>
            </a:endParaRPr>
          </a:p>
        </p:txBody>
      </p:sp>
      <p:sp>
        <p:nvSpPr>
          <p:cNvPr id="13" name="Right Arrow 12"/>
          <p:cNvSpPr/>
          <p:nvPr/>
        </p:nvSpPr>
        <p:spPr>
          <a:xfrm>
            <a:off x="4492659" y="3151275"/>
            <a:ext cx="680985" cy="22156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Right Arrow 13"/>
          <p:cNvSpPr/>
          <p:nvPr/>
        </p:nvSpPr>
        <p:spPr>
          <a:xfrm>
            <a:off x="4490661" y="4126901"/>
            <a:ext cx="680985" cy="22156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Right Arrow 14"/>
          <p:cNvSpPr/>
          <p:nvPr/>
        </p:nvSpPr>
        <p:spPr>
          <a:xfrm>
            <a:off x="4489516" y="4999557"/>
            <a:ext cx="680985" cy="22156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0088B3C2-5B93-C077-8708-F058C6DF179B}"/>
                  </a:ext>
                </a:extLst>
              </p14:cNvPr>
              <p14:cNvContentPartPr/>
              <p14:nvPr/>
            </p14:nvContentPartPr>
            <p14:xfrm>
              <a:off x="5804280" y="2011320"/>
              <a:ext cx="4448520" cy="3593160"/>
            </p14:xfrm>
          </p:contentPart>
        </mc:Choice>
        <mc:Fallback>
          <p:pic>
            <p:nvPicPr>
              <p:cNvPr id="2" name="墨迹 1">
                <a:extLst>
                  <a:ext uri="{FF2B5EF4-FFF2-40B4-BE49-F238E27FC236}">
                    <a16:creationId xmlns:a16="http://schemas.microsoft.com/office/drawing/2014/main" id="{0088B3C2-5B93-C077-8708-F058C6DF179B}"/>
                  </a:ext>
                </a:extLst>
              </p:cNvPr>
              <p:cNvPicPr/>
              <p:nvPr/>
            </p:nvPicPr>
            <p:blipFill>
              <a:blip r:embed="rId4"/>
              <a:stretch>
                <a:fillRect/>
              </a:stretch>
            </p:blipFill>
            <p:spPr>
              <a:xfrm>
                <a:off x="5794920" y="2001960"/>
                <a:ext cx="4467240" cy="3611880"/>
              </a:xfrm>
              <a:prstGeom prst="rect">
                <a:avLst/>
              </a:prstGeom>
            </p:spPr>
          </p:pic>
        </mc:Fallback>
      </mc:AlternateContent>
    </p:spTree>
    <p:extLst>
      <p:ext uri="{BB962C8B-B14F-4D97-AF65-F5344CB8AC3E}">
        <p14:creationId xmlns:p14="http://schemas.microsoft.com/office/powerpoint/2010/main" val="4032155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lstStyle/>
          <a:p>
            <a:r>
              <a:rPr lang="en-US" altLang="zh-CN"/>
              <a:t>ARM</a:t>
            </a:r>
            <a:r>
              <a:rPr lang="zh-CN" altLang="en-US"/>
              <a:t>流水线的执行顺序：</a:t>
            </a:r>
            <a:endParaRPr lang="en-US" altLang="zh-CN"/>
          </a:p>
          <a:p>
            <a:pPr lvl="1"/>
            <a:r>
              <a:rPr lang="zh-CN" altLang="en-US"/>
              <a:t>取指令（</a:t>
            </a:r>
            <a:r>
              <a:rPr lang="en-US" altLang="zh-CN"/>
              <a:t>Fetch</a:t>
            </a:r>
            <a:r>
              <a:rPr lang="zh-CN" altLang="en-US"/>
              <a:t>）：从存储器读取指令；</a:t>
            </a:r>
            <a:endParaRPr lang="en-US" altLang="zh-CN"/>
          </a:p>
          <a:p>
            <a:pPr lvl="1"/>
            <a:r>
              <a:rPr lang="zh-CN" altLang="en-US"/>
              <a:t>译码（</a:t>
            </a:r>
            <a:r>
              <a:rPr lang="en-US" altLang="zh-CN"/>
              <a:t>Decode</a:t>
            </a:r>
            <a:r>
              <a:rPr lang="zh-CN" altLang="en-US"/>
              <a:t>）：译码以鉴别它是属于哪一条指令；</a:t>
            </a:r>
            <a:endParaRPr lang="en-US" altLang="zh-CN"/>
          </a:p>
          <a:p>
            <a:pPr lvl="1"/>
            <a:r>
              <a:rPr lang="zh-CN" altLang="en-US"/>
              <a:t>执行（</a:t>
            </a:r>
            <a:r>
              <a:rPr lang="en-US" altLang="zh-CN"/>
              <a:t>Execute</a:t>
            </a:r>
            <a:r>
              <a:rPr lang="zh-CN" altLang="en-US"/>
              <a:t>）：将操作数进行组合以得到结果或存储器地址；</a:t>
            </a:r>
            <a:endParaRPr lang="en-US" altLang="zh-CN"/>
          </a:p>
          <a:p>
            <a:pPr lvl="1"/>
            <a:r>
              <a:rPr lang="zh-CN" altLang="en-US"/>
              <a:t>缓冲</a:t>
            </a:r>
            <a:r>
              <a:rPr lang="en-US" altLang="zh-CN"/>
              <a:t>/</a:t>
            </a:r>
            <a:r>
              <a:rPr lang="zh-CN" altLang="en-US"/>
              <a:t>数据（</a:t>
            </a:r>
            <a:r>
              <a:rPr lang="en-US" altLang="zh-CN"/>
              <a:t>Buffer/data</a:t>
            </a:r>
            <a:r>
              <a:rPr lang="zh-CN" altLang="en-US"/>
              <a:t>）：如果需要，则访问存储器以存储数据；</a:t>
            </a:r>
            <a:endParaRPr lang="en-US" altLang="zh-CN"/>
          </a:p>
          <a:p>
            <a:pPr lvl="1"/>
            <a:r>
              <a:rPr lang="zh-CN" altLang="en-US"/>
              <a:t>回写：（</a:t>
            </a:r>
            <a:r>
              <a:rPr lang="en-US" altLang="zh-CN"/>
              <a:t>Write-back</a:t>
            </a:r>
            <a:r>
              <a:rPr lang="zh-CN" altLang="en-US"/>
              <a:t>）：将结果写回到寄存器组中；</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EBC81390-824C-9DB3-6367-DF78B20836BE}"/>
                  </a:ext>
                </a:extLst>
              </p14:cNvPr>
              <p14:cNvContentPartPr/>
              <p14:nvPr/>
            </p14:nvContentPartPr>
            <p14:xfrm>
              <a:off x="3501000" y="3198600"/>
              <a:ext cx="788760" cy="149040"/>
            </p14:xfrm>
          </p:contentPart>
        </mc:Choice>
        <mc:Fallback>
          <p:pic>
            <p:nvPicPr>
              <p:cNvPr id="2" name="墨迹 1">
                <a:extLst>
                  <a:ext uri="{FF2B5EF4-FFF2-40B4-BE49-F238E27FC236}">
                    <a16:creationId xmlns:a16="http://schemas.microsoft.com/office/drawing/2014/main" id="{EBC81390-824C-9DB3-6367-DF78B20836BE}"/>
                  </a:ext>
                </a:extLst>
              </p:cNvPr>
              <p:cNvPicPr/>
              <p:nvPr/>
            </p:nvPicPr>
            <p:blipFill>
              <a:blip r:embed="rId3"/>
              <a:stretch>
                <a:fillRect/>
              </a:stretch>
            </p:blipFill>
            <p:spPr>
              <a:xfrm>
                <a:off x="3491640" y="3189240"/>
                <a:ext cx="807480" cy="167760"/>
              </a:xfrm>
              <a:prstGeom prst="rect">
                <a:avLst/>
              </a:prstGeom>
            </p:spPr>
          </p:pic>
        </mc:Fallback>
      </mc:AlternateContent>
    </p:spTree>
    <p:extLst>
      <p:ext uri="{BB962C8B-B14F-4D97-AF65-F5344CB8AC3E}">
        <p14:creationId xmlns:p14="http://schemas.microsoft.com/office/powerpoint/2010/main" val="3186867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731838" y="3923721"/>
            <a:ext cx="10909433" cy="2307298"/>
          </a:xfrm>
          <a:prstGeom prst="rect">
            <a:avLst/>
          </a:prstGeom>
          <a:noFill/>
        </p:spPr>
        <p:txBody>
          <a:bodyPr wrap="square" rtlCol="0">
            <a:spAutoFit/>
          </a:bodyPr>
          <a:lstStyle>
            <a:defPPr>
              <a:defRPr lang="zh-CN"/>
            </a:defPPr>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a:defRPr>
                <a:solidFill>
                  <a:schemeClr val="tx1"/>
                </a:solidFill>
                <a:latin typeface="Calibri" pitchFamily="34" charset="0"/>
                <a:ea typeface="宋体" pitchFamily="2" charset="-122"/>
              </a:defRPr>
            </a:lvl6pPr>
            <a:lvl7pPr>
              <a:defRPr>
                <a:solidFill>
                  <a:schemeClr val="tx1"/>
                </a:solidFill>
                <a:latin typeface="Calibri" pitchFamily="34" charset="0"/>
                <a:ea typeface="宋体" pitchFamily="2" charset="-122"/>
              </a:defRPr>
            </a:lvl7pPr>
            <a:lvl8pPr>
              <a:defRPr>
                <a:solidFill>
                  <a:schemeClr val="tx1"/>
                </a:solidFill>
                <a:latin typeface="Calibri" pitchFamily="34" charset="0"/>
                <a:ea typeface="宋体" pitchFamily="2" charset="-122"/>
              </a:defRPr>
            </a:lvl8pPr>
            <a:lvl9pPr>
              <a:defRPr>
                <a:solidFill>
                  <a:schemeClr val="tx1"/>
                </a:solidFill>
                <a:latin typeface="Calibri" pitchFamily="34" charset="0"/>
                <a:ea typeface="宋体" pitchFamily="2" charset="-122"/>
              </a:defRPr>
            </a:lvl9pPr>
          </a:lstStyle>
          <a:p>
            <a:pPr marL="285664" indent="-285664">
              <a:buFont typeface="Arial" panose="020B0604020202020204" pitchFamily="34" charset="0"/>
              <a:buChar char="•"/>
            </a:pPr>
            <a:r>
              <a:rPr lang="en-US" altLang="zh-CN" sz="1799" dirty="0">
                <a:solidFill>
                  <a:prstClr val="black"/>
                </a:solidFill>
                <a:latin typeface="Huawei Sans" panose="020C0503030203020204" pitchFamily="34" charset="0"/>
                <a:ea typeface="方正兰亭黑简体" panose="02000000000000000000" pitchFamily="2" charset="-122"/>
              </a:rPr>
              <a:t>Branch</a:t>
            </a:r>
            <a:r>
              <a:rPr lang="zh-CN" altLang="en-US" sz="1799" dirty="0">
                <a:solidFill>
                  <a:prstClr val="black"/>
                </a:solidFill>
                <a:latin typeface="Huawei Sans" panose="020C0503030203020204" pitchFamily="34" charset="0"/>
                <a:ea typeface="方正兰亭黑简体" panose="02000000000000000000" pitchFamily="2" charset="-122"/>
              </a:rPr>
              <a:t>预测和取指流水线解耦设计，取指流水线每拍最多可提供</a:t>
            </a:r>
            <a:r>
              <a:rPr lang="en-US" altLang="zh-CN" sz="1799" dirty="0">
                <a:solidFill>
                  <a:prstClr val="black"/>
                </a:solidFill>
                <a:latin typeface="Huawei Sans" panose="020C0503030203020204" pitchFamily="34" charset="0"/>
                <a:ea typeface="方正兰亭黑简体" panose="02000000000000000000" pitchFamily="2" charset="-122"/>
              </a:rPr>
              <a:t>32Bytes</a:t>
            </a:r>
            <a:r>
              <a:rPr lang="zh-CN" altLang="en-US" sz="1799" dirty="0">
                <a:solidFill>
                  <a:prstClr val="black"/>
                </a:solidFill>
                <a:latin typeface="Huawei Sans" panose="020C0503030203020204" pitchFamily="34" charset="0"/>
                <a:ea typeface="方正兰亭黑简体" panose="02000000000000000000" pitchFamily="2" charset="-122"/>
              </a:rPr>
              <a:t>指令供译码，分支预测流水线可以不受取指流水停顿影响，超前进行预测处理；</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定浮点流水线分开设计，解除定浮点相互反压，每拍可为后端执行部件提供</a:t>
            </a:r>
            <a:r>
              <a:rPr lang="en-US" altLang="zh-CN" sz="1799" dirty="0">
                <a:solidFill>
                  <a:prstClr val="black"/>
                </a:solidFill>
                <a:latin typeface="Huawei Sans" panose="020C0503030203020204" pitchFamily="34" charset="0"/>
                <a:ea typeface="方正兰亭黑简体" panose="02000000000000000000" pitchFamily="2" charset="-122"/>
              </a:rPr>
              <a:t>4</a:t>
            </a:r>
            <a:r>
              <a:rPr lang="zh-CN" altLang="en-US" sz="1799" dirty="0">
                <a:solidFill>
                  <a:prstClr val="black"/>
                </a:solidFill>
                <a:latin typeface="Huawei Sans" panose="020C0503030203020204" pitchFamily="34" charset="0"/>
                <a:ea typeface="方正兰亭黑简体" panose="02000000000000000000" pitchFamily="2" charset="-122"/>
              </a:rPr>
              <a:t>条整型微指令及</a:t>
            </a:r>
            <a:r>
              <a:rPr lang="en-US" altLang="zh-CN" sz="1799" dirty="0">
                <a:solidFill>
                  <a:prstClr val="black"/>
                </a:solidFill>
                <a:latin typeface="Huawei Sans" panose="020C0503030203020204" pitchFamily="34" charset="0"/>
                <a:ea typeface="方正兰亭黑简体" panose="02000000000000000000" pitchFamily="2" charset="-122"/>
              </a:rPr>
              <a:t>3</a:t>
            </a:r>
            <a:r>
              <a:rPr lang="zh-CN" altLang="en-US" sz="1799" dirty="0">
                <a:solidFill>
                  <a:prstClr val="black"/>
                </a:solidFill>
                <a:latin typeface="Huawei Sans" panose="020C0503030203020204" pitchFamily="34" charset="0"/>
                <a:ea typeface="方正兰亭黑简体" panose="02000000000000000000" pitchFamily="2" charset="-122"/>
              </a:rPr>
              <a:t>条浮点微指令；</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整型运算单元支持每拍</a:t>
            </a:r>
            <a:r>
              <a:rPr lang="en-US" altLang="zh-CN" sz="1799" dirty="0">
                <a:solidFill>
                  <a:prstClr val="black"/>
                </a:solidFill>
                <a:latin typeface="Huawei Sans" panose="020C0503030203020204" pitchFamily="34" charset="0"/>
                <a:ea typeface="方正兰亭黑简体" panose="02000000000000000000" pitchFamily="2" charset="-122"/>
              </a:rPr>
              <a:t>4</a:t>
            </a:r>
            <a:r>
              <a:rPr lang="zh-CN" altLang="en-US" sz="1799" dirty="0">
                <a:solidFill>
                  <a:prstClr val="black"/>
                </a:solidFill>
                <a:latin typeface="Huawei Sans" panose="020C0503030203020204" pitchFamily="34" charset="0"/>
                <a:ea typeface="方正兰亭黑简体" panose="02000000000000000000" pitchFamily="2" charset="-122"/>
              </a:rPr>
              <a:t>条</a:t>
            </a:r>
            <a:r>
              <a:rPr lang="en-US" altLang="zh-CN" sz="1799" dirty="0">
                <a:solidFill>
                  <a:prstClr val="black"/>
                </a:solidFill>
                <a:latin typeface="Huawei Sans" panose="020C0503030203020204" pitchFamily="34" charset="0"/>
                <a:ea typeface="方正兰亭黑简体" panose="02000000000000000000" pitchFamily="2" charset="-122"/>
              </a:rPr>
              <a:t>ALU</a:t>
            </a:r>
            <a:r>
              <a:rPr lang="zh-CN" altLang="en-US" sz="1799" dirty="0">
                <a:solidFill>
                  <a:prstClr val="black"/>
                </a:solidFill>
                <a:latin typeface="Huawei Sans" panose="020C0503030203020204" pitchFamily="34" charset="0"/>
                <a:ea typeface="方正兰亭黑简体" panose="02000000000000000000" pitchFamily="2" charset="-122"/>
              </a:rPr>
              <a:t>运算（含</a:t>
            </a:r>
            <a:r>
              <a:rPr lang="en-US" altLang="zh-CN" sz="1799" dirty="0">
                <a:solidFill>
                  <a:prstClr val="black"/>
                </a:solidFill>
                <a:latin typeface="Huawei Sans" panose="020C0503030203020204" pitchFamily="34" charset="0"/>
                <a:ea typeface="方正兰亭黑简体" panose="02000000000000000000" pitchFamily="2" charset="-122"/>
              </a:rPr>
              <a:t>2</a:t>
            </a:r>
            <a:r>
              <a:rPr lang="zh-CN" altLang="en-US" sz="1799" dirty="0">
                <a:solidFill>
                  <a:prstClr val="black"/>
                </a:solidFill>
                <a:latin typeface="Huawei Sans" panose="020C0503030203020204" pitchFamily="34" charset="0"/>
                <a:ea typeface="方正兰亭黑简体" panose="02000000000000000000" pitchFamily="2" charset="-122"/>
              </a:rPr>
              <a:t>条跳转）及</a:t>
            </a:r>
            <a:r>
              <a:rPr lang="en-US" altLang="zh-CN" sz="1799" dirty="0">
                <a:solidFill>
                  <a:prstClr val="black"/>
                </a:solidFill>
                <a:latin typeface="Huawei Sans" panose="020C0503030203020204" pitchFamily="34" charset="0"/>
                <a:ea typeface="方正兰亭黑简体" panose="02000000000000000000" pitchFamily="2" charset="-122"/>
              </a:rPr>
              <a:t>1</a:t>
            </a:r>
            <a:r>
              <a:rPr lang="zh-CN" altLang="en-US" sz="1799" dirty="0">
                <a:solidFill>
                  <a:prstClr val="black"/>
                </a:solidFill>
                <a:latin typeface="Huawei Sans" panose="020C0503030203020204" pitchFamily="34" charset="0"/>
                <a:ea typeface="方正兰亭黑简体" panose="02000000000000000000" pitchFamily="2" charset="-122"/>
              </a:rPr>
              <a:t>条乘除运算；</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浮点及</a:t>
            </a:r>
            <a:r>
              <a:rPr lang="en-US" altLang="zh-CN" sz="1799" dirty="0">
                <a:solidFill>
                  <a:prstClr val="black"/>
                </a:solidFill>
                <a:latin typeface="Huawei Sans" panose="020C0503030203020204" pitchFamily="34" charset="0"/>
                <a:ea typeface="方正兰亭黑简体" panose="02000000000000000000" pitchFamily="2" charset="-122"/>
              </a:rPr>
              <a:t>SIMD</a:t>
            </a:r>
            <a:r>
              <a:rPr lang="zh-CN" altLang="en-US" sz="1799" dirty="0">
                <a:solidFill>
                  <a:prstClr val="black"/>
                </a:solidFill>
                <a:latin typeface="Huawei Sans" panose="020C0503030203020204" pitchFamily="34" charset="0"/>
                <a:ea typeface="方正兰亭黑简体" panose="02000000000000000000" pitchFamily="2" charset="-122"/>
              </a:rPr>
              <a:t>运算单元支持每拍</a:t>
            </a:r>
            <a:r>
              <a:rPr lang="en-US" altLang="zh-CN" sz="1799" dirty="0">
                <a:solidFill>
                  <a:prstClr val="black"/>
                </a:solidFill>
                <a:latin typeface="Huawei Sans" panose="020C0503030203020204" pitchFamily="34" charset="0"/>
                <a:ea typeface="方正兰亭黑简体" panose="02000000000000000000" pitchFamily="2" charset="-122"/>
              </a:rPr>
              <a:t>2</a:t>
            </a:r>
            <a:r>
              <a:rPr lang="zh-CN" altLang="en-US" sz="1799" dirty="0">
                <a:solidFill>
                  <a:prstClr val="black"/>
                </a:solidFill>
                <a:latin typeface="Huawei Sans" panose="020C0503030203020204" pitchFamily="34" charset="0"/>
                <a:ea typeface="方正兰亭黑简体" panose="02000000000000000000" pitchFamily="2" charset="-122"/>
              </a:rPr>
              <a:t>条</a:t>
            </a:r>
            <a:r>
              <a:rPr lang="en-US" altLang="zh-CN" sz="1799" dirty="0">
                <a:solidFill>
                  <a:prstClr val="black"/>
                </a:solidFill>
                <a:latin typeface="Huawei Sans" panose="020C0503030203020204" pitchFamily="34" charset="0"/>
                <a:ea typeface="方正兰亭黑简体" panose="02000000000000000000" pitchFamily="2" charset="-122"/>
              </a:rPr>
              <a:t>ARM Neon 128bits </a:t>
            </a:r>
            <a:r>
              <a:rPr lang="zh-CN" altLang="en-US" sz="1799" dirty="0">
                <a:solidFill>
                  <a:prstClr val="black"/>
                </a:solidFill>
                <a:latin typeface="Huawei Sans" panose="020C0503030203020204" pitchFamily="34" charset="0"/>
                <a:ea typeface="方正兰亭黑简体" panose="02000000000000000000" pitchFamily="2" charset="-122"/>
              </a:rPr>
              <a:t>浮点及</a:t>
            </a:r>
            <a:r>
              <a:rPr lang="en-US" altLang="zh-CN" sz="1799" dirty="0">
                <a:solidFill>
                  <a:prstClr val="black"/>
                </a:solidFill>
                <a:latin typeface="Huawei Sans" panose="020C0503030203020204" pitchFamily="34" charset="0"/>
                <a:ea typeface="方正兰亭黑简体" panose="02000000000000000000" pitchFamily="2" charset="-122"/>
              </a:rPr>
              <a:t>SIMD</a:t>
            </a:r>
            <a:r>
              <a:rPr lang="zh-CN" altLang="en-US" sz="1799" dirty="0">
                <a:solidFill>
                  <a:prstClr val="black"/>
                </a:solidFill>
                <a:latin typeface="Huawei Sans" panose="020C0503030203020204" pitchFamily="34" charset="0"/>
                <a:ea typeface="方正兰亭黑简体" panose="02000000000000000000" pitchFamily="2" charset="-122"/>
              </a:rPr>
              <a:t>运算；</a:t>
            </a:r>
            <a:endParaRPr lang="en-US" altLang="zh-CN" sz="1799" dirty="0">
              <a:solidFill>
                <a:prstClr val="black"/>
              </a:solidFill>
              <a:latin typeface="Huawei Sans" panose="020C0503030203020204" pitchFamily="34" charset="0"/>
              <a:ea typeface="方正兰亭黑简体" panose="02000000000000000000" pitchFamily="2" charset="-122"/>
            </a:endParaRPr>
          </a:p>
          <a:p>
            <a:pPr marL="285664" indent="-285664">
              <a:buFont typeface="Arial" panose="020B0604020202020204" pitchFamily="34" charset="0"/>
              <a:buChar char="•"/>
            </a:pPr>
            <a:r>
              <a:rPr lang="zh-CN" altLang="en-US" sz="1799" dirty="0">
                <a:solidFill>
                  <a:prstClr val="black"/>
                </a:solidFill>
                <a:latin typeface="Huawei Sans" panose="020C0503030203020204" pitchFamily="34" charset="0"/>
                <a:ea typeface="方正兰亭黑简体" panose="02000000000000000000" pitchFamily="2" charset="-122"/>
              </a:rPr>
              <a:t>访存单元支持每拍</a:t>
            </a:r>
            <a:r>
              <a:rPr lang="en-US" altLang="zh-CN" sz="1799" dirty="0">
                <a:solidFill>
                  <a:prstClr val="black"/>
                </a:solidFill>
                <a:latin typeface="Huawei Sans" panose="020C0503030203020204" pitchFamily="34" charset="0"/>
                <a:ea typeface="方正兰亭黑简体" panose="02000000000000000000" pitchFamily="2" charset="-122"/>
              </a:rPr>
              <a:t>2</a:t>
            </a:r>
            <a:r>
              <a:rPr lang="zh-CN" altLang="en-US" sz="1799" dirty="0">
                <a:solidFill>
                  <a:prstClr val="black"/>
                </a:solidFill>
                <a:latin typeface="Huawei Sans" panose="020C0503030203020204" pitchFamily="34" charset="0"/>
                <a:ea typeface="方正兰亭黑简体" panose="02000000000000000000" pitchFamily="2" charset="-122"/>
              </a:rPr>
              <a:t>条读或写访存操作，读操作最快</a:t>
            </a:r>
            <a:r>
              <a:rPr lang="en-US" altLang="zh-CN" sz="1799" dirty="0">
                <a:solidFill>
                  <a:prstClr val="black"/>
                </a:solidFill>
                <a:latin typeface="Huawei Sans" panose="020C0503030203020204" pitchFamily="34" charset="0"/>
                <a:ea typeface="方正兰亭黑简体" panose="02000000000000000000" pitchFamily="2" charset="-122"/>
              </a:rPr>
              <a:t>4</a:t>
            </a:r>
            <a:r>
              <a:rPr lang="zh-CN" altLang="en-US" sz="1799" dirty="0">
                <a:solidFill>
                  <a:prstClr val="black"/>
                </a:solidFill>
                <a:latin typeface="Huawei Sans" panose="020C0503030203020204" pitchFamily="34" charset="0"/>
                <a:ea typeface="方正兰亭黑简体" panose="02000000000000000000" pitchFamily="2" charset="-122"/>
              </a:rPr>
              <a:t>拍完成，每拍访存带宽为</a:t>
            </a:r>
            <a:r>
              <a:rPr lang="en-US" altLang="zh-CN" sz="1799" dirty="0">
                <a:solidFill>
                  <a:prstClr val="black"/>
                </a:solidFill>
                <a:latin typeface="Huawei Sans" panose="020C0503030203020204" pitchFamily="34" charset="0"/>
                <a:ea typeface="方正兰亭黑简体" panose="02000000000000000000" pitchFamily="2" charset="-122"/>
              </a:rPr>
              <a:t>2x128bits</a:t>
            </a:r>
            <a:r>
              <a:rPr lang="zh-CN" altLang="en-US" sz="1799" dirty="0">
                <a:solidFill>
                  <a:prstClr val="black"/>
                </a:solidFill>
                <a:latin typeface="Huawei Sans" panose="020C0503030203020204" pitchFamily="34" charset="0"/>
                <a:ea typeface="方正兰亭黑简体" panose="02000000000000000000" pitchFamily="2" charset="-122"/>
              </a:rPr>
              <a:t>读及</a:t>
            </a:r>
            <a:r>
              <a:rPr lang="en-US" altLang="zh-CN" sz="1799" dirty="0">
                <a:solidFill>
                  <a:prstClr val="black"/>
                </a:solidFill>
                <a:latin typeface="Huawei Sans" panose="020C0503030203020204" pitchFamily="34" charset="0"/>
                <a:ea typeface="方正兰亭黑简体" panose="02000000000000000000" pitchFamily="2" charset="-122"/>
              </a:rPr>
              <a:t>1x128bits</a:t>
            </a:r>
            <a:r>
              <a:rPr lang="zh-CN" altLang="en-US" sz="1799" dirty="0">
                <a:solidFill>
                  <a:prstClr val="black"/>
                </a:solidFill>
                <a:latin typeface="Huawei Sans" panose="020C0503030203020204" pitchFamily="34" charset="0"/>
                <a:ea typeface="方正兰亭黑简体" panose="02000000000000000000" pitchFamily="2" charset="-122"/>
              </a:rPr>
              <a:t>写；</a:t>
            </a:r>
            <a:endParaRPr lang="en-US" altLang="zh-CN" sz="1799" dirty="0">
              <a:solidFill>
                <a:prstClr val="black"/>
              </a:solidFill>
              <a:latin typeface="Huawei Sans" panose="020C0503030203020204" pitchFamily="34" charset="0"/>
              <a:ea typeface="方正兰亭黑简体" panose="02000000000000000000" pitchFamily="2" charset="-122"/>
            </a:endParaRPr>
          </a:p>
        </p:txBody>
      </p:sp>
      <p:pic>
        <p:nvPicPr>
          <p:cNvPr id="5" name="Picture 2"/>
          <p:cNvPicPr>
            <a:picLocks noChangeAspect="1" noChangeArrowheads="1"/>
          </p:cNvPicPr>
          <p:nvPr/>
        </p:nvPicPr>
        <p:blipFill>
          <a:blip r:embed="rId2" cstate="print"/>
          <a:srcRect/>
          <a:stretch>
            <a:fillRect/>
          </a:stretch>
        </p:blipFill>
        <p:spPr bwMode="auto">
          <a:xfrm>
            <a:off x="2411587" y="944563"/>
            <a:ext cx="7071280" cy="2968045"/>
          </a:xfrm>
          <a:prstGeom prst="rect">
            <a:avLst/>
          </a:prstGeom>
          <a:noFill/>
          <a:ln w="9525">
            <a:noFill/>
            <a:miter lim="800000"/>
            <a:headEnd/>
            <a:tailEnd/>
          </a:ln>
          <a:effectLst/>
        </p:spPr>
      </p:pic>
      <p:sp>
        <p:nvSpPr>
          <p:cNvPr id="3" name="标题 2"/>
          <p:cNvSpPr>
            <a:spLocks noGrp="1"/>
          </p:cNvSpPr>
          <p:nvPr>
            <p:ph type="title"/>
          </p:nvPr>
        </p:nvSpPr>
        <p:spPr/>
        <p:txBody>
          <a:bodyPr/>
          <a:lstStyle/>
          <a:p>
            <a:r>
              <a:rPr lang="zh-CN" altLang="en-US" dirty="0"/>
              <a:t>基于</a:t>
            </a:r>
            <a:r>
              <a:rPr lang="en-US" altLang="zh-CN" dirty="0"/>
              <a:t>ARMv8</a:t>
            </a:r>
            <a:r>
              <a:rPr lang="zh-CN" altLang="en-US" dirty="0"/>
              <a:t>的鲲鹏流水线技术</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AAC65290-AEC9-B8FF-F0BC-FF41F16C7EDE}"/>
                  </a:ext>
                </a:extLst>
              </p14:cNvPr>
              <p14:cNvContentPartPr/>
              <p14:nvPr/>
            </p14:nvContentPartPr>
            <p14:xfrm>
              <a:off x="2733480" y="578160"/>
              <a:ext cx="5133960" cy="2646000"/>
            </p14:xfrm>
          </p:contentPart>
        </mc:Choice>
        <mc:Fallback>
          <p:pic>
            <p:nvPicPr>
              <p:cNvPr id="2" name="墨迹 1">
                <a:extLst>
                  <a:ext uri="{FF2B5EF4-FFF2-40B4-BE49-F238E27FC236}">
                    <a16:creationId xmlns:a16="http://schemas.microsoft.com/office/drawing/2014/main" id="{AAC65290-AEC9-B8FF-F0BC-FF41F16C7EDE}"/>
                  </a:ext>
                </a:extLst>
              </p:cNvPr>
              <p:cNvPicPr/>
              <p:nvPr/>
            </p:nvPicPr>
            <p:blipFill>
              <a:blip r:embed="rId4"/>
              <a:stretch>
                <a:fillRect/>
              </a:stretch>
            </p:blipFill>
            <p:spPr>
              <a:xfrm>
                <a:off x="2724120" y="568800"/>
                <a:ext cx="5152680" cy="2664720"/>
              </a:xfrm>
              <a:prstGeom prst="rect">
                <a:avLst/>
              </a:prstGeom>
            </p:spPr>
          </p:pic>
        </mc:Fallback>
      </mc:AlternateContent>
    </p:spTree>
    <p:extLst>
      <p:ext uri="{BB962C8B-B14F-4D97-AF65-F5344CB8AC3E}">
        <p14:creationId xmlns:p14="http://schemas.microsoft.com/office/powerpoint/2010/main" val="2101958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ARM</a:t>
            </a:r>
            <a:r>
              <a:rPr lang="zh-CN" altLang="en-US"/>
              <a:t>处理器体系结构</a:t>
            </a:r>
            <a:endParaRPr lang="zh-CN" altLang="en-US" dirty="0"/>
          </a:p>
        </p:txBody>
      </p:sp>
      <p:sp>
        <p:nvSpPr>
          <p:cNvPr id="4" name="文本占位符 3"/>
          <p:cNvSpPr>
            <a:spLocks noGrp="1"/>
          </p:cNvSpPr>
          <p:nvPr>
            <p:ph type="body" sz="quarter" idx="10"/>
          </p:nvPr>
        </p:nvSpPr>
        <p:spPr/>
        <p:txBody>
          <a:bodyPr/>
          <a:lstStyle/>
          <a:p>
            <a:r>
              <a:rPr lang="en-US" altLang="zh-CN"/>
              <a:t>ARM</a:t>
            </a:r>
            <a:r>
              <a:rPr lang="zh-CN" altLang="zh-CN"/>
              <a:t>处理器的分类</a:t>
            </a:r>
            <a:r>
              <a:rPr lang="zh-CN" altLang="en-US"/>
              <a:t>：</a:t>
            </a:r>
            <a:endParaRPr lang="en-US" altLang="zh-CN"/>
          </a:p>
          <a:p>
            <a:pPr lvl="1"/>
            <a:r>
              <a:rPr lang="en-US" altLang="zh-CN"/>
              <a:t>ARM</a:t>
            </a:r>
            <a:r>
              <a:rPr lang="zh-CN" altLang="zh-CN"/>
              <a:t>经典处理器（</a:t>
            </a:r>
            <a:r>
              <a:rPr lang="en-US" altLang="zh-CN"/>
              <a:t>Classic Processors</a:t>
            </a:r>
            <a:r>
              <a:rPr lang="zh-CN" altLang="zh-CN"/>
              <a:t>）</a:t>
            </a:r>
            <a:r>
              <a:rPr lang="zh-CN" altLang="en-US"/>
              <a:t>；</a:t>
            </a:r>
            <a:endParaRPr lang="en-US" altLang="zh-CN"/>
          </a:p>
          <a:p>
            <a:pPr lvl="1"/>
            <a:r>
              <a:rPr lang="en-US" altLang="zh-CN"/>
              <a:t>ARM Cortex</a:t>
            </a:r>
            <a:r>
              <a:rPr lang="zh-CN" altLang="zh-CN"/>
              <a:t>应用处理器</a:t>
            </a:r>
            <a:r>
              <a:rPr lang="zh-CN" altLang="en-US"/>
              <a:t>；</a:t>
            </a:r>
            <a:endParaRPr lang="en-US" altLang="zh-CN"/>
          </a:p>
          <a:p>
            <a:pPr lvl="2"/>
            <a:r>
              <a:rPr lang="zh-CN" altLang="en-US"/>
              <a:t>面向复杂操作系统和用户应用的</a:t>
            </a:r>
            <a:r>
              <a:rPr lang="en-US" altLang="zh-CN"/>
              <a:t>Cortex-A</a:t>
            </a:r>
            <a:r>
              <a:rPr lang="zh-CN" altLang="en-US"/>
              <a:t>（</a:t>
            </a:r>
            <a:r>
              <a:rPr lang="en-US" altLang="zh-CN"/>
              <a:t>Applications</a:t>
            </a:r>
            <a:r>
              <a:rPr lang="zh-CN" altLang="en-US"/>
              <a:t>，应用）系列</a:t>
            </a:r>
          </a:p>
          <a:p>
            <a:pPr lvl="2"/>
            <a:r>
              <a:rPr lang="zh-CN" altLang="en-US"/>
              <a:t>针对实时处理和控制应用的</a:t>
            </a:r>
            <a:r>
              <a:rPr lang="en-US" altLang="zh-CN"/>
              <a:t>Cortex-R</a:t>
            </a:r>
            <a:r>
              <a:rPr lang="zh-CN" altLang="en-US"/>
              <a:t>（</a:t>
            </a:r>
            <a:r>
              <a:rPr lang="en-US" altLang="zh-CN"/>
              <a:t>Real-time</a:t>
            </a:r>
            <a:r>
              <a:rPr lang="zh-CN" altLang="en-US"/>
              <a:t>，实时）系列</a:t>
            </a:r>
          </a:p>
          <a:p>
            <a:pPr lvl="2"/>
            <a:r>
              <a:rPr lang="zh-CN" altLang="en-US"/>
              <a:t>针对微控制器与低功耗应用优化的</a:t>
            </a:r>
            <a:r>
              <a:rPr lang="en-US" altLang="zh-CN"/>
              <a:t>Cortex-M</a:t>
            </a:r>
            <a:r>
              <a:rPr lang="zh-CN" altLang="en-US"/>
              <a:t>（</a:t>
            </a:r>
            <a:r>
              <a:rPr lang="en-US" altLang="zh-CN"/>
              <a:t>Microcontroller</a:t>
            </a:r>
            <a:r>
              <a:rPr lang="zh-CN" altLang="en-US"/>
              <a:t>）系列</a:t>
            </a:r>
            <a:endParaRPr lang="en-US" altLang="zh-CN"/>
          </a:p>
          <a:p>
            <a:pPr lvl="1"/>
            <a:r>
              <a:rPr lang="en-US" altLang="zh-CN"/>
              <a:t>ARM Cortex</a:t>
            </a:r>
            <a:r>
              <a:rPr lang="zh-CN" altLang="zh-CN"/>
              <a:t>嵌入式处理器</a:t>
            </a:r>
            <a:r>
              <a:rPr lang="zh-CN" altLang="en-US"/>
              <a:t>；</a:t>
            </a:r>
            <a:endParaRPr lang="en-US" altLang="zh-CN"/>
          </a:p>
          <a:p>
            <a:pPr lvl="1"/>
            <a:r>
              <a:rPr lang="en-US" altLang="zh-CN"/>
              <a:t>ARM</a:t>
            </a:r>
            <a:r>
              <a:rPr lang="zh-CN" altLang="zh-CN"/>
              <a:t>专业处理器</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7F3EBAFB-D9E3-ED34-FBC7-C9B696135F56}"/>
                  </a:ext>
                </a:extLst>
              </p14:cNvPr>
              <p14:cNvContentPartPr/>
              <p14:nvPr/>
            </p14:nvContentPartPr>
            <p14:xfrm>
              <a:off x="6398280" y="3111840"/>
              <a:ext cx="1484640" cy="891000"/>
            </p14:xfrm>
          </p:contentPart>
        </mc:Choice>
        <mc:Fallback>
          <p:pic>
            <p:nvPicPr>
              <p:cNvPr id="2" name="墨迹 1">
                <a:extLst>
                  <a:ext uri="{FF2B5EF4-FFF2-40B4-BE49-F238E27FC236}">
                    <a16:creationId xmlns:a16="http://schemas.microsoft.com/office/drawing/2014/main" id="{7F3EBAFB-D9E3-ED34-FBC7-C9B696135F56}"/>
                  </a:ext>
                </a:extLst>
              </p:cNvPr>
              <p:cNvPicPr/>
              <p:nvPr/>
            </p:nvPicPr>
            <p:blipFill>
              <a:blip r:embed="rId3"/>
              <a:stretch>
                <a:fillRect/>
              </a:stretch>
            </p:blipFill>
            <p:spPr>
              <a:xfrm>
                <a:off x="6388920" y="3102480"/>
                <a:ext cx="1503360" cy="909720"/>
              </a:xfrm>
              <a:prstGeom prst="rect">
                <a:avLst/>
              </a:prstGeom>
            </p:spPr>
          </p:pic>
        </mc:Fallback>
      </mc:AlternateContent>
    </p:spTree>
    <p:extLst>
      <p:ext uri="{BB962C8B-B14F-4D97-AF65-F5344CB8AC3E}">
        <p14:creationId xmlns:p14="http://schemas.microsoft.com/office/powerpoint/2010/main" val="3771664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ARM </a:t>
            </a:r>
            <a:r>
              <a:rPr lang="zh-CN" altLang="en-US"/>
              <a:t>处理器系列命名规则</a:t>
            </a:r>
            <a:endParaRPr lang="zh-CN" altLang="en-US" dirty="0"/>
          </a:p>
        </p:txBody>
      </p:sp>
      <p:sp>
        <p:nvSpPr>
          <p:cNvPr id="4" name="文本占位符 3"/>
          <p:cNvSpPr>
            <a:spLocks noGrp="1"/>
          </p:cNvSpPr>
          <p:nvPr>
            <p:ph type="body" sz="quarter" idx="10"/>
          </p:nvPr>
        </p:nvSpPr>
        <p:spPr/>
        <p:txBody>
          <a:bodyPr/>
          <a:lstStyle/>
          <a:p>
            <a:r>
              <a:rPr lang="zh-CN" altLang="en-US"/>
              <a:t>命名格式：</a:t>
            </a:r>
            <a:r>
              <a:rPr lang="en-US" altLang="zh-CN"/>
              <a:t>ARM {x} {y} {z} {T} {D} {M} {I} </a:t>
            </a:r>
          </a:p>
          <a:p>
            <a:pPr lvl="1"/>
            <a:r>
              <a:rPr lang="en-US" altLang="zh-CN"/>
              <a:t>x</a:t>
            </a:r>
            <a:r>
              <a:rPr lang="zh-CN" altLang="en-US"/>
              <a:t>：处理器系列，是共享相同硬件特性的一组处理器，如：</a:t>
            </a:r>
            <a:r>
              <a:rPr lang="en-US" altLang="zh-CN"/>
              <a:t>ARM7TDMI</a:t>
            </a:r>
            <a:r>
              <a:rPr lang="zh-CN" altLang="en-US"/>
              <a:t>、</a:t>
            </a:r>
            <a:r>
              <a:rPr lang="en-US" altLang="zh-CN"/>
              <a:t>ARM740T </a:t>
            </a:r>
            <a:r>
              <a:rPr lang="zh-CN" altLang="en-US"/>
              <a:t>都属于 </a:t>
            </a:r>
            <a:r>
              <a:rPr lang="en-US" altLang="zh-CN"/>
              <a:t>ARM7 </a:t>
            </a:r>
            <a:r>
              <a:rPr lang="zh-CN" altLang="en-US"/>
              <a:t>系列</a:t>
            </a:r>
            <a:endParaRPr lang="en-US" altLang="zh-CN"/>
          </a:p>
          <a:p>
            <a:pPr lvl="1"/>
            <a:r>
              <a:rPr lang="en-US" altLang="zh-CN"/>
              <a:t>y</a:t>
            </a:r>
            <a:r>
              <a:rPr lang="zh-CN" altLang="en-US"/>
              <a:t>：存储管理 </a:t>
            </a:r>
            <a:r>
              <a:rPr lang="en-US" altLang="zh-CN"/>
              <a:t>/ </a:t>
            </a:r>
            <a:r>
              <a:rPr lang="zh-CN" altLang="en-US"/>
              <a:t>保护单元</a:t>
            </a:r>
            <a:endParaRPr lang="en-US" altLang="zh-CN"/>
          </a:p>
          <a:p>
            <a:pPr lvl="1"/>
            <a:r>
              <a:rPr lang="en-US" altLang="zh-CN"/>
              <a:t>z</a:t>
            </a:r>
            <a:r>
              <a:rPr lang="zh-CN" altLang="en-US"/>
              <a:t>：</a:t>
            </a:r>
            <a:r>
              <a:rPr lang="en-US" altLang="zh-CN"/>
              <a:t>Cache</a:t>
            </a:r>
          </a:p>
          <a:p>
            <a:pPr lvl="1"/>
            <a:r>
              <a:rPr lang="en-US" altLang="zh-CN"/>
              <a:t>T</a:t>
            </a:r>
            <a:r>
              <a:rPr lang="zh-CN" altLang="en-US"/>
              <a:t>：</a:t>
            </a:r>
            <a:r>
              <a:rPr lang="en-US" altLang="zh-CN"/>
              <a:t>Thumb</a:t>
            </a:r>
            <a:r>
              <a:rPr lang="zh-CN" altLang="en-US"/>
              <a:t>，</a:t>
            </a:r>
            <a:r>
              <a:rPr lang="en-US" altLang="zh-CN"/>
              <a:t>Thumb16 </a:t>
            </a:r>
            <a:r>
              <a:rPr lang="zh-CN" altLang="en-US"/>
              <a:t>位译码器</a:t>
            </a:r>
            <a:endParaRPr lang="en-US" altLang="zh-CN"/>
          </a:p>
          <a:p>
            <a:pPr lvl="1"/>
            <a:r>
              <a:rPr lang="en-US" altLang="zh-CN"/>
              <a:t>D</a:t>
            </a:r>
            <a:r>
              <a:rPr lang="zh-CN" altLang="en-US"/>
              <a:t>：</a:t>
            </a:r>
            <a:r>
              <a:rPr lang="en-US" altLang="zh-CN"/>
              <a:t>Debug</a:t>
            </a:r>
            <a:r>
              <a:rPr lang="zh-CN" altLang="en-US"/>
              <a:t>，</a:t>
            </a:r>
            <a:r>
              <a:rPr lang="en-US" altLang="zh-CN"/>
              <a:t>JTAG </a:t>
            </a:r>
            <a:r>
              <a:rPr lang="zh-CN" altLang="en-US"/>
              <a:t>调试器</a:t>
            </a:r>
            <a:endParaRPr lang="en-US" altLang="zh-CN"/>
          </a:p>
          <a:p>
            <a:pPr lvl="1"/>
            <a:r>
              <a:rPr lang="en-US" altLang="zh-CN"/>
              <a:t>M</a:t>
            </a:r>
            <a:r>
              <a:rPr lang="zh-CN" altLang="en-US"/>
              <a:t>：</a:t>
            </a:r>
            <a:r>
              <a:rPr lang="en-US" altLang="zh-CN"/>
              <a:t>Multipler</a:t>
            </a:r>
            <a:r>
              <a:rPr lang="zh-CN" altLang="en-US"/>
              <a:t>，快速乘法器</a:t>
            </a:r>
            <a:endParaRPr lang="en-US" altLang="zh-CN"/>
          </a:p>
          <a:p>
            <a:pPr lvl="1"/>
            <a:r>
              <a:rPr lang="en-US" altLang="zh-CN"/>
              <a:t>I</a:t>
            </a:r>
            <a:r>
              <a:rPr lang="zh-CN" altLang="en-US"/>
              <a:t>：</a:t>
            </a:r>
            <a:r>
              <a:rPr lang="en-US" altLang="zh-CN"/>
              <a:t>Embedded ICE Logic</a:t>
            </a:r>
            <a:r>
              <a:rPr lang="zh-CN" altLang="en-US"/>
              <a:t>，嵌入式跟踪宏单元</a:t>
            </a:r>
            <a:endParaRPr lang="en-US" altLang="zh-CN" dirty="0"/>
          </a:p>
        </p:txBody>
      </p:sp>
    </p:spTree>
    <p:extLst>
      <p:ext uri="{BB962C8B-B14F-4D97-AF65-F5344CB8AC3E}">
        <p14:creationId xmlns:p14="http://schemas.microsoft.com/office/powerpoint/2010/main" val="268677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鲲鹏处理器是</a:t>
            </a:r>
            <a:r>
              <a:rPr lang="zh-CN" altLang="zh-CN"/>
              <a:t>面向</a:t>
            </a:r>
            <a:r>
              <a:rPr lang="en-US" altLang="zh-CN"/>
              <a:t>ICT</a:t>
            </a:r>
            <a:r>
              <a:rPr lang="zh-CN" altLang="zh-CN"/>
              <a:t>领域兼容</a:t>
            </a:r>
            <a:r>
              <a:rPr lang="en-US" altLang="zh-CN"/>
              <a:t>ARM 64bit</a:t>
            </a:r>
            <a:r>
              <a:rPr lang="zh-CN" altLang="zh-CN"/>
              <a:t>指令集的多核处理器芯片</a:t>
            </a:r>
            <a:r>
              <a:rPr lang="zh-CN" altLang="en-US"/>
              <a:t>，基于华为</a:t>
            </a:r>
            <a:r>
              <a:rPr lang="zh-CN" altLang="zh-CN"/>
              <a:t>自研的具有完全知识产权的</a:t>
            </a:r>
            <a:r>
              <a:rPr lang="en-US" altLang="zh-CN"/>
              <a:t>ARM V8</a:t>
            </a:r>
            <a:r>
              <a:rPr lang="zh-CN" altLang="zh-CN"/>
              <a:t>架构</a:t>
            </a:r>
            <a:r>
              <a:rPr lang="zh-CN" altLang="en-US"/>
              <a:t>，采用业界领先的</a:t>
            </a:r>
            <a:r>
              <a:rPr lang="en-US" altLang="zh-CN"/>
              <a:t>7nm</a:t>
            </a:r>
            <a:r>
              <a:rPr lang="zh-CN" altLang="en-US"/>
              <a:t>制程，多</a:t>
            </a:r>
            <a:r>
              <a:rPr lang="en-US" altLang="zh-CN"/>
              <a:t>Die</a:t>
            </a:r>
            <a:r>
              <a:rPr lang="zh-CN" altLang="en-US"/>
              <a:t>合封的</a:t>
            </a:r>
            <a:r>
              <a:rPr lang="en-US" altLang="zh-CN"/>
              <a:t>Chiplet</a:t>
            </a:r>
            <a:r>
              <a:rPr lang="zh-CN" altLang="en-US"/>
              <a:t>封装工艺，在</a:t>
            </a:r>
            <a:r>
              <a:rPr lang="zh-CN" altLang="zh-CN"/>
              <a:t>提供强大计算能力</a:t>
            </a:r>
            <a:r>
              <a:rPr lang="zh-CN" altLang="en-US"/>
              <a:t>的同时还集成了</a:t>
            </a:r>
            <a:r>
              <a:rPr lang="zh-CN" altLang="zh-CN"/>
              <a:t>丰富且强大的</a:t>
            </a:r>
            <a:r>
              <a:rPr lang="en-US" altLang="zh-CN"/>
              <a:t>I/O</a:t>
            </a:r>
            <a:r>
              <a:rPr lang="zh-CN" altLang="zh-CN"/>
              <a:t>能力</a:t>
            </a:r>
            <a:r>
              <a:rPr lang="zh-CN" altLang="en-US"/>
              <a:t>，为行业用户实现业务加速提供支撑。</a:t>
            </a:r>
            <a:endParaRPr lang="en-US" altLang="zh-CN"/>
          </a:p>
          <a:p>
            <a:r>
              <a:rPr lang="zh-CN" altLang="en-US"/>
              <a:t>本章将以</a:t>
            </a:r>
            <a:r>
              <a:rPr lang="zh-CN" altLang="zh-CN"/>
              <a:t>兼容</a:t>
            </a:r>
            <a:r>
              <a:rPr lang="en-US" altLang="zh-CN"/>
              <a:t>ARMv8-A</a:t>
            </a:r>
            <a:r>
              <a:rPr lang="zh-CN" altLang="zh-CN"/>
              <a:t>架构的</a:t>
            </a:r>
            <a:r>
              <a:rPr lang="en-US" altLang="zh-CN"/>
              <a:t>TaiShan V110</a:t>
            </a:r>
            <a:r>
              <a:rPr lang="zh-CN" altLang="zh-CN"/>
              <a:t>处理器核</a:t>
            </a:r>
            <a:r>
              <a:rPr lang="zh-CN" altLang="en-US"/>
              <a:t>为例介绍基于</a:t>
            </a:r>
            <a:r>
              <a:rPr lang="en-US" altLang="zh-CN"/>
              <a:t>ARMv8</a:t>
            </a:r>
            <a:r>
              <a:rPr lang="zh-CN" altLang="en-US"/>
              <a:t>架构的</a:t>
            </a:r>
            <a:r>
              <a:rPr lang="zh-CN" altLang="zh-CN"/>
              <a:t>处理器片上系统的整体架构</a:t>
            </a:r>
            <a:r>
              <a:rPr lang="zh-CN" altLang="en-US"/>
              <a:t>和</a:t>
            </a:r>
            <a:r>
              <a:rPr lang="zh-CN" altLang="zh-CN"/>
              <a:t>组织结构</a:t>
            </a:r>
            <a:r>
              <a:rPr lang="zh-CN" altLang="en-US"/>
              <a:t>；</a:t>
            </a:r>
            <a:r>
              <a:rPr lang="zh-CN" altLang="zh-CN"/>
              <a:t>讨论</a:t>
            </a:r>
            <a:r>
              <a:rPr lang="zh-CN" altLang="en-US"/>
              <a:t>基于鲲鹏处理器</a:t>
            </a:r>
            <a:r>
              <a:rPr lang="zh-CN" altLang="zh-CN"/>
              <a:t>的</a:t>
            </a:r>
            <a:r>
              <a:rPr lang="zh-CN" altLang="en-US"/>
              <a:t>面向高端的</a:t>
            </a:r>
            <a:r>
              <a:rPr lang="en-US" altLang="zh-CN"/>
              <a:t>TaiShan</a:t>
            </a:r>
            <a:r>
              <a:rPr lang="zh-CN" altLang="zh-CN"/>
              <a:t>服务器</a:t>
            </a:r>
            <a:r>
              <a:rPr lang="zh-CN" altLang="en-US"/>
              <a:t>的</a:t>
            </a:r>
            <a:r>
              <a:rPr lang="zh-CN" altLang="zh-CN"/>
              <a:t>特性</a:t>
            </a:r>
            <a:r>
              <a:rPr lang="zh-CN" altLang="en-US"/>
              <a:t>、</a:t>
            </a:r>
            <a:r>
              <a:rPr lang="zh-CN" altLang="zh-CN"/>
              <a:t>体系结构与管理架构，以及与鲲鹏系统的设备输入</a:t>
            </a:r>
            <a:r>
              <a:rPr lang="en-US" altLang="zh-CN"/>
              <a:t>/</a:t>
            </a:r>
            <a:r>
              <a:rPr lang="zh-CN" altLang="zh-CN"/>
              <a:t>输出</a:t>
            </a:r>
            <a:r>
              <a:rPr lang="zh-CN" altLang="en-US"/>
              <a:t>相</a:t>
            </a:r>
            <a:r>
              <a:rPr lang="zh-CN" altLang="zh-CN"/>
              <a:t>关的部件结构。</a:t>
            </a:r>
            <a:endParaRPr lang="zh-CN" altLang="zh-CN" dirty="0"/>
          </a:p>
        </p:txBody>
      </p:sp>
    </p:spTree>
    <p:extLst>
      <p:ext uri="{BB962C8B-B14F-4D97-AF65-F5344CB8AC3E}">
        <p14:creationId xmlns:p14="http://schemas.microsoft.com/office/powerpoint/2010/main" val="691216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ARM</a:t>
            </a:r>
            <a:r>
              <a:rPr lang="zh-CN" altLang="en-US" dirty="0"/>
              <a:t>架构发展史 </a:t>
            </a:r>
            <a:r>
              <a:rPr lang="en-US" altLang="zh-CN" dirty="0"/>
              <a:t>(1)</a:t>
            </a:r>
            <a:endParaRPr lang="zh-CN" altLang="en-US" dirty="0"/>
          </a:p>
        </p:txBody>
      </p:sp>
      <p:grpSp>
        <p:nvGrpSpPr>
          <p:cNvPr id="7" name="组合 6"/>
          <p:cNvGrpSpPr/>
          <p:nvPr/>
        </p:nvGrpSpPr>
        <p:grpSpPr>
          <a:xfrm>
            <a:off x="1066857" y="1052513"/>
            <a:ext cx="7468635" cy="5154253"/>
            <a:chOff x="442912" y="1233488"/>
            <a:chExt cx="7468635" cy="515425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12" y="1233488"/>
              <a:ext cx="7468635" cy="5154253"/>
            </a:xfrm>
            <a:prstGeom prst="rect">
              <a:avLst/>
            </a:prstGeom>
          </p:spPr>
        </p:pic>
        <p:sp>
          <p:nvSpPr>
            <p:cNvPr id="6" name="矩形 5"/>
            <p:cNvSpPr/>
            <p:nvPr/>
          </p:nvSpPr>
          <p:spPr>
            <a:xfrm>
              <a:off x="6179299" y="5810132"/>
              <a:ext cx="1681133" cy="51115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4177792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ARM</a:t>
            </a:r>
            <a:r>
              <a:rPr lang="zh-CN" altLang="en-US" dirty="0"/>
              <a:t>架构发展史 </a:t>
            </a:r>
            <a:r>
              <a:rPr lang="en-US" altLang="zh-CN" dirty="0"/>
              <a:t>(2)</a:t>
            </a:r>
            <a:endParaRPr lang="zh-CN" altLang="en-US" dirty="0"/>
          </a:p>
        </p:txBody>
      </p:sp>
      <p:grpSp>
        <p:nvGrpSpPr>
          <p:cNvPr id="3" name="组合 2"/>
          <p:cNvGrpSpPr/>
          <p:nvPr/>
        </p:nvGrpSpPr>
        <p:grpSpPr>
          <a:xfrm>
            <a:off x="1423361" y="1208096"/>
            <a:ext cx="8624281" cy="4875354"/>
            <a:chOff x="1385710" y="1369460"/>
            <a:chExt cx="8956665" cy="525789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710" y="1369460"/>
              <a:ext cx="8956665" cy="5257893"/>
            </a:xfrm>
            <a:prstGeom prst="rect">
              <a:avLst/>
            </a:prstGeom>
          </p:spPr>
        </p:pic>
        <p:sp>
          <p:nvSpPr>
            <p:cNvPr id="2" name="矩形 1"/>
            <p:cNvSpPr/>
            <p:nvPr/>
          </p:nvSpPr>
          <p:spPr>
            <a:xfrm>
              <a:off x="1828800" y="6196338"/>
              <a:ext cx="1499389" cy="283975"/>
            </a:xfrm>
            <a:prstGeom prst="rect">
              <a:avLst/>
            </a:prstGeom>
            <a:solidFill>
              <a:srgbClr val="E4E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707391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ARM</a:t>
            </a:r>
            <a:r>
              <a:rPr lang="zh-CN" altLang="en-US"/>
              <a:t>架构发展史 </a:t>
            </a:r>
            <a:r>
              <a:rPr lang="en-US" altLang="zh-CN"/>
              <a:t>(3)</a:t>
            </a:r>
            <a:endParaRPr lang="zh-CN" altLang="en-US" dirty="0"/>
          </a:p>
        </p:txBody>
      </p:sp>
      <p:sp>
        <p:nvSpPr>
          <p:cNvPr id="3" name="文本占位符 2"/>
          <p:cNvSpPr>
            <a:spLocks noGrp="1"/>
          </p:cNvSpPr>
          <p:nvPr>
            <p:ph type="body" sz="quarter" idx="10"/>
          </p:nvPr>
        </p:nvSpPr>
        <p:spPr/>
        <p:txBody>
          <a:bodyPr/>
          <a:lstStyle/>
          <a:p>
            <a:r>
              <a:rPr lang="zh-CN" altLang="en-US"/>
              <a:t>从</a:t>
            </a:r>
            <a:r>
              <a:rPr lang="en-US" altLang="zh-CN"/>
              <a:t>ARM v7</a:t>
            </a:r>
            <a:r>
              <a:rPr lang="zh-CN" altLang="en-US"/>
              <a:t>开始，</a:t>
            </a:r>
            <a:r>
              <a:rPr lang="en-US" altLang="zh-CN"/>
              <a:t>CPU</a:t>
            </a:r>
            <a:r>
              <a:rPr lang="zh-CN" altLang="en-US"/>
              <a:t>命名为</a:t>
            </a:r>
            <a:r>
              <a:rPr lang="en-US" altLang="zh-CN"/>
              <a:t>Cortex</a:t>
            </a:r>
            <a:r>
              <a:rPr lang="zh-CN" altLang="en-US"/>
              <a:t>，并划分为</a:t>
            </a:r>
            <a:r>
              <a:rPr lang="en-US" altLang="zh-CN"/>
              <a:t>A</a:t>
            </a:r>
            <a:r>
              <a:rPr lang="zh-CN" altLang="en-US"/>
              <a:t>、</a:t>
            </a:r>
            <a:r>
              <a:rPr lang="en-US" altLang="zh-CN"/>
              <a:t>R</a:t>
            </a:r>
            <a:r>
              <a:rPr lang="zh-CN" altLang="en-US"/>
              <a:t>、</a:t>
            </a:r>
            <a:r>
              <a:rPr lang="en-US" altLang="zh-CN"/>
              <a:t>M</a:t>
            </a:r>
            <a:r>
              <a:rPr lang="zh-CN" altLang="en-US"/>
              <a:t>三大系列，分别为不同的市场提供服务；</a:t>
            </a:r>
            <a:endParaRPr lang="en-US" altLang="zh-CN"/>
          </a:p>
          <a:p>
            <a:pPr lvl="1"/>
            <a:r>
              <a:rPr lang="en-US" altLang="zh-CN"/>
              <a:t>A (Application)</a:t>
            </a:r>
            <a:r>
              <a:rPr lang="zh-CN" altLang="en-US"/>
              <a:t>系列：应用型处理器，面向具有复杂软件操作系统的面向用户的应用，为手机、平板、</a:t>
            </a:r>
            <a:r>
              <a:rPr lang="en-US" altLang="zh-CN"/>
              <a:t>AP</a:t>
            </a:r>
            <a:r>
              <a:rPr lang="zh-CN" altLang="en-US"/>
              <a:t>等终端设备提供全方位的解决方案；</a:t>
            </a:r>
            <a:endParaRPr lang="en-US" altLang="zh-CN"/>
          </a:p>
          <a:p>
            <a:pPr lvl="1"/>
            <a:r>
              <a:rPr lang="en-US" altLang="zh-CN"/>
              <a:t>R (Real-Time)</a:t>
            </a:r>
            <a:r>
              <a:rPr lang="zh-CN" altLang="en-US"/>
              <a:t>系列：实时高性能处理器，为要求可靠性、高可用性、容错功能、可维护性和实时响应的嵌入式系统提供高性能计算解决方案；</a:t>
            </a:r>
            <a:endParaRPr lang="en-US" altLang="zh-CN"/>
          </a:p>
          <a:p>
            <a:pPr lvl="1"/>
            <a:r>
              <a:rPr lang="en-US" altLang="zh-CN"/>
              <a:t>M (Microcontroller)</a:t>
            </a:r>
            <a:r>
              <a:rPr lang="zh-CN" altLang="en-US"/>
              <a:t>系列：高能效、易于使用的处理器，主要用于通用低端，工业，消费电子领域微控制器。</a:t>
            </a:r>
            <a:endParaRPr lang="zh-CN" altLang="en-US" dirty="0"/>
          </a:p>
        </p:txBody>
      </p:sp>
    </p:spTree>
    <p:extLst>
      <p:ext uri="{BB962C8B-B14F-4D97-AF65-F5344CB8AC3E}">
        <p14:creationId xmlns:p14="http://schemas.microsoft.com/office/powerpoint/2010/main" val="1383410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ARM</a:t>
            </a:r>
            <a:r>
              <a:rPr lang="zh-CN" altLang="en-US" dirty="0"/>
              <a:t>架构发展史 </a:t>
            </a:r>
            <a:r>
              <a:rPr lang="en-US" altLang="zh-CN" dirty="0"/>
              <a:t>(4)</a:t>
            </a:r>
            <a:endParaRPr lang="zh-CN" altLang="en-US" dirty="0"/>
          </a:p>
        </p:txBody>
      </p:sp>
      <p:pic>
        <p:nvPicPr>
          <p:cNvPr id="4" name="图片 3"/>
          <p:cNvPicPr>
            <a:picLocks noChangeAspect="1"/>
          </p:cNvPicPr>
          <p:nvPr/>
        </p:nvPicPr>
        <p:blipFill>
          <a:blip r:embed="rId2"/>
          <a:stretch>
            <a:fillRect/>
          </a:stretch>
        </p:blipFill>
        <p:spPr>
          <a:xfrm>
            <a:off x="6125925" y="1785372"/>
            <a:ext cx="5415448" cy="3437465"/>
          </a:xfrm>
          <a:prstGeom prst="rect">
            <a:avLst/>
          </a:prstGeom>
        </p:spPr>
      </p:pic>
      <p:pic>
        <p:nvPicPr>
          <p:cNvPr id="5" name="图片 4"/>
          <p:cNvPicPr>
            <a:picLocks noChangeAspect="1"/>
          </p:cNvPicPr>
          <p:nvPr/>
        </p:nvPicPr>
        <p:blipFill rotWithShape="1">
          <a:blip r:embed="rId3"/>
          <a:srcRect l="14763" t="3557" r="16054" b="12477"/>
          <a:stretch/>
        </p:blipFill>
        <p:spPr>
          <a:xfrm>
            <a:off x="731838" y="1742738"/>
            <a:ext cx="5245099" cy="3683225"/>
          </a:xfrm>
          <a:prstGeom prst="rect">
            <a:avLst/>
          </a:prstGeom>
        </p:spPr>
      </p:pic>
    </p:spTree>
    <p:extLst>
      <p:ext uri="{BB962C8B-B14F-4D97-AF65-F5344CB8AC3E}">
        <p14:creationId xmlns:p14="http://schemas.microsoft.com/office/powerpoint/2010/main" val="3363516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a:t>ARM</a:t>
            </a:r>
            <a:r>
              <a:rPr lang="zh-CN" altLang="en-US"/>
              <a:t>服务器处理器的优势</a:t>
            </a:r>
            <a:endParaRPr lang="zh-CN" altLang="en-US" dirty="0"/>
          </a:p>
        </p:txBody>
      </p:sp>
      <p:sp>
        <p:nvSpPr>
          <p:cNvPr id="4" name="文本占位符 3"/>
          <p:cNvSpPr>
            <a:spLocks noGrp="1"/>
          </p:cNvSpPr>
          <p:nvPr>
            <p:ph type="body" sz="quarter" idx="10"/>
          </p:nvPr>
        </p:nvSpPr>
        <p:spPr/>
        <p:txBody>
          <a:bodyPr/>
          <a:lstStyle/>
          <a:p>
            <a:r>
              <a:rPr lang="zh-CN" altLang="en-US"/>
              <a:t>低功耗一直以来都是</a:t>
            </a:r>
            <a:r>
              <a:rPr lang="en-US" altLang="zh-CN"/>
              <a:t>ARM</a:t>
            </a:r>
            <a:r>
              <a:rPr lang="zh-CN" altLang="en-US"/>
              <a:t>架构芯片最大的优势；</a:t>
            </a:r>
            <a:endParaRPr lang="en-US" altLang="zh-CN"/>
          </a:p>
          <a:p>
            <a:r>
              <a:rPr lang="en-US" altLang="zh-CN"/>
              <a:t>ARM</a:t>
            </a:r>
            <a:r>
              <a:rPr lang="zh-CN" altLang="en-US"/>
              <a:t>架构的芯片在成本、集成度方面也有较大的优势；</a:t>
            </a:r>
            <a:endParaRPr lang="en-US" altLang="zh-CN"/>
          </a:p>
          <a:p>
            <a:r>
              <a:rPr lang="zh-CN" altLang="en-US"/>
              <a:t>端、边、云全场景同构互联与协同；</a:t>
            </a:r>
            <a:endParaRPr lang="en-US" altLang="zh-CN"/>
          </a:p>
          <a:p>
            <a:r>
              <a:rPr lang="zh-CN" altLang="en-US"/>
              <a:t>更高的并发处理效率；</a:t>
            </a:r>
            <a:endParaRPr lang="en-US" altLang="zh-CN"/>
          </a:p>
          <a:p>
            <a:r>
              <a:rPr lang="zh-CN" altLang="en-US"/>
              <a:t>多元化的市场供应</a:t>
            </a:r>
            <a:endParaRPr lang="en-US" altLang="zh-CN"/>
          </a:p>
          <a:p>
            <a:endParaRPr lang="zh-CN" altLang="en-US" dirty="0"/>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A5E7704E-B1D2-B829-1ACB-676CF6CED6A2}"/>
                  </a:ext>
                </a:extLst>
              </p14:cNvPr>
              <p14:cNvContentPartPr/>
              <p14:nvPr/>
            </p14:nvContentPartPr>
            <p14:xfrm>
              <a:off x="1116360" y="1642680"/>
              <a:ext cx="3316680" cy="1668960"/>
            </p14:xfrm>
          </p:contentPart>
        </mc:Choice>
        <mc:Fallback>
          <p:pic>
            <p:nvPicPr>
              <p:cNvPr id="2" name="墨迹 1">
                <a:extLst>
                  <a:ext uri="{FF2B5EF4-FFF2-40B4-BE49-F238E27FC236}">
                    <a16:creationId xmlns:a16="http://schemas.microsoft.com/office/drawing/2014/main" id="{A5E7704E-B1D2-B829-1ACB-676CF6CED6A2}"/>
                  </a:ext>
                </a:extLst>
              </p:cNvPr>
              <p:cNvPicPr/>
              <p:nvPr/>
            </p:nvPicPr>
            <p:blipFill>
              <a:blip r:embed="rId3"/>
              <a:stretch>
                <a:fillRect/>
              </a:stretch>
            </p:blipFill>
            <p:spPr>
              <a:xfrm>
                <a:off x="1107000" y="1633320"/>
                <a:ext cx="3335400" cy="1687680"/>
              </a:xfrm>
              <a:prstGeom prst="rect">
                <a:avLst/>
              </a:prstGeom>
            </p:spPr>
          </p:pic>
        </mc:Fallback>
      </mc:AlternateContent>
    </p:spTree>
    <p:extLst>
      <p:ext uri="{BB962C8B-B14F-4D97-AF65-F5344CB8AC3E}">
        <p14:creationId xmlns:p14="http://schemas.microsoft.com/office/powerpoint/2010/main" val="1234374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a:xfrm>
            <a:off x="1019175" y="1844675"/>
            <a:ext cx="10153650" cy="4356100"/>
          </a:xfrm>
        </p:spPr>
        <p:txBody>
          <a:bodyPr/>
          <a:lstStyle/>
          <a:p>
            <a:pPr>
              <a:lnSpc>
                <a:spcPts val="2700"/>
              </a:lnSpc>
            </a:pPr>
            <a:r>
              <a:rPr lang="zh-CN" altLang="en-US" dirty="0">
                <a:solidFill>
                  <a:schemeClr val="bg1">
                    <a:lumMod val="65000"/>
                  </a:schemeClr>
                </a:solidFill>
              </a:rPr>
              <a:t>计算机系统概述</a:t>
            </a:r>
            <a:endParaRPr lang="en-US" altLang="zh-CN" dirty="0">
              <a:solidFill>
                <a:schemeClr val="bg1">
                  <a:lumMod val="65000"/>
                </a:schemeClr>
              </a:solidFill>
            </a:endParaRPr>
          </a:p>
          <a:p>
            <a:pPr>
              <a:lnSpc>
                <a:spcPts val="2700"/>
              </a:lnSpc>
            </a:pPr>
            <a:r>
              <a:rPr lang="en-US" altLang="zh-CN" dirty="0">
                <a:solidFill>
                  <a:schemeClr val="bg1">
                    <a:lumMod val="65000"/>
                  </a:schemeClr>
                </a:solidFill>
              </a:rPr>
              <a:t>ARM</a:t>
            </a:r>
            <a:r>
              <a:rPr lang="zh-CN" altLang="en-US" dirty="0">
                <a:solidFill>
                  <a:schemeClr val="bg1">
                    <a:lumMod val="65000"/>
                  </a:schemeClr>
                </a:solidFill>
              </a:rPr>
              <a:t>处理器体系结构</a:t>
            </a:r>
          </a:p>
          <a:p>
            <a:pPr>
              <a:lnSpc>
                <a:spcPts val="2700"/>
              </a:lnSpc>
            </a:pPr>
            <a:r>
              <a:rPr lang="zh-CN" altLang="en-US" b="1" dirty="0"/>
              <a:t>鲲鹏系列处理器</a:t>
            </a:r>
            <a:endParaRPr lang="en-US" altLang="zh-CN" b="1" dirty="0"/>
          </a:p>
          <a:p>
            <a:pPr lvl="1">
              <a:lnSpc>
                <a:spcPts val="2700"/>
              </a:lnSpc>
            </a:pPr>
            <a:r>
              <a:rPr lang="zh-CN" altLang="en-US" b="1" dirty="0"/>
              <a:t>什么是鲲鹏</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系列芯片概览</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系列芯片规格</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系列芯片架构</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系列芯片加速器引擎功能</a:t>
            </a:r>
          </a:p>
          <a:p>
            <a:pPr>
              <a:lnSpc>
                <a:spcPts val="2700"/>
              </a:lnSpc>
            </a:pPr>
            <a:r>
              <a:rPr lang="zh-CN" altLang="en-US" dirty="0">
                <a:solidFill>
                  <a:schemeClr val="bg1">
                    <a:lumMod val="65000"/>
                  </a:schemeClr>
                </a:solidFill>
              </a:rPr>
              <a:t>鲲鹏计算典型应用场景</a:t>
            </a:r>
          </a:p>
          <a:p>
            <a:pPr>
              <a:lnSpc>
                <a:spcPts val="2700"/>
              </a:lnSpc>
            </a:pPr>
            <a:r>
              <a:rPr lang="zh-CN" altLang="en-US" dirty="0">
                <a:solidFill>
                  <a:schemeClr val="bg1">
                    <a:lumMod val="65000"/>
                  </a:schemeClr>
                </a:solidFill>
              </a:rPr>
              <a:t>鲲鹏软件开发工具链</a:t>
            </a:r>
          </a:p>
        </p:txBody>
      </p:sp>
    </p:spTree>
    <p:extLst>
      <p:ext uri="{BB962C8B-B14F-4D97-AF65-F5344CB8AC3E}">
        <p14:creationId xmlns:p14="http://schemas.microsoft.com/office/powerpoint/2010/main" val="4001492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鲲鹏不止是CPU"/>
          <p:cNvSpPr txBox="1"/>
          <p:nvPr/>
        </p:nvSpPr>
        <p:spPr>
          <a:xfrm>
            <a:off x="1867564" y="3581818"/>
            <a:ext cx="230807" cy="87682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255" tIns="114255" rIns="114255" bIns="114255">
            <a:spAutoFit/>
          </a:bodyPr>
          <a:lstStyle/>
          <a:p>
            <a:pPr algn="ctr" defTabSz="870617">
              <a:defRPr sz="4200">
                <a:solidFill>
                  <a:srgbClr val="FFFFFF"/>
                </a:solidFill>
                <a:latin typeface="FZLanTingHeiS-R-GB"/>
                <a:ea typeface="FZLanTingHeiS-R-GB"/>
                <a:cs typeface="FZLanTingHeiS-R-GB"/>
                <a:sym typeface="FZLanTingHeiS-R-GB"/>
              </a:defRPr>
            </a:pPr>
            <a:endParaRPr sz="4198" dirty="0">
              <a:latin typeface="Huawei Sans" panose="020C0503030203020204" pitchFamily="34" charset="0"/>
              <a:ea typeface="方正兰亭黑简体" panose="02000000000000000000" pitchFamily="2" charset="-122"/>
            </a:endParaRPr>
          </a:p>
        </p:txBody>
      </p:sp>
      <p:grpSp>
        <p:nvGrpSpPr>
          <p:cNvPr id="90" name="成组"/>
          <p:cNvGrpSpPr>
            <a:grpSpLocks noChangeAspect="1"/>
          </p:cNvGrpSpPr>
          <p:nvPr/>
        </p:nvGrpSpPr>
        <p:grpSpPr>
          <a:xfrm>
            <a:off x="1190240" y="1937567"/>
            <a:ext cx="2603553" cy="1844416"/>
            <a:chOff x="0" y="0"/>
            <a:chExt cx="5582453" cy="3088379"/>
          </a:xfrm>
        </p:grpSpPr>
        <p:grpSp>
          <p:nvGrpSpPr>
            <p:cNvPr id="91" name="组合 88"/>
            <p:cNvGrpSpPr/>
            <p:nvPr/>
          </p:nvGrpSpPr>
          <p:grpSpPr>
            <a:xfrm>
              <a:off x="4004025" y="15619"/>
              <a:ext cx="1440095" cy="3072757"/>
              <a:chOff x="0" y="-2"/>
              <a:chExt cx="1440093" cy="3072756"/>
            </a:xfrm>
          </p:grpSpPr>
          <p:pic>
            <p:nvPicPr>
              <p:cNvPr id="116" name="图片 110" descr="图片 110"/>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1278145" y="1278141"/>
                <a:ext cx="3072757" cy="516469"/>
              </a:xfrm>
              <a:prstGeom prst="rect">
                <a:avLst/>
              </a:prstGeom>
              <a:ln w="12700" cap="flat">
                <a:noFill/>
                <a:miter lim="400000"/>
              </a:ln>
              <a:effectLst/>
            </p:spPr>
          </p:pic>
          <p:pic>
            <p:nvPicPr>
              <p:cNvPr id="117" name="图片 111" descr="图片 11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777969" y="1278141"/>
                <a:ext cx="3072757" cy="516469"/>
              </a:xfrm>
              <a:prstGeom prst="rect">
                <a:avLst/>
              </a:prstGeom>
              <a:ln w="12700" cap="flat">
                <a:noFill/>
                <a:miter lim="400000"/>
              </a:ln>
              <a:effectLst/>
            </p:spPr>
          </p:pic>
          <p:pic>
            <p:nvPicPr>
              <p:cNvPr id="118" name="图片 112" descr="图片 1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rot="16200000">
                <a:off x="-354519" y="1278141"/>
                <a:ext cx="3072757" cy="516469"/>
              </a:xfrm>
              <a:prstGeom prst="rect">
                <a:avLst/>
              </a:prstGeom>
              <a:ln w="12700" cap="flat">
                <a:noFill/>
                <a:miter lim="400000"/>
              </a:ln>
              <a:effectLst/>
            </p:spPr>
          </p:pic>
        </p:grpSp>
        <p:grpSp>
          <p:nvGrpSpPr>
            <p:cNvPr id="92" name="组合 89"/>
            <p:cNvGrpSpPr/>
            <p:nvPr/>
          </p:nvGrpSpPr>
          <p:grpSpPr>
            <a:xfrm>
              <a:off x="2002796" y="16464"/>
              <a:ext cx="1913007" cy="3071915"/>
              <a:chOff x="-19998" y="-1"/>
              <a:chExt cx="1913006" cy="3071913"/>
            </a:xfrm>
          </p:grpSpPr>
          <p:pic>
            <p:nvPicPr>
              <p:cNvPr id="114" name="图片 108" descr="图片 10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99452" y="579453"/>
                <a:ext cx="3071913" cy="1913006"/>
              </a:xfrm>
              <a:prstGeom prst="rect">
                <a:avLst/>
              </a:prstGeom>
              <a:ln w="12700" cap="flat">
                <a:noFill/>
                <a:miter lim="400000"/>
              </a:ln>
              <a:effectLst/>
            </p:spPr>
          </p:pic>
          <p:pic>
            <p:nvPicPr>
              <p:cNvPr id="115" name="图片 109" descr="图片 10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096638" y="1276312"/>
                <a:ext cx="623901" cy="452588"/>
              </a:xfrm>
              <a:prstGeom prst="rect">
                <a:avLst/>
              </a:prstGeom>
              <a:ln w="12700" cap="flat">
                <a:noFill/>
                <a:miter lim="400000"/>
              </a:ln>
              <a:effectLst/>
            </p:spPr>
          </p:pic>
        </p:grpSp>
        <p:grpSp>
          <p:nvGrpSpPr>
            <p:cNvPr id="93" name="组合 91"/>
            <p:cNvGrpSpPr/>
            <p:nvPr/>
          </p:nvGrpSpPr>
          <p:grpSpPr>
            <a:xfrm>
              <a:off x="0" y="1"/>
              <a:ext cx="1913007" cy="3071912"/>
              <a:chOff x="0" y="0"/>
              <a:chExt cx="1913006" cy="3071911"/>
            </a:xfrm>
          </p:grpSpPr>
          <p:pic>
            <p:nvPicPr>
              <p:cNvPr id="112" name="图片 106" descr="图片 10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5400000">
                <a:off x="-579453" y="579453"/>
                <a:ext cx="3071913" cy="1913007"/>
              </a:xfrm>
              <a:prstGeom prst="rect">
                <a:avLst/>
              </a:prstGeom>
              <a:ln w="12700" cap="flat">
                <a:noFill/>
                <a:miter lim="400000"/>
              </a:ln>
              <a:effectLst/>
            </p:spPr>
          </p:pic>
          <p:pic>
            <p:nvPicPr>
              <p:cNvPr id="113" name="图片 107" descr="图片 10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1107489" y="1284967"/>
                <a:ext cx="623901" cy="452589"/>
              </a:xfrm>
              <a:prstGeom prst="rect">
                <a:avLst/>
              </a:prstGeom>
              <a:ln w="12700" cap="flat">
                <a:noFill/>
                <a:miter lim="400000"/>
              </a:ln>
              <a:effectLst/>
            </p:spPr>
          </p:pic>
        </p:grpSp>
        <p:sp>
          <p:nvSpPr>
            <p:cNvPr id="94" name="矩形"/>
            <p:cNvSpPr/>
            <p:nvPr/>
          </p:nvSpPr>
          <p:spPr>
            <a:xfrm>
              <a:off x="0" y="1252"/>
              <a:ext cx="1913005" cy="3065337"/>
            </a:xfrm>
            <a:prstGeom prst="rect">
              <a:avLst/>
            </a:prstGeom>
            <a:noFill/>
            <a:ln w="12700" cap="flat">
              <a:noFill/>
              <a:miter lim="400000"/>
            </a:ln>
            <a:effectLst/>
          </p:spPr>
          <p:txBody>
            <a:bodyPr wrap="square" lIns="114255" tIns="114255" rIns="114255" bIns="114255" numCol="1" anchor="t">
              <a:noAutofit/>
            </a:bodyPr>
            <a:lstStyle/>
            <a:p>
              <a:pPr algn="ctr">
                <a:defRPr sz="2200">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95" name="CPU Die"/>
            <p:cNvSpPr txBox="1"/>
            <p:nvPr/>
          </p:nvSpPr>
          <p:spPr>
            <a:xfrm>
              <a:off x="98930" y="29383"/>
              <a:ext cx="1913005" cy="66951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255" tIns="114255" rIns="114255" bIns="114255" numCol="1" anchor="t">
              <a:noAutofit/>
            </a:bodyPr>
            <a:lstStyle>
              <a:lvl1pPr algn="ctr">
                <a:defRPr sz="1600" b="1">
                  <a:solidFill>
                    <a:srgbClr val="FFFFFF"/>
                  </a:solidFill>
                  <a:latin typeface="Huawei Sans"/>
                  <a:ea typeface="Huawei Sans"/>
                  <a:cs typeface="Huawei Sans"/>
                  <a:sym typeface="Huawei Sans"/>
                </a:defRPr>
              </a:lvl1pPr>
            </a:lstStyle>
            <a:p>
              <a:r>
                <a:rPr sz="1200" dirty="0">
                  <a:solidFill>
                    <a:schemeClr val="bg1"/>
                  </a:solidFill>
                  <a:latin typeface="Huawei Sans" panose="020C0503030203020204" pitchFamily="34" charset="0"/>
                  <a:ea typeface="方正兰亭黑简体" panose="02000000000000000000" pitchFamily="2" charset="-122"/>
                </a:rPr>
                <a:t>CPU Die</a:t>
              </a:r>
            </a:p>
          </p:txBody>
        </p:sp>
        <p:sp>
          <p:nvSpPr>
            <p:cNvPr id="96" name="矩形"/>
            <p:cNvSpPr/>
            <p:nvPr/>
          </p:nvSpPr>
          <p:spPr>
            <a:xfrm>
              <a:off x="2011940" y="1252"/>
              <a:ext cx="1913004" cy="3065337"/>
            </a:xfrm>
            <a:prstGeom prst="rect">
              <a:avLst/>
            </a:prstGeom>
            <a:noFill/>
            <a:ln w="12700" cap="flat">
              <a:noFill/>
              <a:miter lim="400000"/>
            </a:ln>
            <a:effectLst/>
          </p:spPr>
          <p:txBody>
            <a:bodyPr wrap="square" lIns="114255" tIns="114255" rIns="114255" bIns="114255" numCol="1" anchor="t">
              <a:noAutofit/>
            </a:bodyPr>
            <a:lstStyle/>
            <a:p>
              <a:pPr algn="ctr">
                <a:defRPr sz="2200">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97" name="CPU Die"/>
            <p:cNvSpPr txBox="1"/>
            <p:nvPr/>
          </p:nvSpPr>
          <p:spPr>
            <a:xfrm>
              <a:off x="2011940" y="1252"/>
              <a:ext cx="1913004" cy="66951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255" tIns="114255" rIns="114255" bIns="114255" numCol="1" anchor="t">
              <a:noAutofit/>
            </a:bodyPr>
            <a:lstStyle>
              <a:lvl1pPr algn="ctr">
                <a:defRPr sz="1600" b="1">
                  <a:solidFill>
                    <a:srgbClr val="FFFFFF"/>
                  </a:solidFill>
                  <a:latin typeface="Huawei Sans"/>
                  <a:ea typeface="Huawei Sans"/>
                  <a:cs typeface="Huawei Sans"/>
                  <a:sym typeface="Huawei Sans"/>
                </a:defRPr>
              </a:lvl1pPr>
            </a:lstStyle>
            <a:p>
              <a:r>
                <a:rPr sz="1200" dirty="0">
                  <a:solidFill>
                    <a:schemeClr val="bg1"/>
                  </a:solidFill>
                  <a:latin typeface="Huawei Sans" panose="020C0503030203020204" pitchFamily="34" charset="0"/>
                  <a:ea typeface="方正兰亭黑简体" panose="02000000000000000000" pitchFamily="2" charset="-122"/>
                </a:rPr>
                <a:t>CPU Die</a:t>
              </a:r>
            </a:p>
          </p:txBody>
        </p:sp>
        <p:sp>
          <p:nvSpPr>
            <p:cNvPr id="98" name="矩形"/>
            <p:cNvSpPr/>
            <p:nvPr/>
          </p:nvSpPr>
          <p:spPr>
            <a:xfrm>
              <a:off x="4004030" y="1252"/>
              <a:ext cx="1440097" cy="3065337"/>
            </a:xfrm>
            <a:prstGeom prst="rect">
              <a:avLst/>
            </a:prstGeom>
            <a:noFill/>
            <a:ln w="12700" cap="flat">
              <a:noFill/>
              <a:miter lim="400000"/>
            </a:ln>
            <a:effectLst/>
          </p:spPr>
          <p:txBody>
            <a:bodyPr wrap="square" lIns="114255" tIns="114255" rIns="114255" bIns="114255" numCol="1" anchor="t">
              <a:noAutofit/>
            </a:bodyPr>
            <a:lstStyle/>
            <a:p>
              <a:pPr algn="ctr">
                <a:defRPr sz="2200">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99" name="I/O Die"/>
            <p:cNvSpPr txBox="1"/>
            <p:nvPr/>
          </p:nvSpPr>
          <p:spPr>
            <a:xfrm>
              <a:off x="3882984" y="20532"/>
              <a:ext cx="1699469" cy="577909"/>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4255" tIns="114255" rIns="114255" bIns="114255" numCol="1" anchor="t">
              <a:noAutofit/>
            </a:bodyPr>
            <a:lstStyle>
              <a:lvl1pPr algn="ctr">
                <a:defRPr sz="1600" b="1">
                  <a:solidFill>
                    <a:srgbClr val="FFFFFF"/>
                  </a:solidFill>
                  <a:latin typeface="Huawei Sans"/>
                  <a:ea typeface="Huawei Sans"/>
                  <a:cs typeface="Huawei Sans"/>
                  <a:sym typeface="Huawei Sans"/>
                </a:defRPr>
              </a:lvl1pPr>
            </a:lstStyle>
            <a:p>
              <a:r>
                <a:rPr sz="1200" dirty="0">
                  <a:solidFill>
                    <a:schemeClr val="bg1"/>
                  </a:solidFill>
                  <a:latin typeface="Huawei Sans" panose="020C0503030203020204" pitchFamily="34" charset="0"/>
                  <a:ea typeface="方正兰亭黑简体" panose="02000000000000000000" pitchFamily="2" charset="-122"/>
                </a:rPr>
                <a:t>I/O</a:t>
              </a:r>
              <a:r>
                <a:rPr lang="en-US" sz="1200" dirty="0">
                  <a:solidFill>
                    <a:schemeClr val="bg1"/>
                  </a:solidFill>
                  <a:latin typeface="Huawei Sans" panose="020C0503030203020204" pitchFamily="34" charset="0"/>
                  <a:ea typeface="方正兰亭黑简体" panose="02000000000000000000" pitchFamily="2" charset="-122"/>
                </a:rPr>
                <a:t> </a:t>
              </a:r>
              <a:r>
                <a:rPr sz="1200" dirty="0">
                  <a:solidFill>
                    <a:schemeClr val="bg1"/>
                  </a:solidFill>
                  <a:latin typeface="Huawei Sans" panose="020C0503030203020204" pitchFamily="34" charset="0"/>
                  <a:ea typeface="方正兰亭黑简体" panose="02000000000000000000" pitchFamily="2" charset="-122"/>
                </a:rPr>
                <a:t>Die</a:t>
              </a:r>
            </a:p>
          </p:txBody>
        </p:sp>
        <p:pic>
          <p:nvPicPr>
            <p:cNvPr id="100" name="图片 95" descr="图片 9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015044"/>
              <a:ext cx="649463" cy="357972"/>
            </a:xfrm>
            <a:prstGeom prst="rect">
              <a:avLst/>
            </a:prstGeom>
            <a:ln w="12700" cap="flat">
              <a:noFill/>
              <a:miter lim="400000"/>
            </a:ln>
            <a:effectLst/>
          </p:spPr>
        </p:pic>
        <p:pic>
          <p:nvPicPr>
            <p:cNvPr id="101" name="图片 96" descr="图片 96"/>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1592431"/>
              <a:ext cx="649463" cy="357972"/>
            </a:xfrm>
            <a:prstGeom prst="rect">
              <a:avLst/>
            </a:prstGeom>
            <a:ln w="12700" cap="flat">
              <a:noFill/>
              <a:miter lim="400000"/>
            </a:ln>
            <a:effectLst/>
          </p:spPr>
        </p:pic>
        <p:pic>
          <p:nvPicPr>
            <p:cNvPr id="102" name="图片 97" descr="图片 97"/>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435395" y="2169817"/>
              <a:ext cx="649463" cy="357972"/>
            </a:xfrm>
            <a:prstGeom prst="rect">
              <a:avLst/>
            </a:prstGeom>
            <a:ln w="12700" cap="flat">
              <a:noFill/>
              <a:miter lim="400000"/>
            </a:ln>
            <a:effectLst/>
          </p:spPr>
        </p:pic>
        <p:pic>
          <p:nvPicPr>
            <p:cNvPr id="103" name="图片 98" descr="图片 98"/>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1284079"/>
              <a:ext cx="250166" cy="475107"/>
            </a:xfrm>
            <a:prstGeom prst="rect">
              <a:avLst/>
            </a:prstGeom>
            <a:ln w="12700" cap="flat">
              <a:noFill/>
              <a:miter lim="400000"/>
            </a:ln>
            <a:effectLst/>
          </p:spPr>
        </p:pic>
        <p:pic>
          <p:nvPicPr>
            <p:cNvPr id="104" name="图片 99" descr="图片 9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34195" y="2244569"/>
              <a:ext cx="250166" cy="475107"/>
            </a:xfrm>
            <a:prstGeom prst="rect">
              <a:avLst/>
            </a:prstGeom>
            <a:ln w="12700" cap="flat">
              <a:noFill/>
              <a:miter lim="400000"/>
            </a:ln>
            <a:effectLst/>
          </p:spPr>
        </p:pic>
        <p:pic>
          <p:nvPicPr>
            <p:cNvPr id="105" name="图片 100" descr="图片 10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1284079"/>
              <a:ext cx="250166" cy="475107"/>
            </a:xfrm>
            <a:prstGeom prst="rect">
              <a:avLst/>
            </a:prstGeom>
            <a:ln w="12700" cap="flat">
              <a:noFill/>
              <a:miter lim="400000"/>
            </a:ln>
            <a:effectLst/>
          </p:spPr>
        </p:pic>
        <p:pic>
          <p:nvPicPr>
            <p:cNvPr id="106" name="图片 101" descr="图片 10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1546456" y="2244569"/>
              <a:ext cx="250166" cy="475107"/>
            </a:xfrm>
            <a:prstGeom prst="rect">
              <a:avLst/>
            </a:prstGeom>
            <a:ln w="12700" cap="flat">
              <a:noFill/>
              <a:miter lim="400000"/>
            </a:ln>
            <a:effectLst/>
          </p:spPr>
        </p:pic>
        <p:pic>
          <p:nvPicPr>
            <p:cNvPr id="107" name="图片 102" descr="图片 10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1275844"/>
              <a:ext cx="250165" cy="475107"/>
            </a:xfrm>
            <a:prstGeom prst="rect">
              <a:avLst/>
            </a:prstGeom>
            <a:ln w="12700" cap="flat">
              <a:noFill/>
              <a:miter lim="400000"/>
            </a:ln>
            <a:effectLst/>
          </p:spPr>
        </p:pic>
        <p:pic>
          <p:nvPicPr>
            <p:cNvPr id="108" name="图片 103" descr="图片 10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2135266" y="2236334"/>
              <a:ext cx="250165" cy="475107"/>
            </a:xfrm>
            <a:prstGeom prst="rect">
              <a:avLst/>
            </a:prstGeom>
            <a:ln w="12700" cap="flat">
              <a:noFill/>
              <a:miter lim="400000"/>
            </a:ln>
            <a:effectLst/>
          </p:spPr>
        </p:pic>
        <p:pic>
          <p:nvPicPr>
            <p:cNvPr id="109" name="图片 104" descr="图片 10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1275844"/>
              <a:ext cx="250165" cy="475107"/>
            </a:xfrm>
            <a:prstGeom prst="rect">
              <a:avLst/>
            </a:prstGeom>
            <a:ln w="12700" cap="flat">
              <a:noFill/>
              <a:miter lim="400000"/>
            </a:ln>
            <a:effectLst/>
          </p:spPr>
        </p:pic>
        <p:pic>
          <p:nvPicPr>
            <p:cNvPr id="110" name="图片 105" descr="图片 105"/>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5400000">
              <a:off x="3547527" y="2236334"/>
              <a:ext cx="250165" cy="475107"/>
            </a:xfrm>
            <a:prstGeom prst="rect">
              <a:avLst/>
            </a:prstGeom>
            <a:ln w="12700" cap="flat">
              <a:noFill/>
              <a:miter lim="400000"/>
            </a:ln>
            <a:effectLst/>
          </p:spPr>
        </p:pic>
        <p:sp>
          <p:nvSpPr>
            <p:cNvPr id="111" name="矩形 123"/>
            <p:cNvSpPr/>
            <p:nvPr/>
          </p:nvSpPr>
          <p:spPr>
            <a:xfrm>
              <a:off x="4" y="0"/>
              <a:ext cx="5444119" cy="3066589"/>
            </a:xfrm>
            <a:prstGeom prst="rect">
              <a:avLst/>
            </a:prstGeom>
            <a:noFill/>
            <a:ln w="25400" cap="flat">
              <a:solidFill>
                <a:srgbClr val="C70001"/>
              </a:solidFill>
              <a:prstDash val="sysDot"/>
              <a:miter lim="400000"/>
            </a:ln>
            <a:effectLst/>
          </p:spPr>
          <p:txBody>
            <a:bodyPr wrap="square" lIns="114255" tIns="114255" rIns="114255" bIns="114255" numCol="1" anchor="ctr">
              <a:noAutofit/>
            </a:bodyPr>
            <a:lstStyle/>
            <a:p>
              <a:pPr algn="ctr">
                <a:defRPr>
                  <a:solidFill>
                    <a:srgbClr val="FFFFFF"/>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grpSp>
      <p:pic>
        <p:nvPicPr>
          <p:cNvPr id="119" name="芯片.png" descr="芯片.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76007" y="2300786"/>
            <a:ext cx="1333531" cy="1067106"/>
          </a:xfrm>
          <a:prstGeom prst="rect">
            <a:avLst/>
          </a:prstGeom>
          <a:ln w="12700">
            <a:miter lim="400000"/>
          </a:ln>
        </p:spPr>
      </p:pic>
      <p:sp>
        <p:nvSpPr>
          <p:cNvPr id="120" name="文本框 10"/>
          <p:cNvSpPr txBox="1"/>
          <p:nvPr/>
        </p:nvSpPr>
        <p:spPr>
          <a:xfrm>
            <a:off x="4396890" y="3145022"/>
            <a:ext cx="1153711" cy="4337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鲲鹏开放主板</a:t>
            </a:r>
            <a:endParaRPr sz="1200" dirty="0">
              <a:solidFill>
                <a:schemeClr val="tx1"/>
              </a:solidFill>
              <a:latin typeface="Huawei Sans" panose="020C0503030203020204" pitchFamily="34" charset="0"/>
              <a:ea typeface="方正兰亭黑简体" panose="02000000000000000000" pitchFamily="2" charset="-122"/>
            </a:endParaRPr>
          </a:p>
        </p:txBody>
      </p:sp>
      <p:pic>
        <p:nvPicPr>
          <p:cNvPr id="121" name="图片 1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7869" y="2282672"/>
            <a:ext cx="2181962" cy="1227354"/>
          </a:xfrm>
          <a:prstGeom prst="rect">
            <a:avLst/>
          </a:prstGeom>
        </p:spPr>
      </p:pic>
      <p:sp>
        <p:nvSpPr>
          <p:cNvPr id="122" name="文本框 10"/>
          <p:cNvSpPr txBox="1"/>
          <p:nvPr/>
        </p:nvSpPr>
        <p:spPr>
          <a:xfrm>
            <a:off x="6391250" y="3130598"/>
            <a:ext cx="999883" cy="4337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鲲鹏服务器</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23" name="文本框 10"/>
          <p:cNvSpPr txBox="1"/>
          <p:nvPr/>
        </p:nvSpPr>
        <p:spPr>
          <a:xfrm>
            <a:off x="4712991" y="5057866"/>
            <a:ext cx="1153711" cy="63684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分析扫描工具</a:t>
            </a:r>
            <a:endParaRPr lang="en-US" altLang="zh-CN" sz="1200" dirty="0">
              <a:solidFill>
                <a:schemeClr val="tx1"/>
              </a:solidFill>
              <a:latin typeface="Huawei Sans" panose="020C0503030203020204" pitchFamily="34" charset="0"/>
              <a:ea typeface="方正兰亭黑简体" panose="02000000000000000000" pitchFamily="2" charset="-122"/>
            </a:endParaRPr>
          </a:p>
          <a:p>
            <a:r>
              <a:rPr lang="zh-CN" altLang="en-US" sz="1200" dirty="0">
                <a:solidFill>
                  <a:schemeClr val="tx1"/>
                </a:solidFill>
                <a:latin typeface="Huawei Sans" panose="020C0503030203020204" pitchFamily="34" charset="0"/>
                <a:ea typeface="方正兰亭黑简体" panose="02000000000000000000" pitchFamily="2" charset="-122"/>
              </a:rPr>
              <a:t>代码迁移工具</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24" name="文本框 10"/>
          <p:cNvSpPr txBox="1"/>
          <p:nvPr/>
        </p:nvSpPr>
        <p:spPr>
          <a:xfrm>
            <a:off x="8122792" y="1927232"/>
            <a:ext cx="1307539" cy="46750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使能合作伙伴</a:t>
            </a:r>
            <a:endParaRPr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25" name="矩形 124"/>
          <p:cNvSpPr/>
          <p:nvPr/>
        </p:nvSpPr>
        <p:spPr>
          <a:xfrm>
            <a:off x="741902" y="1559866"/>
            <a:ext cx="3365081" cy="4094540"/>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127" name="矩形 126"/>
          <p:cNvSpPr/>
          <p:nvPr/>
        </p:nvSpPr>
        <p:spPr>
          <a:xfrm>
            <a:off x="4205948" y="1549655"/>
            <a:ext cx="3559001" cy="4094540"/>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128" name="文本框 127"/>
          <p:cNvSpPr txBox="1"/>
          <p:nvPr/>
        </p:nvSpPr>
        <p:spPr>
          <a:xfrm>
            <a:off x="4706734" y="1313646"/>
            <a:ext cx="2570282" cy="528144"/>
          </a:xfrm>
          <a:prstGeom prst="rect">
            <a:avLst/>
          </a:prstGeom>
          <a:solidFill>
            <a:srgbClr val="FFFFFF"/>
          </a:solidFill>
        </p:spPr>
        <p:txBody>
          <a:bodyPr wrap="square" rtlCol="0">
            <a:spAutoFit/>
          </a:bodyPr>
          <a:lstStyle/>
          <a:p>
            <a:pPr>
              <a:lnSpc>
                <a:spcPts val="3439"/>
              </a:lnSpc>
            </a:pPr>
            <a:r>
              <a:rPr lang="zh-CN" altLang="en-US" sz="2399" b="1" dirty="0">
                <a:latin typeface="Huawei Sans" panose="020C0503030203020204" pitchFamily="34" charset="0"/>
                <a:ea typeface="方正兰亭黑简体" panose="02000000000000000000" pitchFamily="2" charset="-122"/>
              </a:rPr>
              <a:t>  鲲鹏是计算平台</a:t>
            </a:r>
          </a:p>
        </p:txBody>
      </p:sp>
      <p:sp>
        <p:nvSpPr>
          <p:cNvPr id="129" name="矩形 128"/>
          <p:cNvSpPr/>
          <p:nvPr/>
        </p:nvSpPr>
        <p:spPr>
          <a:xfrm>
            <a:off x="7847957" y="1568519"/>
            <a:ext cx="3559001" cy="4094540"/>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130" name="文本框 129"/>
          <p:cNvSpPr txBox="1"/>
          <p:nvPr/>
        </p:nvSpPr>
        <p:spPr>
          <a:xfrm>
            <a:off x="8260079" y="1311215"/>
            <a:ext cx="2714147" cy="528144"/>
          </a:xfrm>
          <a:prstGeom prst="rect">
            <a:avLst/>
          </a:prstGeom>
          <a:solidFill>
            <a:srgbClr val="FFFFFF"/>
          </a:solidFill>
        </p:spPr>
        <p:txBody>
          <a:bodyPr wrap="square" rtlCol="0">
            <a:spAutoFit/>
          </a:bodyPr>
          <a:lstStyle/>
          <a:p>
            <a:pPr>
              <a:lnSpc>
                <a:spcPts val="3439"/>
              </a:lnSpc>
            </a:pPr>
            <a:r>
              <a:rPr lang="zh-CN" altLang="en-US" sz="2399" b="1" dirty="0">
                <a:latin typeface="Huawei Sans" panose="020C0503030203020204" pitchFamily="34" charset="0"/>
                <a:ea typeface="方正兰亭黑简体" panose="02000000000000000000" pitchFamily="2" charset="-122"/>
              </a:rPr>
              <a:t>   鲲鹏是生态应用</a:t>
            </a:r>
          </a:p>
        </p:txBody>
      </p:sp>
      <p:sp>
        <p:nvSpPr>
          <p:cNvPr id="131" name="矩形 130"/>
          <p:cNvSpPr/>
          <p:nvPr/>
        </p:nvSpPr>
        <p:spPr>
          <a:xfrm>
            <a:off x="834965" y="3804370"/>
            <a:ext cx="3339274" cy="1892087"/>
          </a:xfrm>
          <a:prstGeom prst="rect">
            <a:avLst/>
          </a:prstGeom>
        </p:spPr>
        <p:txBody>
          <a:bodyPr wrap="square">
            <a:spAutoFit/>
          </a:bodyPr>
          <a:lstStyle/>
          <a:p>
            <a:pPr>
              <a:lnSpc>
                <a:spcPct val="150000"/>
              </a:lnSpc>
              <a:defRPr/>
            </a:pP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制程工艺领先：</a:t>
            </a:r>
            <a:r>
              <a:rPr lang="zh-CN" altLang="en-US" sz="1200" kern="0" dirty="0">
                <a:latin typeface="Huawei Sans" panose="020C0503030203020204" pitchFamily="34" charset="0"/>
                <a:ea typeface="方正兰亭黑简体" panose="02000000000000000000" pitchFamily="2" charset="-122"/>
              </a:rPr>
              <a:t>业界领先</a:t>
            </a:r>
            <a:r>
              <a:rPr lang="en-US" altLang="zh-CN" sz="1200" kern="0" dirty="0">
                <a:latin typeface="Huawei Sans" panose="020C0503030203020204" pitchFamily="34" charset="0"/>
                <a:ea typeface="方正兰亭黑简体" panose="02000000000000000000" pitchFamily="2" charset="-122"/>
              </a:rPr>
              <a:t>7nm</a:t>
            </a:r>
            <a:r>
              <a:rPr lang="zh-CN" altLang="en-US" sz="1200" kern="0" dirty="0">
                <a:latin typeface="Huawei Sans" panose="020C0503030203020204" pitchFamily="34" charset="0"/>
                <a:ea typeface="方正兰亭黑简体" panose="02000000000000000000" pitchFamily="2" charset="-122"/>
              </a:rPr>
              <a:t>制程，</a:t>
            </a:r>
            <a:endParaRPr lang="en-US" altLang="zh-CN" sz="1200" kern="0" dirty="0">
              <a:latin typeface="Huawei Sans" panose="020C0503030203020204" pitchFamily="34" charset="0"/>
              <a:ea typeface="方正兰亭黑简体" panose="02000000000000000000" pitchFamily="2" charset="-122"/>
            </a:endParaRPr>
          </a:p>
          <a:p>
            <a:pPr>
              <a:lnSpc>
                <a:spcPct val="150000"/>
              </a:lnSpc>
              <a:defRPr/>
            </a:pPr>
            <a:r>
              <a:rPr lang="zh-CN" altLang="en-US" sz="1200" kern="0" dirty="0">
                <a:latin typeface="Huawei Sans" panose="020C0503030203020204" pitchFamily="34" charset="0"/>
                <a:ea typeface="方正兰亭黑简体" panose="02000000000000000000" pitchFamily="2" charset="-122"/>
              </a:rPr>
              <a:t>多</a:t>
            </a:r>
            <a:r>
              <a:rPr lang="en-US" altLang="zh-CN" sz="1200" kern="0" dirty="0">
                <a:latin typeface="Huawei Sans" panose="020C0503030203020204" pitchFamily="34" charset="0"/>
                <a:ea typeface="方正兰亭黑简体" panose="02000000000000000000" pitchFamily="2" charset="-122"/>
              </a:rPr>
              <a:t>Die</a:t>
            </a:r>
            <a:r>
              <a:rPr lang="zh-CN" altLang="en-US" sz="1200" kern="0" dirty="0">
                <a:latin typeface="Huawei Sans" panose="020C0503030203020204" pitchFamily="34" charset="0"/>
                <a:ea typeface="方正兰亭黑简体" panose="02000000000000000000" pitchFamily="2" charset="-122"/>
              </a:rPr>
              <a:t>合封的</a:t>
            </a:r>
            <a:r>
              <a:rPr lang="en-US" altLang="zh-CN" sz="1200" kern="0" dirty="0">
                <a:latin typeface="Huawei Sans" panose="020C0503030203020204" pitchFamily="34" charset="0"/>
                <a:ea typeface="方正兰亭黑简体" panose="02000000000000000000" pitchFamily="2" charset="-122"/>
              </a:rPr>
              <a:t>Chiplet</a:t>
            </a:r>
            <a:r>
              <a:rPr lang="zh-CN" altLang="en-US" sz="1200" kern="0" dirty="0">
                <a:latin typeface="Huawei Sans" panose="020C0503030203020204" pitchFamily="34" charset="0"/>
                <a:ea typeface="方正兰亭黑简体" panose="02000000000000000000" pitchFamily="2" charset="-122"/>
              </a:rPr>
              <a:t>架构</a:t>
            </a:r>
            <a:endParaRPr lang="en-US" altLang="zh-CN" sz="1200" b="1" dirty="0">
              <a:latin typeface="Huawei Sans" panose="020C0503030203020204" pitchFamily="34" charset="0"/>
              <a:ea typeface="方正兰亭黑简体" panose="02000000000000000000" pitchFamily="2" charset="-122"/>
              <a:cs typeface="Arial" panose="020B0604020202020204" pitchFamily="34" charset="0"/>
            </a:endParaRPr>
          </a:p>
          <a:p>
            <a:pPr>
              <a:lnSpc>
                <a:spcPct val="150000"/>
              </a:lnSpc>
              <a:defRPr/>
            </a:pP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自研多核内核：</a:t>
            </a:r>
            <a:r>
              <a:rPr lang="zh-CN" altLang="en-US" sz="1200" kern="0" dirty="0">
                <a:latin typeface="Huawei Sans" panose="020C0503030203020204" pitchFamily="34" charset="0"/>
                <a:ea typeface="方正兰亭黑简体" panose="02000000000000000000" pitchFamily="2" charset="-122"/>
              </a:rPr>
              <a:t>自研</a:t>
            </a:r>
            <a:r>
              <a:rPr lang="en-US" altLang="zh-CN" sz="1200" kern="0" dirty="0">
                <a:latin typeface="Huawei Sans" panose="020C0503030203020204" pitchFamily="34" charset="0"/>
                <a:ea typeface="方正兰亭黑简体" panose="02000000000000000000" pitchFamily="2" charset="-122"/>
              </a:rPr>
              <a:t>CPU</a:t>
            </a:r>
            <a:r>
              <a:rPr lang="zh-CN" altLang="en-US" sz="1200" kern="0" dirty="0">
                <a:latin typeface="Huawei Sans" panose="020C0503030203020204" pitchFamily="34" charset="0"/>
                <a:ea typeface="方正兰亭黑简体" panose="02000000000000000000" pitchFamily="2" charset="-122"/>
              </a:rPr>
              <a:t>内核算力提升</a:t>
            </a:r>
            <a:r>
              <a:rPr lang="en-US" altLang="zh-CN" sz="1200" kern="0" dirty="0">
                <a:latin typeface="Huawei Sans" panose="020C0503030203020204" pitchFamily="34" charset="0"/>
                <a:ea typeface="方正兰亭黑简体" panose="02000000000000000000" pitchFamily="2" charset="-122"/>
              </a:rPr>
              <a:t>50%</a:t>
            </a:r>
            <a:r>
              <a:rPr lang="zh-CN" altLang="en-US" sz="1200" kern="0" dirty="0">
                <a:latin typeface="Huawei Sans" panose="020C0503030203020204" pitchFamily="34" charset="0"/>
                <a:ea typeface="方正兰亭黑简体" panose="02000000000000000000" pitchFamily="2" charset="-122"/>
              </a:rPr>
              <a:t>，自研片间互联，支持多路互联</a:t>
            </a:r>
            <a:endParaRPr lang="en-US" altLang="zh-CN" sz="1200" kern="0" dirty="0">
              <a:latin typeface="Huawei Sans" panose="020C0503030203020204" pitchFamily="34" charset="0"/>
              <a:ea typeface="方正兰亭黑简体" panose="02000000000000000000" pitchFamily="2" charset="-122"/>
            </a:endParaRPr>
          </a:p>
          <a:p>
            <a:pPr>
              <a:lnSpc>
                <a:spcPct val="150000"/>
              </a:lnSpc>
              <a:defRPr/>
            </a:pP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率先支持下一代网络和接口：</a:t>
            </a:r>
            <a:r>
              <a:rPr lang="zh-CN" altLang="en-US" sz="1200" kern="0" dirty="0">
                <a:latin typeface="Huawei Sans" panose="020C0503030203020204" pitchFamily="34" charset="0"/>
                <a:ea typeface="方正兰亭黑简体" panose="02000000000000000000" pitchFamily="2" charset="-122"/>
              </a:rPr>
              <a:t>支持</a:t>
            </a:r>
            <a:r>
              <a:rPr lang="en-US" altLang="zh-CN" sz="1200" kern="0" dirty="0">
                <a:latin typeface="Huawei Sans" panose="020C0503030203020204" pitchFamily="34" charset="0"/>
                <a:ea typeface="方正兰亭黑简体" panose="02000000000000000000" pitchFamily="2" charset="-122"/>
              </a:rPr>
              <a:t>8</a:t>
            </a:r>
            <a:r>
              <a:rPr lang="zh-CN" altLang="en-US" sz="1200" kern="0" dirty="0">
                <a:latin typeface="Huawei Sans" panose="020C0503030203020204" pitchFamily="34" charset="0"/>
                <a:ea typeface="方正兰亭黑简体" panose="02000000000000000000" pitchFamily="2" charset="-122"/>
              </a:rPr>
              <a:t>通道内存控制器和</a:t>
            </a:r>
            <a:r>
              <a:rPr lang="en-US" altLang="zh-CN" sz="1200" kern="0" dirty="0">
                <a:latin typeface="Huawei Sans" panose="020C0503030203020204" pitchFamily="34" charset="0"/>
                <a:ea typeface="方正兰亭黑简体" panose="02000000000000000000" pitchFamily="2" charset="-122"/>
              </a:rPr>
              <a:t>100GE</a:t>
            </a:r>
            <a:r>
              <a:rPr lang="zh-CN" altLang="en-US" sz="1200" kern="0" dirty="0">
                <a:latin typeface="Huawei Sans" panose="020C0503030203020204" pitchFamily="34" charset="0"/>
                <a:ea typeface="方正兰亭黑简体" panose="02000000000000000000" pitchFamily="2" charset="-122"/>
              </a:rPr>
              <a:t>端口</a:t>
            </a:r>
          </a:p>
        </p:txBody>
      </p:sp>
      <p:sp>
        <p:nvSpPr>
          <p:cNvPr id="132" name="矩形 131"/>
          <p:cNvSpPr/>
          <p:nvPr/>
        </p:nvSpPr>
        <p:spPr>
          <a:xfrm>
            <a:off x="4308473" y="1975507"/>
            <a:ext cx="3485490" cy="307657"/>
          </a:xfrm>
          <a:prstGeom prst="rect">
            <a:avLst/>
          </a:prstGeom>
        </p:spPr>
        <p:txBody>
          <a:bodyPr wrap="none">
            <a:spAutoFit/>
          </a:bodyPr>
          <a:lstStyle/>
          <a:p>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处理器</a:t>
            </a:r>
            <a:r>
              <a:rPr lang="en-US" altLang="zh-CN" sz="1399" b="1" dirty="0">
                <a:latin typeface="Huawei Sans" panose="020C0503030203020204" pitchFamily="34" charset="0"/>
                <a:ea typeface="方正兰亭黑简体" panose="02000000000000000000" pitchFamily="2" charset="-122"/>
                <a:cs typeface="Arial" panose="020B0604020202020204" pitchFamily="34" charset="0"/>
              </a:rPr>
              <a:t>-&gt;</a:t>
            </a: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单机</a:t>
            </a:r>
            <a:r>
              <a:rPr lang="en-US" altLang="zh-CN" sz="1399" b="1" dirty="0">
                <a:latin typeface="Huawei Sans" panose="020C0503030203020204" pitchFamily="34" charset="0"/>
                <a:ea typeface="方正兰亭黑简体" panose="02000000000000000000" pitchFamily="2" charset="-122"/>
                <a:cs typeface="Arial" panose="020B0604020202020204" pitchFamily="34" charset="0"/>
              </a:rPr>
              <a:t>-&gt;</a:t>
            </a:r>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集群，鲲鹏开放硬件平台</a:t>
            </a:r>
            <a:endParaRPr lang="zh-CN" altLang="en-US" sz="1399" dirty="0">
              <a:latin typeface="Huawei Sans" panose="020C0503030203020204" pitchFamily="34" charset="0"/>
              <a:ea typeface="方正兰亭黑简体" panose="02000000000000000000" pitchFamily="2" charset="-122"/>
            </a:endParaRPr>
          </a:p>
        </p:txBody>
      </p:sp>
      <p:sp>
        <p:nvSpPr>
          <p:cNvPr id="133" name="矩形 132"/>
          <p:cNvSpPr/>
          <p:nvPr/>
        </p:nvSpPr>
        <p:spPr>
          <a:xfrm>
            <a:off x="4435695" y="3798643"/>
            <a:ext cx="3235520" cy="307657"/>
          </a:xfrm>
          <a:prstGeom prst="rect">
            <a:avLst/>
          </a:prstGeom>
        </p:spPr>
        <p:txBody>
          <a:bodyPr wrap="none">
            <a:spAutoFit/>
          </a:bodyPr>
          <a:lstStyle/>
          <a:p>
            <a:r>
              <a:rPr lang="zh-CN" altLang="en-US" sz="1399" b="1" dirty="0">
                <a:latin typeface="Huawei Sans" panose="020C0503030203020204" pitchFamily="34" charset="0"/>
                <a:ea typeface="方正兰亭黑简体" panose="02000000000000000000" pitchFamily="2" charset="-122"/>
                <a:cs typeface="Arial" panose="020B0604020202020204" pitchFamily="34" charset="0"/>
              </a:rPr>
              <a:t>完备的软件工具链，发挥鲲鹏最佳性能</a:t>
            </a:r>
            <a:endParaRPr lang="en-US" altLang="zh-CN" sz="1399" b="1"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34" name="图片 133"/>
          <p:cNvPicPr>
            <a:picLocks noChangeAspect="1"/>
          </p:cNvPicPr>
          <p:nvPr/>
        </p:nvPicPr>
        <p:blipFill>
          <a:blip r:embed="rId9"/>
          <a:stretch>
            <a:fillRect/>
          </a:stretch>
        </p:blipFill>
        <p:spPr>
          <a:xfrm>
            <a:off x="4449447" y="4219496"/>
            <a:ext cx="1592649" cy="894334"/>
          </a:xfrm>
          <a:prstGeom prst="rect">
            <a:avLst/>
          </a:prstGeom>
        </p:spPr>
      </p:pic>
      <p:pic>
        <p:nvPicPr>
          <p:cNvPr id="135" name="图片 134"/>
          <p:cNvPicPr>
            <a:picLocks noChangeAspect="1"/>
          </p:cNvPicPr>
          <p:nvPr/>
        </p:nvPicPr>
        <p:blipFill>
          <a:blip r:embed="rId10"/>
          <a:stretch>
            <a:fillRect/>
          </a:stretch>
        </p:blipFill>
        <p:spPr>
          <a:xfrm>
            <a:off x="6089400" y="4218931"/>
            <a:ext cx="1600744" cy="900199"/>
          </a:xfrm>
          <a:prstGeom prst="rect">
            <a:avLst/>
          </a:prstGeom>
        </p:spPr>
      </p:pic>
      <p:sp>
        <p:nvSpPr>
          <p:cNvPr id="136" name="文本框 10"/>
          <p:cNvSpPr txBox="1"/>
          <p:nvPr/>
        </p:nvSpPr>
        <p:spPr>
          <a:xfrm>
            <a:off x="6336401" y="5077131"/>
            <a:ext cx="1153711" cy="63684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性能优化工具</a:t>
            </a:r>
            <a:endParaRPr lang="en-US" altLang="zh-CN" sz="1200" dirty="0">
              <a:solidFill>
                <a:schemeClr val="tx1"/>
              </a:solidFill>
              <a:latin typeface="Huawei Sans" panose="020C0503030203020204" pitchFamily="34" charset="0"/>
              <a:ea typeface="方正兰亭黑简体" panose="02000000000000000000" pitchFamily="2" charset="-122"/>
            </a:endParaRPr>
          </a:p>
          <a:p>
            <a:r>
              <a:rPr lang="zh-CN" altLang="en-US" sz="1200" dirty="0">
                <a:solidFill>
                  <a:schemeClr val="tx1"/>
                </a:solidFill>
                <a:latin typeface="Huawei Sans" panose="020C0503030203020204" pitchFamily="34" charset="0"/>
                <a:ea typeface="方正兰亭黑简体" panose="02000000000000000000" pitchFamily="2" charset="-122"/>
              </a:rPr>
              <a:t>加速库</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37" name="文本框 10"/>
          <p:cNvSpPr txBox="1"/>
          <p:nvPr/>
        </p:nvSpPr>
        <p:spPr>
          <a:xfrm>
            <a:off x="9821000" y="1925162"/>
            <a:ext cx="1307540" cy="46763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14255" tIns="114255" rIns="114255" bIns="114255">
            <a:spAutoFit/>
          </a:bodyPr>
          <a:lstStyle>
            <a:lvl1pPr algn="ctr" defTabSz="870965">
              <a:lnSpc>
                <a:spcPct val="110000"/>
              </a:lnSpc>
              <a:defRPr sz="2000">
                <a:solidFill>
                  <a:srgbClr val="FFFFFF"/>
                </a:solidFill>
                <a:latin typeface="FZLanTingHeiS-R-GB"/>
                <a:ea typeface="FZLanTingHeiS-R-GB"/>
                <a:cs typeface="FZLanTingHeiS-R-GB"/>
                <a:sym typeface="FZLanTingHeiS-R-GB"/>
              </a:defRPr>
            </a:lvl1pPr>
          </a:lstStyle>
          <a:p>
            <a:r>
              <a:rPr lang="zh-CN" altLang="en-US"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使能行业应用</a:t>
            </a:r>
            <a:endParaRPr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138" name="组合 137"/>
          <p:cNvGrpSpPr/>
          <p:nvPr/>
        </p:nvGrpSpPr>
        <p:grpSpPr>
          <a:xfrm>
            <a:off x="8282701" y="2664840"/>
            <a:ext cx="1076675" cy="2469798"/>
            <a:chOff x="8563244" y="2921945"/>
            <a:chExt cx="970540" cy="2470763"/>
          </a:xfrm>
        </p:grpSpPr>
        <p:grpSp>
          <p:nvGrpSpPr>
            <p:cNvPr id="139" name="组合 138"/>
            <p:cNvGrpSpPr/>
            <p:nvPr/>
          </p:nvGrpSpPr>
          <p:grpSpPr>
            <a:xfrm>
              <a:off x="8563244" y="2921945"/>
              <a:ext cx="970540" cy="2470763"/>
              <a:chOff x="8581906" y="2912614"/>
              <a:chExt cx="970540" cy="2470763"/>
            </a:xfrm>
          </p:grpSpPr>
          <p:sp>
            <p:nvSpPr>
              <p:cNvPr id="144" name="矩形 735"/>
              <p:cNvSpPr txBox="1"/>
              <p:nvPr/>
            </p:nvSpPr>
            <p:spPr>
              <a:xfrm>
                <a:off x="8581906" y="2921150"/>
                <a:ext cx="821716" cy="2771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应用</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45" name="矩形 734"/>
              <p:cNvSpPr txBox="1"/>
              <p:nvPr/>
            </p:nvSpPr>
            <p:spPr>
              <a:xfrm>
                <a:off x="8766387" y="3455662"/>
                <a:ext cx="542702" cy="2771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中间件</a:t>
                </a:r>
                <a:r>
                  <a:rPr sz="1200" dirty="0">
                    <a:solidFill>
                      <a:schemeClr val="tx1"/>
                    </a:solidFill>
                    <a:latin typeface="Huawei Sans" panose="020C0503030203020204" pitchFamily="34" charset="0"/>
                    <a:ea typeface="方正兰亭黑简体" panose="02000000000000000000" pitchFamily="2" charset="-122"/>
                  </a:rPr>
                  <a:t> </a:t>
                </a:r>
              </a:p>
            </p:txBody>
          </p:sp>
          <p:sp>
            <p:nvSpPr>
              <p:cNvPr id="146" name="矩形 732"/>
              <p:cNvSpPr txBox="1"/>
              <p:nvPr/>
            </p:nvSpPr>
            <p:spPr>
              <a:xfrm>
                <a:off x="8786787" y="3955500"/>
                <a:ext cx="499352" cy="2771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数据库</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47" name="矩形 733"/>
              <p:cNvSpPr txBox="1"/>
              <p:nvPr/>
            </p:nvSpPr>
            <p:spPr>
              <a:xfrm>
                <a:off x="8799557" y="4504719"/>
                <a:ext cx="638071" cy="2771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操作系统</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48" name="Sever/PC"/>
              <p:cNvSpPr txBox="1"/>
              <p:nvPr/>
            </p:nvSpPr>
            <p:spPr>
              <a:xfrm>
                <a:off x="8778049" y="5025640"/>
                <a:ext cx="726280" cy="24687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9901" tIns="39901" rIns="39901" bIns="39901"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服务器</a:t>
                </a:r>
                <a:r>
                  <a:rPr sz="1200" dirty="0">
                    <a:solidFill>
                      <a:schemeClr val="tx1"/>
                    </a:solidFill>
                    <a:latin typeface="Huawei Sans" panose="020C0503030203020204" pitchFamily="34" charset="0"/>
                    <a:ea typeface="方正兰亭黑简体" panose="02000000000000000000" pitchFamily="2" charset="-122"/>
                  </a:rPr>
                  <a:t>/PC</a:t>
                </a:r>
              </a:p>
            </p:txBody>
          </p:sp>
          <p:grpSp>
            <p:nvGrpSpPr>
              <p:cNvPr id="149" name="成组"/>
              <p:cNvGrpSpPr/>
              <p:nvPr/>
            </p:nvGrpSpPr>
            <p:grpSpPr>
              <a:xfrm>
                <a:off x="8609631" y="2912614"/>
                <a:ext cx="942815" cy="360948"/>
                <a:chOff x="-36856" y="0"/>
                <a:chExt cx="1861946" cy="481688"/>
              </a:xfrm>
            </p:grpSpPr>
            <p:sp>
              <p:nvSpPr>
                <p:cNvPr id="154"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55" name="圆形"/>
                <p:cNvSpPr/>
                <p:nvPr/>
              </p:nvSpPr>
              <p:spPr>
                <a:xfrm>
                  <a:off x="-36856" y="134700"/>
                  <a:ext cx="142192" cy="96085"/>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grpSp>
          <p:sp>
            <p:nvSpPr>
              <p:cNvPr id="150"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51"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52" name="线条"/>
              <p:cNvSpPr/>
              <p:nvPr/>
            </p:nvSpPr>
            <p:spPr>
              <a:xfrm>
                <a:off x="8641942" y="4494975"/>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53"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grpSp>
        <p:sp>
          <p:nvSpPr>
            <p:cNvPr id="140" name="圆形"/>
            <p:cNvSpPr/>
            <p:nvPr/>
          </p:nvSpPr>
          <p:spPr>
            <a:xfrm>
              <a:off x="8595614" y="3561634"/>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41" name="圆形"/>
            <p:cNvSpPr/>
            <p:nvPr/>
          </p:nvSpPr>
          <p:spPr>
            <a:xfrm>
              <a:off x="8604075" y="4074381"/>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42" name="圆形"/>
            <p:cNvSpPr/>
            <p:nvPr/>
          </p:nvSpPr>
          <p:spPr>
            <a:xfrm>
              <a:off x="8604075" y="4606897"/>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43" name="圆形"/>
            <p:cNvSpPr/>
            <p:nvPr/>
          </p:nvSpPr>
          <p:spPr>
            <a:xfrm>
              <a:off x="8595614" y="5122659"/>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grpSp>
      <p:grpSp>
        <p:nvGrpSpPr>
          <p:cNvPr id="156" name="组合 155"/>
          <p:cNvGrpSpPr/>
          <p:nvPr/>
        </p:nvGrpSpPr>
        <p:grpSpPr>
          <a:xfrm>
            <a:off x="9919813" y="2663089"/>
            <a:ext cx="1001388" cy="2495125"/>
            <a:chOff x="8584744" y="2896609"/>
            <a:chExt cx="1001779" cy="2496099"/>
          </a:xfrm>
        </p:grpSpPr>
        <p:grpSp>
          <p:nvGrpSpPr>
            <p:cNvPr id="157" name="组合 156"/>
            <p:cNvGrpSpPr/>
            <p:nvPr/>
          </p:nvGrpSpPr>
          <p:grpSpPr>
            <a:xfrm>
              <a:off x="8590969" y="2896609"/>
              <a:ext cx="995554" cy="2496099"/>
              <a:chOff x="8609631" y="2887278"/>
              <a:chExt cx="995554" cy="2496099"/>
            </a:xfrm>
          </p:grpSpPr>
          <p:sp>
            <p:nvSpPr>
              <p:cNvPr id="162" name="矩形 735"/>
              <p:cNvSpPr txBox="1"/>
              <p:nvPr/>
            </p:nvSpPr>
            <p:spPr>
              <a:xfrm>
                <a:off x="8634269" y="2887278"/>
                <a:ext cx="821716" cy="2771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大数据</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63" name="矩形 734"/>
              <p:cNvSpPr txBox="1"/>
              <p:nvPr/>
            </p:nvSpPr>
            <p:spPr>
              <a:xfrm>
                <a:off x="8698210" y="3425173"/>
                <a:ext cx="906975" cy="2771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分布式存储</a:t>
                </a:r>
                <a:r>
                  <a:rPr sz="1200" dirty="0">
                    <a:solidFill>
                      <a:schemeClr val="tx1"/>
                    </a:solidFill>
                    <a:latin typeface="Huawei Sans" panose="020C0503030203020204" pitchFamily="34" charset="0"/>
                    <a:ea typeface="方正兰亭黑简体" panose="02000000000000000000" pitchFamily="2" charset="-122"/>
                  </a:rPr>
                  <a:t> </a:t>
                </a:r>
              </a:p>
            </p:txBody>
          </p:sp>
          <p:sp>
            <p:nvSpPr>
              <p:cNvPr id="164" name="矩形 732"/>
              <p:cNvSpPr txBox="1"/>
              <p:nvPr/>
            </p:nvSpPr>
            <p:spPr>
              <a:xfrm>
                <a:off x="8720660" y="3922858"/>
                <a:ext cx="862073" cy="2771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高性能计算</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65" name="矩形 733"/>
              <p:cNvSpPr txBox="1"/>
              <p:nvPr/>
            </p:nvSpPr>
            <p:spPr>
              <a:xfrm>
                <a:off x="8743131" y="4481136"/>
                <a:ext cx="708125" cy="2771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01" rIns="45701">
                <a:spAutoFit/>
              </a:bodyPr>
              <a:lstStyle>
                <a:lvl1pPr algn="ctr" defTabSz="435481">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原生应用</a:t>
                </a:r>
                <a:endParaRPr sz="1200" dirty="0">
                  <a:solidFill>
                    <a:schemeClr val="tx1"/>
                  </a:solidFill>
                  <a:latin typeface="Huawei Sans" panose="020C0503030203020204" pitchFamily="34" charset="0"/>
                  <a:ea typeface="方正兰亭黑简体" panose="02000000000000000000" pitchFamily="2" charset="-122"/>
                </a:endParaRPr>
              </a:p>
            </p:txBody>
          </p:sp>
          <p:sp>
            <p:nvSpPr>
              <p:cNvPr id="166" name="Sever/PC"/>
              <p:cNvSpPr txBox="1"/>
              <p:nvPr/>
            </p:nvSpPr>
            <p:spPr>
              <a:xfrm>
                <a:off x="8734054" y="5008546"/>
                <a:ext cx="726280" cy="24687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9901" tIns="39901" rIns="39901" bIns="39901" anchor="ctr">
                <a:spAutoFit/>
              </a:bodyPr>
              <a:lstStyle>
                <a:lvl1pPr algn="ctr" defTabSz="465296">
                  <a:lnSpc>
                    <a:spcPct val="90000"/>
                  </a:lnSpc>
                  <a:spcBef>
                    <a:spcPts val="800"/>
                  </a:spcBef>
                  <a:defRPr sz="2000">
                    <a:solidFill>
                      <a:srgbClr val="FFFFFF"/>
                    </a:solidFill>
                    <a:latin typeface="Huawei Sans"/>
                    <a:ea typeface="Huawei Sans"/>
                    <a:cs typeface="Huawei Sans"/>
                    <a:sym typeface="Huawei Sans"/>
                  </a:defRPr>
                </a:lvl1pPr>
              </a:lstStyle>
              <a:p>
                <a:r>
                  <a:rPr lang="zh-CN" altLang="en-US" sz="1200" dirty="0">
                    <a:solidFill>
                      <a:schemeClr val="tx1"/>
                    </a:solidFill>
                    <a:latin typeface="Huawei Sans" panose="020C0503030203020204" pitchFamily="34" charset="0"/>
                    <a:ea typeface="方正兰亭黑简体" panose="02000000000000000000" pitchFamily="2" charset="-122"/>
                  </a:rPr>
                  <a:t>云服务</a:t>
                </a:r>
                <a:endParaRPr sz="1200" dirty="0">
                  <a:solidFill>
                    <a:schemeClr val="tx1"/>
                  </a:solidFill>
                  <a:latin typeface="Huawei Sans" panose="020C0503030203020204" pitchFamily="34" charset="0"/>
                  <a:ea typeface="方正兰亭黑简体" panose="02000000000000000000" pitchFamily="2" charset="-122"/>
                </a:endParaRPr>
              </a:p>
            </p:txBody>
          </p:sp>
          <p:grpSp>
            <p:nvGrpSpPr>
              <p:cNvPr id="167" name="成组"/>
              <p:cNvGrpSpPr/>
              <p:nvPr/>
            </p:nvGrpSpPr>
            <p:grpSpPr>
              <a:xfrm>
                <a:off x="8609631" y="2912614"/>
                <a:ext cx="942815" cy="360948"/>
                <a:chOff x="-36856" y="0"/>
                <a:chExt cx="1861946" cy="481688"/>
              </a:xfrm>
            </p:grpSpPr>
            <p:sp>
              <p:nvSpPr>
                <p:cNvPr id="172" name="线条"/>
                <p:cNvSpPr/>
                <p:nvPr/>
              </p:nvSpPr>
              <p:spPr>
                <a:xfrm>
                  <a:off x="26955" y="0"/>
                  <a:ext cx="1798135" cy="48168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73" name="圆形"/>
                <p:cNvSpPr/>
                <p:nvPr/>
              </p:nvSpPr>
              <p:spPr>
                <a:xfrm>
                  <a:off x="-36856" y="96785"/>
                  <a:ext cx="142191" cy="96085"/>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grpSp>
          <p:sp>
            <p:nvSpPr>
              <p:cNvPr id="168" name="线条"/>
              <p:cNvSpPr/>
              <p:nvPr/>
            </p:nvSpPr>
            <p:spPr>
              <a:xfrm>
                <a:off x="8641942" y="3440068"/>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69" name="线条"/>
              <p:cNvSpPr/>
              <p:nvPr/>
            </p:nvSpPr>
            <p:spPr>
              <a:xfrm>
                <a:off x="8641942" y="3967522"/>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40000"/>
                    <a:lumOff val="6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70" name="线条"/>
              <p:cNvSpPr/>
              <p:nvPr/>
            </p:nvSpPr>
            <p:spPr>
              <a:xfrm>
                <a:off x="8637378" y="4445234"/>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sp>
            <p:nvSpPr>
              <p:cNvPr id="171" name="线条"/>
              <p:cNvSpPr/>
              <p:nvPr/>
            </p:nvSpPr>
            <p:spPr>
              <a:xfrm>
                <a:off x="8641942" y="5022429"/>
                <a:ext cx="910504" cy="360948"/>
              </a:xfrm>
              <a:custGeom>
                <a:avLst/>
                <a:gdLst/>
                <a:ahLst/>
                <a:cxnLst>
                  <a:cxn ang="0">
                    <a:pos x="wd2" y="hd2"/>
                  </a:cxn>
                  <a:cxn ang="5400000">
                    <a:pos x="wd2" y="hd2"/>
                  </a:cxn>
                  <a:cxn ang="10800000">
                    <a:pos x="wd2" y="hd2"/>
                  </a:cxn>
                  <a:cxn ang="16200000">
                    <a:pos x="wd2" y="hd2"/>
                  </a:cxn>
                </a:cxnLst>
                <a:rect l="0" t="0" r="r" b="b"/>
                <a:pathLst>
                  <a:path w="21600" h="21600" extrusionOk="0">
                    <a:moveTo>
                      <a:pt x="0" y="4242"/>
                    </a:moveTo>
                    <a:cubicBezTo>
                      <a:pt x="0" y="4092"/>
                      <a:pt x="0" y="3952"/>
                      <a:pt x="1" y="3818"/>
                    </a:cubicBezTo>
                    <a:cubicBezTo>
                      <a:pt x="2" y="3552"/>
                      <a:pt x="4" y="3317"/>
                      <a:pt x="8" y="3101"/>
                    </a:cubicBezTo>
                    <a:cubicBezTo>
                      <a:pt x="15" y="2669"/>
                      <a:pt x="31" y="2314"/>
                      <a:pt x="62" y="1950"/>
                    </a:cubicBezTo>
                    <a:cubicBezTo>
                      <a:pt x="140" y="1151"/>
                      <a:pt x="308" y="522"/>
                      <a:pt x="522" y="231"/>
                    </a:cubicBezTo>
                    <a:cubicBezTo>
                      <a:pt x="718" y="0"/>
                      <a:pt x="902" y="0"/>
                      <a:pt x="1270" y="0"/>
                    </a:cubicBezTo>
                    <a:lnTo>
                      <a:pt x="1264" y="0"/>
                    </a:lnTo>
                    <a:lnTo>
                      <a:pt x="20336" y="150"/>
                    </a:lnTo>
                    <a:cubicBezTo>
                      <a:pt x="20698" y="150"/>
                      <a:pt x="20882" y="150"/>
                      <a:pt x="21078" y="382"/>
                    </a:cubicBezTo>
                    <a:cubicBezTo>
                      <a:pt x="21292" y="672"/>
                      <a:pt x="21460" y="1301"/>
                      <a:pt x="21538" y="2100"/>
                    </a:cubicBezTo>
                    <a:cubicBezTo>
                      <a:pt x="21600" y="2830"/>
                      <a:pt x="21600" y="3517"/>
                      <a:pt x="21600" y="4891"/>
                    </a:cubicBezTo>
                    <a:lnTo>
                      <a:pt x="21600" y="16881"/>
                    </a:lnTo>
                    <a:cubicBezTo>
                      <a:pt x="21600" y="18234"/>
                      <a:pt x="21600" y="18921"/>
                      <a:pt x="21538" y="19650"/>
                    </a:cubicBezTo>
                    <a:cubicBezTo>
                      <a:pt x="21460" y="20449"/>
                      <a:pt x="21292" y="21078"/>
                      <a:pt x="21078" y="21369"/>
                    </a:cubicBezTo>
                    <a:cubicBezTo>
                      <a:pt x="20882" y="21600"/>
                      <a:pt x="20698" y="21600"/>
                      <a:pt x="20330" y="21600"/>
                    </a:cubicBezTo>
                    <a:lnTo>
                      <a:pt x="1264" y="21450"/>
                    </a:lnTo>
                    <a:cubicBezTo>
                      <a:pt x="902" y="21450"/>
                      <a:pt x="718" y="21450"/>
                      <a:pt x="522" y="21218"/>
                    </a:cubicBezTo>
                    <a:cubicBezTo>
                      <a:pt x="308" y="20928"/>
                      <a:pt x="140" y="20299"/>
                      <a:pt x="62" y="19500"/>
                    </a:cubicBezTo>
                    <a:cubicBezTo>
                      <a:pt x="0" y="18770"/>
                      <a:pt x="0" y="18083"/>
                      <a:pt x="0" y="16709"/>
                    </a:cubicBezTo>
                    <a:cubicBezTo>
                      <a:pt x="0" y="14410"/>
                      <a:pt x="0" y="13915"/>
                      <a:pt x="0" y="11616"/>
                    </a:cubicBezTo>
                    <a:cubicBezTo>
                      <a:pt x="0" y="10467"/>
                      <a:pt x="0" y="9317"/>
                      <a:pt x="0" y="8168"/>
                    </a:cubicBezTo>
                  </a:path>
                </a:pathLst>
              </a:custGeom>
              <a:noFill/>
              <a:ln w="3175" cap="flat">
                <a:solidFill>
                  <a:schemeClr val="bg1">
                    <a:lumMod val="60000"/>
                    <a:lumOff val="40000"/>
                  </a:schemeClr>
                </a:solidFill>
                <a:prstDash val="solid"/>
                <a:miter lim="800000"/>
              </a:ln>
              <a:effectLst/>
            </p:spPr>
            <p:txBody>
              <a:bodyPr wrap="square" lIns="25786" tIns="25786" rIns="25786" bIns="25786" numCol="1" anchor="ctr">
                <a:noAutofit/>
              </a:bodyPr>
              <a:lstStyle/>
              <a:p>
                <a:pPr algn="ctr" defTabSz="439927">
                  <a:lnSpc>
                    <a:spcPct val="110000"/>
                  </a:lnSpc>
                  <a:defRPr spc="139">
                    <a:solidFill>
                      <a:srgbClr val="C7010B"/>
                    </a:solidFill>
                    <a:latin typeface="FZLanTingHeiS-R-GB"/>
                    <a:ea typeface="FZLanTingHeiS-R-GB"/>
                    <a:cs typeface="FZLanTingHeiS-R-GB"/>
                    <a:sym typeface="FZLanTingHeiS-R-GB"/>
                  </a:defRPr>
                </a:pPr>
                <a:endParaRPr sz="1200">
                  <a:latin typeface="Huawei Sans" panose="020C0503030203020204" pitchFamily="34" charset="0"/>
                  <a:ea typeface="方正兰亭黑简体" panose="02000000000000000000" pitchFamily="2" charset="-122"/>
                </a:endParaRPr>
              </a:p>
            </p:txBody>
          </p:sp>
        </p:grpSp>
        <p:sp>
          <p:nvSpPr>
            <p:cNvPr id="158" name="圆形"/>
            <p:cNvSpPr/>
            <p:nvPr/>
          </p:nvSpPr>
          <p:spPr>
            <a:xfrm>
              <a:off x="8584744" y="3529430"/>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59" name="圆形"/>
            <p:cNvSpPr/>
            <p:nvPr/>
          </p:nvSpPr>
          <p:spPr>
            <a:xfrm>
              <a:off x="8584746" y="4051942"/>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60" name="圆形"/>
            <p:cNvSpPr/>
            <p:nvPr/>
          </p:nvSpPr>
          <p:spPr>
            <a:xfrm>
              <a:off x="8594079" y="4583789"/>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sp>
          <p:nvSpPr>
            <p:cNvPr id="161" name="圆形"/>
            <p:cNvSpPr/>
            <p:nvPr/>
          </p:nvSpPr>
          <p:spPr>
            <a:xfrm>
              <a:off x="8597183" y="5100084"/>
              <a:ext cx="72000" cy="72000"/>
            </a:xfrm>
            <a:prstGeom prst="ellipse">
              <a:avLst/>
            </a:prstGeom>
            <a:solidFill>
              <a:srgbClr val="C70001"/>
            </a:solidFill>
            <a:ln w="12700" cap="flat">
              <a:noFill/>
              <a:miter lim="400000"/>
            </a:ln>
            <a:effectLst/>
          </p:spPr>
          <p:txBody>
            <a:bodyPr wrap="square" lIns="114255" tIns="114255" rIns="114255" bIns="114255" numCol="1" anchor="ctr">
              <a:noAutofit/>
            </a:bodyPr>
            <a:lstStyle/>
            <a:p>
              <a:endParaRPr sz="1200">
                <a:latin typeface="Huawei Sans" panose="020C0503030203020204" pitchFamily="34" charset="0"/>
                <a:ea typeface="方正兰亭黑简体" panose="02000000000000000000" pitchFamily="2" charset="-122"/>
              </a:endParaRPr>
            </a:p>
          </p:txBody>
        </p:sp>
      </p:grpSp>
      <p:sp>
        <p:nvSpPr>
          <p:cNvPr id="176" name="文本框 175"/>
          <p:cNvSpPr txBox="1"/>
          <p:nvPr/>
        </p:nvSpPr>
        <p:spPr>
          <a:xfrm>
            <a:off x="1455597" y="1311762"/>
            <a:ext cx="1865693" cy="528144"/>
          </a:xfrm>
          <a:prstGeom prst="rect">
            <a:avLst/>
          </a:prstGeom>
          <a:solidFill>
            <a:srgbClr val="FFFFFF"/>
          </a:solidFill>
        </p:spPr>
        <p:txBody>
          <a:bodyPr wrap="square" rtlCol="0">
            <a:spAutoFit/>
          </a:bodyPr>
          <a:lstStyle/>
          <a:p>
            <a:pPr>
              <a:lnSpc>
                <a:spcPts val="3439"/>
              </a:lnSpc>
            </a:pPr>
            <a:r>
              <a:rPr lang="zh-CN" altLang="en-US" sz="2399" b="1" dirty="0">
                <a:latin typeface="Huawei Sans" panose="020C0503030203020204" pitchFamily="34" charset="0"/>
                <a:ea typeface="方正兰亭黑简体" panose="02000000000000000000" pitchFamily="2" charset="-122"/>
              </a:rPr>
              <a:t>  鲲鹏是</a:t>
            </a:r>
            <a:r>
              <a:rPr lang="en-US" altLang="zh-CN" sz="2399" b="1" dirty="0">
                <a:latin typeface="Huawei Sans" panose="020C0503030203020204" pitchFamily="34" charset="0"/>
                <a:ea typeface="方正兰亭黑简体" panose="02000000000000000000" pitchFamily="2" charset="-122"/>
              </a:rPr>
              <a:t>SoC</a:t>
            </a:r>
            <a:endParaRPr lang="zh-CN" altLang="en-US" sz="2399" b="1"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lstStyle/>
          <a:p>
            <a:r>
              <a:rPr lang="zh-CN" altLang="en-US"/>
              <a:t>鲲鹏简介</a:t>
            </a:r>
            <a:endParaRPr lang="zh-CN" altLang="en-US" dirty="0"/>
          </a:p>
        </p:txBody>
      </p:sp>
      <mc:AlternateContent xmlns:mc="http://schemas.openxmlformats.org/markup-compatibility/2006">
        <mc:Choice xmlns:p14="http://schemas.microsoft.com/office/powerpoint/2010/main" Requires="p14">
          <p:contentPart p14:bwMode="auto" r:id="rId11">
            <p14:nvContentPartPr>
              <p14:cNvPr id="3" name="墨迹 2">
                <a:extLst>
                  <a:ext uri="{FF2B5EF4-FFF2-40B4-BE49-F238E27FC236}">
                    <a16:creationId xmlns:a16="http://schemas.microsoft.com/office/drawing/2014/main" id="{8E42460B-F006-F1C1-5B5F-FF1F17BED83E}"/>
                  </a:ext>
                </a:extLst>
              </p14:cNvPr>
              <p14:cNvContentPartPr/>
              <p14:nvPr/>
            </p14:nvContentPartPr>
            <p14:xfrm>
              <a:off x="1684080" y="1074600"/>
              <a:ext cx="8896320" cy="742680"/>
            </p14:xfrm>
          </p:contentPart>
        </mc:Choice>
        <mc:Fallback>
          <p:pic>
            <p:nvPicPr>
              <p:cNvPr id="3" name="墨迹 2">
                <a:extLst>
                  <a:ext uri="{FF2B5EF4-FFF2-40B4-BE49-F238E27FC236}">
                    <a16:creationId xmlns:a16="http://schemas.microsoft.com/office/drawing/2014/main" id="{8E42460B-F006-F1C1-5B5F-FF1F17BED83E}"/>
                  </a:ext>
                </a:extLst>
              </p:cNvPr>
              <p:cNvPicPr/>
              <p:nvPr/>
            </p:nvPicPr>
            <p:blipFill>
              <a:blip r:embed="rId12"/>
              <a:stretch>
                <a:fillRect/>
              </a:stretch>
            </p:blipFill>
            <p:spPr>
              <a:xfrm>
                <a:off x="1674720" y="1065240"/>
                <a:ext cx="8915040" cy="761400"/>
              </a:xfrm>
              <a:prstGeom prst="rect">
                <a:avLst/>
              </a:prstGeom>
            </p:spPr>
          </p:pic>
        </mc:Fallback>
      </mc:AlternateContent>
    </p:spTree>
    <p:extLst>
      <p:ext uri="{BB962C8B-B14F-4D97-AF65-F5344CB8AC3E}">
        <p14:creationId xmlns:p14="http://schemas.microsoft.com/office/powerpoint/2010/main" val="3756209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31838" y="1102659"/>
            <a:ext cx="9121593" cy="5050884"/>
          </a:xfrm>
          <a:prstGeom prst="rect">
            <a:avLst/>
          </a:prstGeom>
        </p:spPr>
      </p:pic>
      <p:sp>
        <p:nvSpPr>
          <p:cNvPr id="10" name="Rounded Rectangle 11"/>
          <p:cNvSpPr/>
          <p:nvPr/>
        </p:nvSpPr>
        <p:spPr bwMode="auto">
          <a:xfrm>
            <a:off x="1096625" y="1829137"/>
            <a:ext cx="1406283" cy="663699"/>
          </a:xfrm>
          <a:prstGeom prst="roundRect">
            <a:avLst/>
          </a:prstGeom>
          <a:solidFill>
            <a:srgbClr val="FFFF00">
              <a:alpha val="68000"/>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分支预测算法改进的性能提升；</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1" name="Rounded Rectangle 10"/>
          <p:cNvSpPr/>
          <p:nvPr/>
        </p:nvSpPr>
        <p:spPr bwMode="auto">
          <a:xfrm>
            <a:off x="1096625" y="4284334"/>
            <a:ext cx="1406283" cy="663699"/>
          </a:xfrm>
          <a:prstGeom prst="roundRect">
            <a:avLst/>
          </a:prstGeom>
          <a:solidFill>
            <a:schemeClr val="tx2">
              <a:lumMod val="40000"/>
              <a:lumOff val="60000"/>
              <a:alpha val="68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en-US" altLang="zh-CN" sz="1200" b="1" dirty="0">
                <a:solidFill>
                  <a:srgbClr val="000000"/>
                </a:solidFill>
                <a:latin typeface="Huawei Sans" panose="020C0503030203020204" pitchFamily="34" charset="0"/>
                <a:ea typeface="方正兰亭黑简体" panose="02000000000000000000" pitchFamily="2" charset="-122"/>
                <a:cs typeface="Arial Unicode MS" pitchFamily="34" charset="-128"/>
              </a:rPr>
              <a:t>V8.1/V8.2 </a:t>
            </a:r>
            <a:r>
              <a:rPr lang="zh-CN" altLang="en-US" sz="1200" b="1" dirty="0">
                <a:solidFill>
                  <a:srgbClr val="000000"/>
                </a:solidFill>
                <a:latin typeface="Huawei Sans" panose="020C0503030203020204" pitchFamily="34" charset="0"/>
                <a:ea typeface="方正兰亭黑简体" panose="02000000000000000000" pitchFamily="2" charset="-122"/>
                <a:cs typeface="Arial Unicode MS" pitchFamily="34" charset="-128"/>
              </a:rPr>
              <a:t>新指令，</a:t>
            </a:r>
            <a:r>
              <a:rPr lang="en-US" altLang="zh-CN" sz="1200" b="1" dirty="0">
                <a:solidFill>
                  <a:srgbClr val="000000"/>
                </a:solidFill>
                <a:latin typeface="Huawei Sans" panose="020C0503030203020204" pitchFamily="34" charset="0"/>
                <a:ea typeface="方正兰亭黑简体" panose="02000000000000000000" pitchFamily="2" charset="-122"/>
                <a:cs typeface="Arial Unicode MS" pitchFamily="34" charset="-128"/>
              </a:rPr>
              <a:t>RAS</a:t>
            </a:r>
            <a:r>
              <a:rPr lang="en-US" altLang="zh-CN" sz="1200" dirty="0">
                <a:solidFill>
                  <a:srgbClr val="000000"/>
                </a:solidFill>
                <a:latin typeface="Huawei Sans" panose="020C0503030203020204" pitchFamily="34" charset="0"/>
                <a:ea typeface="方正兰亭黑简体" panose="02000000000000000000" pitchFamily="2" charset="-122"/>
                <a:cs typeface="Arial Unicode MS" pitchFamily="34" charset="-128"/>
              </a:rPr>
              <a:t> </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2" name="Rounded Rectangle 11"/>
          <p:cNvSpPr/>
          <p:nvPr/>
        </p:nvSpPr>
        <p:spPr bwMode="auto">
          <a:xfrm>
            <a:off x="8419364" y="1539205"/>
            <a:ext cx="2856776" cy="499936"/>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F2F2F2"/>
                </a:solidFill>
                <a:latin typeface="Huawei Sans" panose="020C0503030203020204" pitchFamily="34" charset="0"/>
                <a:ea typeface="方正兰亭黑简体" panose="02000000000000000000" pitchFamily="2" charset="-122"/>
                <a:cs typeface="Arial Unicode MS" pitchFamily="34" charset="-128"/>
              </a:rPr>
              <a:t>定浮点</a:t>
            </a:r>
            <a:r>
              <a:rPr lang="en-US" altLang="zh-CN" sz="1200" dirty="0">
                <a:solidFill>
                  <a:srgbClr val="F2F2F2"/>
                </a:solidFill>
                <a:latin typeface="Huawei Sans" panose="020C0503030203020204" pitchFamily="34" charset="0"/>
                <a:ea typeface="方正兰亭黑简体" panose="02000000000000000000" pitchFamily="2" charset="-122"/>
                <a:cs typeface="Arial Unicode MS" pitchFamily="34" charset="-128"/>
              </a:rPr>
              <a:t>pipe</a:t>
            </a:r>
            <a:r>
              <a:rPr lang="zh-CN" altLang="en-US" sz="1200" dirty="0">
                <a:solidFill>
                  <a:srgbClr val="F2F2F2"/>
                </a:solidFill>
                <a:latin typeface="Huawei Sans" panose="020C0503030203020204" pitchFamily="34" charset="0"/>
                <a:ea typeface="方正兰亭黑简体" panose="02000000000000000000" pitchFamily="2" charset="-122"/>
                <a:cs typeface="Arial Unicode MS" pitchFamily="34" charset="-128"/>
              </a:rPr>
              <a:t>独立，提升</a:t>
            </a:r>
            <a:r>
              <a:rPr lang="en-US" altLang="zh-CN" sz="1200" dirty="0">
                <a:solidFill>
                  <a:srgbClr val="F2F2F2"/>
                </a:solidFill>
                <a:latin typeface="Huawei Sans" panose="020C0503030203020204" pitchFamily="34" charset="0"/>
                <a:ea typeface="方正兰亭黑简体" panose="02000000000000000000" pitchFamily="2" charset="-122"/>
                <a:cs typeface="Arial Unicode MS" pitchFamily="34" charset="-128"/>
              </a:rPr>
              <a:t>dispatch</a:t>
            </a:r>
            <a:r>
              <a:rPr lang="zh-CN" altLang="en-US" sz="1200" dirty="0">
                <a:solidFill>
                  <a:srgbClr val="F2F2F2"/>
                </a:solidFill>
                <a:latin typeface="Huawei Sans" panose="020C0503030203020204" pitchFamily="34" charset="0"/>
                <a:ea typeface="方正兰亭黑简体" panose="02000000000000000000" pitchFamily="2" charset="-122"/>
                <a:cs typeface="Arial Unicode MS" pitchFamily="34" charset="-128"/>
              </a:rPr>
              <a:t>带宽</a:t>
            </a:r>
            <a:endParaRPr lang="en-US" sz="1200" dirty="0">
              <a:solidFill>
                <a:srgbClr val="F2F2F2"/>
              </a:solidFill>
              <a:latin typeface="Huawei Sans" panose="020C0503030203020204" pitchFamily="34" charset="0"/>
              <a:ea typeface="方正兰亭黑简体" panose="02000000000000000000" pitchFamily="2" charset="-122"/>
              <a:cs typeface="Times New Roman" pitchFamily="18" charset="0"/>
            </a:endParaRPr>
          </a:p>
        </p:txBody>
      </p:sp>
      <p:sp>
        <p:nvSpPr>
          <p:cNvPr id="13" name="Rounded Rectangle 12"/>
          <p:cNvSpPr/>
          <p:nvPr/>
        </p:nvSpPr>
        <p:spPr bwMode="auto">
          <a:xfrm>
            <a:off x="8419364" y="2308152"/>
            <a:ext cx="2856776" cy="499936"/>
          </a:xfrm>
          <a:prstGeom prst="roundRect">
            <a:avLst/>
          </a:prstGeom>
          <a:solidFill>
            <a:srgbClr val="7030A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F2F2F2"/>
                </a:solidFill>
                <a:latin typeface="Huawei Sans" panose="020C0503030203020204" pitchFamily="34" charset="0"/>
                <a:ea typeface="方正兰亭黑简体" panose="02000000000000000000" pitchFamily="2" charset="-122"/>
                <a:cs typeface="Times New Roman" pitchFamily="18" charset="0"/>
              </a:rPr>
              <a:t>支持</a:t>
            </a:r>
            <a:r>
              <a:rPr lang="en-US" altLang="zh-CN" sz="1200" dirty="0">
                <a:solidFill>
                  <a:srgbClr val="F2F2F2"/>
                </a:solidFill>
                <a:latin typeface="Huawei Sans" panose="020C0503030203020204" pitchFamily="34" charset="0"/>
                <a:ea typeface="方正兰亭黑简体" panose="02000000000000000000" pitchFamily="2" charset="-122"/>
                <a:cs typeface="Times New Roman" pitchFamily="18" charset="0"/>
              </a:rPr>
              <a:t>V8.2</a:t>
            </a:r>
            <a:r>
              <a:rPr lang="zh-CN" altLang="en-US" sz="1200" dirty="0">
                <a:solidFill>
                  <a:srgbClr val="F2F2F2"/>
                </a:solidFill>
                <a:latin typeface="Huawei Sans" panose="020C0503030203020204" pitchFamily="34" charset="0"/>
                <a:ea typeface="方正兰亭黑简体" panose="02000000000000000000" pitchFamily="2" charset="-122"/>
                <a:cs typeface="Times New Roman" pitchFamily="18" charset="0"/>
              </a:rPr>
              <a:t>半精度浮点计算</a:t>
            </a:r>
            <a:endParaRPr lang="en-US" sz="1200" dirty="0">
              <a:solidFill>
                <a:srgbClr val="F2F2F2"/>
              </a:solidFill>
              <a:latin typeface="Huawei Sans" panose="020C0503030203020204" pitchFamily="34" charset="0"/>
              <a:ea typeface="方正兰亭黑简体" panose="02000000000000000000" pitchFamily="2" charset="-122"/>
              <a:cs typeface="Times New Roman" pitchFamily="18" charset="0"/>
            </a:endParaRPr>
          </a:p>
        </p:txBody>
      </p:sp>
      <p:sp>
        <p:nvSpPr>
          <p:cNvPr id="15" name="Rounded Rectangle 14"/>
          <p:cNvSpPr/>
          <p:nvPr/>
        </p:nvSpPr>
        <p:spPr bwMode="auto">
          <a:xfrm>
            <a:off x="8419364" y="3948168"/>
            <a:ext cx="2856776" cy="571355"/>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en-US" altLang="zh-CN" sz="1100" dirty="0">
                <a:solidFill>
                  <a:srgbClr val="000000"/>
                </a:solidFill>
                <a:latin typeface="Huawei Sans" panose="020C0503030203020204" pitchFamily="34" charset="0"/>
                <a:ea typeface="方正兰亭黑简体" panose="02000000000000000000" pitchFamily="2" charset="-122"/>
                <a:cs typeface="Arial Unicode MS" pitchFamily="34" charset="-128"/>
              </a:rPr>
              <a:t>Memory </a:t>
            </a:r>
            <a:r>
              <a:rPr lang="zh-CN" altLang="en-US" sz="1100" dirty="0">
                <a:solidFill>
                  <a:srgbClr val="000000"/>
                </a:solidFill>
                <a:latin typeface="Huawei Sans" panose="020C0503030203020204" pitchFamily="34" charset="0"/>
                <a:ea typeface="方正兰亭黑简体" panose="02000000000000000000" pitchFamily="2" charset="-122"/>
                <a:cs typeface="Arial Unicode MS" pitchFamily="34" charset="-128"/>
              </a:rPr>
              <a:t>子系统深度优化，提升内存访问的</a:t>
            </a:r>
            <a:r>
              <a:rPr lang="en-US" altLang="zh-CN" sz="1100" dirty="0">
                <a:solidFill>
                  <a:srgbClr val="000000"/>
                </a:solidFill>
                <a:latin typeface="Huawei Sans" panose="020C0503030203020204" pitchFamily="34" charset="0"/>
                <a:ea typeface="方正兰亭黑简体" panose="02000000000000000000" pitchFamily="2" charset="-122"/>
                <a:cs typeface="Arial Unicode MS" pitchFamily="34" charset="-128"/>
              </a:rPr>
              <a:t>outstanding</a:t>
            </a:r>
            <a:r>
              <a:rPr lang="zh-CN" altLang="en-US" sz="1100" dirty="0">
                <a:solidFill>
                  <a:srgbClr val="000000"/>
                </a:solidFill>
                <a:latin typeface="Huawei Sans" panose="020C0503030203020204" pitchFamily="34" charset="0"/>
                <a:ea typeface="方正兰亭黑简体" panose="02000000000000000000" pitchFamily="2" charset="-122"/>
                <a:cs typeface="Arial Unicode MS" pitchFamily="34" charset="-128"/>
              </a:rPr>
              <a:t>深度</a:t>
            </a:r>
            <a:endParaRPr lang="en-US" altLang="zh-CN" sz="1100" dirty="0">
              <a:solidFill>
                <a:srgbClr val="000000"/>
              </a:solidFill>
              <a:latin typeface="Huawei Sans" panose="020C0503030203020204" pitchFamily="34" charset="0"/>
              <a:ea typeface="方正兰亭黑简体" panose="02000000000000000000" pitchFamily="2" charset="-122"/>
              <a:cs typeface="Arial Unicode MS" pitchFamily="34" charset="-128"/>
            </a:endParaRPr>
          </a:p>
        </p:txBody>
      </p:sp>
      <p:sp>
        <p:nvSpPr>
          <p:cNvPr id="16" name="Rounded Rectangle 15"/>
          <p:cNvSpPr/>
          <p:nvPr/>
        </p:nvSpPr>
        <p:spPr bwMode="auto">
          <a:xfrm>
            <a:off x="8425044" y="4546249"/>
            <a:ext cx="2856775" cy="499936"/>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2D2015"/>
                </a:solidFill>
                <a:latin typeface="Huawei Sans" panose="020C0503030203020204" pitchFamily="34" charset="0"/>
                <a:ea typeface="方正兰亭黑简体" panose="02000000000000000000" pitchFamily="2" charset="-122"/>
                <a:cs typeface="Times New Roman" pitchFamily="18" charset="0"/>
              </a:rPr>
              <a:t>降低</a:t>
            </a:r>
            <a:r>
              <a:rPr lang="en-US" altLang="zh-CN" sz="1200" dirty="0">
                <a:solidFill>
                  <a:srgbClr val="2D2015"/>
                </a:solidFill>
                <a:latin typeface="Huawei Sans" panose="020C0503030203020204" pitchFamily="34" charset="0"/>
                <a:ea typeface="方正兰亭黑简体" panose="02000000000000000000" pitchFamily="2" charset="-122"/>
                <a:cs typeface="Times New Roman" pitchFamily="18" charset="0"/>
              </a:rPr>
              <a:t>memory</a:t>
            </a:r>
            <a:r>
              <a:rPr lang="zh-CN" altLang="en-US" sz="1200" dirty="0">
                <a:solidFill>
                  <a:srgbClr val="2D2015"/>
                </a:solidFill>
                <a:latin typeface="Huawei Sans" panose="020C0503030203020204" pitchFamily="34" charset="0"/>
                <a:ea typeface="方正兰亭黑简体" panose="02000000000000000000" pitchFamily="2" charset="-122"/>
                <a:cs typeface="Times New Roman" pitchFamily="18" charset="0"/>
              </a:rPr>
              <a:t>访问时延，每个核私有</a:t>
            </a:r>
            <a:r>
              <a:rPr lang="en-US" altLang="zh-CN" sz="1200" dirty="0">
                <a:solidFill>
                  <a:srgbClr val="2D2015"/>
                </a:solidFill>
                <a:latin typeface="Huawei Sans" panose="020C0503030203020204" pitchFamily="34" charset="0"/>
                <a:ea typeface="方正兰亭黑简体" panose="02000000000000000000" pitchFamily="2" charset="-122"/>
                <a:cs typeface="Times New Roman" pitchFamily="18" charset="0"/>
              </a:rPr>
              <a:t>L2</a:t>
            </a:r>
            <a:r>
              <a:rPr lang="zh-CN" altLang="en-US" sz="1200" dirty="0">
                <a:solidFill>
                  <a:srgbClr val="2D2015"/>
                </a:solidFill>
                <a:latin typeface="Huawei Sans" panose="020C0503030203020204" pitchFamily="34" charset="0"/>
                <a:ea typeface="方正兰亭黑简体" panose="02000000000000000000" pitchFamily="2" charset="-122"/>
                <a:cs typeface="Times New Roman" pitchFamily="18" charset="0"/>
              </a:rPr>
              <a:t>，</a:t>
            </a:r>
            <a:r>
              <a:rPr lang="en-US" altLang="zh-CN" sz="1200" dirty="0">
                <a:solidFill>
                  <a:srgbClr val="2D2015"/>
                </a:solidFill>
                <a:latin typeface="Huawei Sans" panose="020C0503030203020204" pitchFamily="34" charset="0"/>
                <a:ea typeface="方正兰亭黑简体" panose="02000000000000000000" pitchFamily="2" charset="-122"/>
                <a:cs typeface="Times New Roman" pitchFamily="18" charset="0"/>
              </a:rPr>
              <a:t>Latency 9 cycles</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8" name="Rounded Rectangle 17"/>
          <p:cNvSpPr/>
          <p:nvPr/>
        </p:nvSpPr>
        <p:spPr bwMode="auto">
          <a:xfrm>
            <a:off x="8419364" y="5081856"/>
            <a:ext cx="2856776" cy="395418"/>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提供降低和规避</a:t>
            </a:r>
            <a:r>
              <a:rPr lang="en-US" altLang="zh-CN" sz="1200" dirty="0">
                <a:solidFill>
                  <a:srgbClr val="000000"/>
                </a:solidFill>
                <a:latin typeface="Huawei Sans" panose="020C0503030203020204" pitchFamily="34" charset="0"/>
                <a:ea typeface="方正兰亭黑简体" panose="02000000000000000000" pitchFamily="2" charset="-122"/>
                <a:cs typeface="Arial Unicode MS" pitchFamily="34" charset="-128"/>
              </a:rPr>
              <a:t>Device</a:t>
            </a: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访问对性能影响的解决方案</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19" name="Rounded Rectangle 18"/>
          <p:cNvSpPr/>
          <p:nvPr/>
        </p:nvSpPr>
        <p:spPr bwMode="auto">
          <a:xfrm>
            <a:off x="8419364" y="5505861"/>
            <a:ext cx="2856776" cy="571355"/>
          </a:xfrm>
          <a:prstGeom prst="round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386" tIns="45693" rIns="91386" bIns="45693" anchor="ctr"/>
          <a:lstStyle/>
          <a:p>
            <a:pPr>
              <a:spcBef>
                <a:spcPct val="20000"/>
              </a:spcBef>
              <a:defRPr/>
            </a:pP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定制针对产品应用的指令和数据</a:t>
            </a:r>
            <a:r>
              <a:rPr lang="en-US" altLang="zh-CN" sz="1200" dirty="0">
                <a:solidFill>
                  <a:srgbClr val="000000"/>
                </a:solidFill>
                <a:latin typeface="Huawei Sans" panose="020C0503030203020204" pitchFamily="34" charset="0"/>
                <a:ea typeface="方正兰亭黑简体" panose="02000000000000000000" pitchFamily="2" charset="-122"/>
                <a:cs typeface="Arial Unicode MS" pitchFamily="34" charset="-128"/>
              </a:rPr>
              <a:t>Cache</a:t>
            </a: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的预取和</a:t>
            </a:r>
            <a:r>
              <a:rPr lang="en-US" altLang="zh-CN" sz="1200" dirty="0">
                <a:solidFill>
                  <a:srgbClr val="000000"/>
                </a:solidFill>
                <a:latin typeface="Huawei Sans" panose="020C0503030203020204" pitchFamily="34" charset="0"/>
                <a:ea typeface="方正兰亭黑简体" panose="02000000000000000000" pitchFamily="2" charset="-122"/>
                <a:cs typeface="Arial Unicode MS" pitchFamily="34" charset="-128"/>
              </a:rPr>
              <a:t>Streaming</a:t>
            </a:r>
            <a:r>
              <a:rPr lang="zh-CN" altLang="en-US" sz="1200" dirty="0">
                <a:solidFill>
                  <a:srgbClr val="000000"/>
                </a:solidFill>
                <a:latin typeface="Huawei Sans" panose="020C0503030203020204" pitchFamily="34" charset="0"/>
                <a:ea typeface="方正兰亭黑简体" panose="02000000000000000000" pitchFamily="2" charset="-122"/>
                <a:cs typeface="Arial Unicode MS" pitchFamily="34" charset="-128"/>
              </a:rPr>
              <a:t>算法</a:t>
            </a:r>
            <a:endParaRPr lang="en-US" sz="1200" dirty="0">
              <a:solidFill>
                <a:srgbClr val="2D2015"/>
              </a:solidFill>
              <a:latin typeface="Huawei Sans" panose="020C0503030203020204" pitchFamily="34" charset="0"/>
              <a:ea typeface="方正兰亭黑简体" panose="02000000000000000000" pitchFamily="2" charset="-122"/>
              <a:cs typeface="Times New Roman" pitchFamily="18" charset="0"/>
            </a:endParaRPr>
          </a:p>
        </p:txBody>
      </p:sp>
      <p:sp>
        <p:nvSpPr>
          <p:cNvPr id="3" name="标题 2"/>
          <p:cNvSpPr>
            <a:spLocks noGrp="1"/>
          </p:cNvSpPr>
          <p:nvPr>
            <p:ph type="title"/>
          </p:nvPr>
        </p:nvSpPr>
        <p:spPr/>
        <p:txBody>
          <a:bodyPr/>
          <a:lstStyle/>
          <a:p>
            <a:r>
              <a:rPr lang="zh-CN" altLang="en-US" dirty="0"/>
              <a:t>基于</a:t>
            </a:r>
            <a:r>
              <a:rPr lang="en-US" altLang="zh-CN" dirty="0"/>
              <a:t>ARMv8</a:t>
            </a:r>
            <a:r>
              <a:rPr lang="zh-CN" altLang="en-US" dirty="0"/>
              <a:t>的鲲鹏处理器微架构</a:t>
            </a:r>
          </a:p>
        </p:txBody>
      </p:sp>
    </p:spTree>
    <p:extLst>
      <p:ext uri="{BB962C8B-B14F-4D97-AF65-F5344CB8AC3E}">
        <p14:creationId xmlns:p14="http://schemas.microsoft.com/office/powerpoint/2010/main" val="2302741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081" y="1421511"/>
            <a:ext cx="3780420" cy="2126488"/>
          </a:xfrm>
          <a:prstGeom prst="rect">
            <a:avLst/>
          </a:prstGeom>
        </p:spPr>
      </p:pic>
      <p:grpSp>
        <p:nvGrpSpPr>
          <p:cNvPr id="4" name="组合 3"/>
          <p:cNvGrpSpPr>
            <a:grpSpLocks noChangeAspect="1"/>
          </p:cNvGrpSpPr>
          <p:nvPr/>
        </p:nvGrpSpPr>
        <p:grpSpPr>
          <a:xfrm>
            <a:off x="1439152" y="3868658"/>
            <a:ext cx="4320480" cy="2188549"/>
            <a:chOff x="5383638" y="2438755"/>
            <a:chExt cx="6157768" cy="3403076"/>
          </a:xfrm>
        </p:grpSpPr>
        <p:sp>
          <p:nvSpPr>
            <p:cNvPr id="5" name="矩形 4"/>
            <p:cNvSpPr/>
            <p:nvPr/>
          </p:nvSpPr>
          <p:spPr>
            <a:xfrm>
              <a:off x="5383638" y="2532820"/>
              <a:ext cx="5817403" cy="3309011"/>
            </a:xfrm>
            <a:prstGeom prst="rect">
              <a:avLst/>
            </a:prstGeom>
            <a:solidFill>
              <a:sysClr val="window" lastClr="FFFFFF">
                <a:lumMod val="95000"/>
              </a:sysClr>
            </a:solidFill>
            <a:ln w="25400" cap="flat" cmpd="sng" algn="ctr">
              <a:noFill/>
              <a:prstDash val="solid"/>
            </a:ln>
            <a:effectLst/>
          </p:spPr>
          <p:txBody>
            <a:bodyPr rtlCol="0" anchor="ctr"/>
            <a:lstStyle/>
            <a:p>
              <a:pPr algn="ctr" defTabSz="914400"/>
              <a:endParaRPr lang="zh-CN" altLang="en-US" sz="1200" kern="0">
                <a:latin typeface="Huawei Sans" panose="020C0503030203020204" pitchFamily="34" charset="0"/>
                <a:ea typeface="方正兰亭黑简体" panose="02000000000000000000" pitchFamily="2" charset="-122"/>
                <a:cs typeface="+mn-ea"/>
                <a:sym typeface="+mn-lt"/>
              </a:endParaRPr>
            </a:p>
          </p:txBody>
        </p:sp>
        <p:sp>
          <p:nvSpPr>
            <p:cNvPr id="6" name="矩形 5"/>
            <p:cNvSpPr/>
            <p:nvPr/>
          </p:nvSpPr>
          <p:spPr>
            <a:xfrm>
              <a:off x="5670587" y="2438755"/>
              <a:ext cx="5870819" cy="3158601"/>
            </a:xfrm>
            <a:prstGeom prst="rect">
              <a:avLst/>
            </a:prstGeom>
          </p:spPr>
          <p:txBody>
            <a:bodyPr wrap="square">
              <a:spAutoFit/>
            </a:bodyPr>
            <a:lstStyle/>
            <a:p>
              <a:pPr marL="285750" indent="-285750" fontAlgn="base">
                <a:lnSpc>
                  <a:spcPct val="150000"/>
                </a:lnSpc>
                <a:buSzPct val="80000"/>
                <a:buFont typeface="Wingdings" panose="05000000000000000000" pitchFamily="2" charset="2"/>
                <a:buChar char="p"/>
              </a:pPr>
              <a:r>
                <a:rPr lang="en-US" altLang="zh-CN" sz="1400" dirty="0">
                  <a:latin typeface="Huawei Sans" panose="020C0503030203020204" pitchFamily="34" charset="0"/>
                  <a:ea typeface="方正兰亭黑简体" panose="02000000000000000000" pitchFamily="2" charset="-122"/>
                  <a:cs typeface="+mn-ea"/>
                  <a:sym typeface="+mn-lt"/>
                </a:rPr>
                <a:t>32</a:t>
              </a:r>
              <a:r>
                <a:rPr lang="zh-CN" altLang="en-US" sz="1400" dirty="0">
                  <a:latin typeface="Huawei Sans" panose="020C0503030203020204" pitchFamily="34" charset="0"/>
                  <a:ea typeface="方正兰亭黑简体" panose="02000000000000000000" pitchFamily="2" charset="-122"/>
                  <a:cs typeface="+mn-ea"/>
                  <a:sym typeface="+mn-lt"/>
                </a:rPr>
                <a:t>核，</a:t>
              </a:r>
              <a:r>
                <a:rPr lang="en-US" altLang="zh-CN" sz="1400" dirty="0">
                  <a:latin typeface="Huawei Sans" panose="020C0503030203020204" pitchFamily="34" charset="0"/>
                  <a:ea typeface="方正兰亭黑简体" panose="02000000000000000000" pitchFamily="2" charset="-122"/>
                  <a:cs typeface="+mn-ea"/>
                  <a:sym typeface="+mn-lt"/>
                </a:rPr>
                <a:t>2.4 GHz</a:t>
              </a:r>
              <a:r>
                <a:rPr lang="zh-CN" altLang="en-US" sz="1400" dirty="0">
                  <a:latin typeface="Huawei Sans" panose="020C0503030203020204" pitchFamily="34" charset="0"/>
                  <a:ea typeface="方正兰亭黑简体" panose="02000000000000000000" pitchFamily="2" charset="-122"/>
                  <a:cs typeface="+mn-ea"/>
                  <a:sym typeface="+mn-lt"/>
                </a:rPr>
                <a:t>主频</a:t>
              </a:r>
            </a:p>
            <a:p>
              <a:pPr marL="285750" indent="-285750" fontAlgn="base">
                <a:lnSpc>
                  <a:spcPct val="150000"/>
                </a:lnSpc>
                <a:buSzPct val="80000"/>
                <a:buFont typeface="Wingdings" panose="05000000000000000000" pitchFamily="2" charset="2"/>
                <a:buChar char="p"/>
              </a:pPr>
              <a:r>
                <a:rPr lang="en-US" altLang="zh-CN" sz="1400" dirty="0">
                  <a:latin typeface="Huawei Sans" panose="020C0503030203020204" pitchFamily="34" charset="0"/>
                  <a:ea typeface="方正兰亭黑简体" panose="02000000000000000000" pitchFamily="2" charset="-122"/>
                  <a:cs typeface="+mn-ea"/>
                  <a:sym typeface="+mn-lt"/>
                </a:rPr>
                <a:t>SPECint</a:t>
              </a:r>
              <a:r>
                <a:rPr lang="zh-CN" altLang="en-US" sz="1400" dirty="0">
                  <a:latin typeface="Huawei Sans" panose="020C0503030203020204" pitchFamily="34" charset="0"/>
                  <a:ea typeface="方正兰亭黑简体" panose="02000000000000000000" pitchFamily="2" charset="-122"/>
                  <a:cs typeface="+mn-ea"/>
                  <a:sym typeface="+mn-lt"/>
                </a:rPr>
                <a:t>性能匹配业界中端，功耗低至</a:t>
              </a:r>
              <a:r>
                <a:rPr lang="en-US" altLang="zh-CN" sz="1400" dirty="0">
                  <a:latin typeface="Huawei Sans" panose="020C0503030203020204" pitchFamily="34" charset="0"/>
                  <a:ea typeface="方正兰亭黑简体" panose="02000000000000000000" pitchFamily="2" charset="-122"/>
                  <a:cs typeface="+mn-ea"/>
                  <a:sym typeface="+mn-lt"/>
                </a:rPr>
                <a:t>75 W</a:t>
              </a: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支持</a:t>
              </a:r>
              <a:r>
                <a:rPr lang="en-US" altLang="zh-CN" sz="1400" dirty="0">
                  <a:latin typeface="Huawei Sans" panose="020C0503030203020204" pitchFamily="34" charset="0"/>
                  <a:ea typeface="方正兰亭黑简体" panose="02000000000000000000" pitchFamily="2" charset="-122"/>
                  <a:cs typeface="+mn-ea"/>
                  <a:sym typeface="+mn-lt"/>
                </a:rPr>
                <a:t>4</a:t>
              </a:r>
              <a:r>
                <a:rPr lang="zh-CN" altLang="en-US" sz="1400" dirty="0">
                  <a:latin typeface="Huawei Sans" panose="020C0503030203020204" pitchFamily="34" charset="0"/>
                  <a:ea typeface="方正兰亭黑简体" panose="02000000000000000000" pitchFamily="2" charset="-122"/>
                  <a:cs typeface="+mn-ea"/>
                  <a:sym typeface="+mn-lt"/>
                </a:rPr>
                <a:t>通道</a:t>
              </a:r>
              <a:r>
                <a:rPr lang="en-US" altLang="zh-CN" sz="1400" dirty="0">
                  <a:latin typeface="Huawei Sans" panose="020C0503030203020204" pitchFamily="34" charset="0"/>
                  <a:ea typeface="方正兰亭黑简体" panose="02000000000000000000" pitchFamily="2" charset="-122"/>
                  <a:cs typeface="+mn-ea"/>
                  <a:sym typeface="+mn-lt"/>
                </a:rPr>
                <a:t>DDR4</a:t>
              </a:r>
              <a:r>
                <a:rPr lang="zh-CN" altLang="en-US" sz="1400" dirty="0">
                  <a:latin typeface="Huawei Sans" panose="020C0503030203020204" pitchFamily="34" charset="0"/>
                  <a:ea typeface="方正兰亭黑简体" panose="02000000000000000000" pitchFamily="2" charset="-122"/>
                  <a:cs typeface="+mn-ea"/>
                  <a:sym typeface="+mn-lt"/>
                </a:rPr>
                <a:t>控制器</a:t>
              </a: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支持</a:t>
              </a:r>
              <a:r>
                <a:rPr lang="en-US" altLang="zh-CN" sz="1400" dirty="0">
                  <a:latin typeface="Huawei Sans" panose="020C0503030203020204" pitchFamily="34" charset="0"/>
                  <a:ea typeface="方正兰亭黑简体" panose="02000000000000000000" pitchFamily="2" charset="-122"/>
                  <a:cs typeface="+mn-ea"/>
                  <a:sym typeface="+mn-lt"/>
                </a:rPr>
                <a:t>PCIe 3.0</a:t>
              </a:r>
              <a:r>
                <a:rPr lang="zh-CN" altLang="en-US" sz="1400" dirty="0">
                  <a:latin typeface="Huawei Sans" panose="020C0503030203020204" pitchFamily="34" charset="0"/>
                  <a:ea typeface="方正兰亭黑简体" panose="02000000000000000000" pitchFamily="2" charset="-122"/>
                  <a:cs typeface="+mn-ea"/>
                  <a:sym typeface="+mn-lt"/>
                </a:rPr>
                <a:t>和</a:t>
              </a:r>
              <a:r>
                <a:rPr lang="en-US" altLang="zh-CN" sz="1400" dirty="0">
                  <a:latin typeface="Huawei Sans" panose="020C0503030203020204" pitchFamily="34" charset="0"/>
                  <a:ea typeface="方正兰亭黑简体" panose="02000000000000000000" pitchFamily="2" charset="-122"/>
                  <a:cs typeface="+mn-ea"/>
                  <a:sym typeface="+mn-lt"/>
                </a:rPr>
                <a:t>SAS/SATA 3.0</a:t>
              </a: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集成板载</a:t>
              </a:r>
              <a:r>
                <a:rPr lang="en-US" altLang="zh-CN" sz="1400" dirty="0">
                  <a:latin typeface="Huawei Sans" panose="020C0503030203020204" pitchFamily="34" charset="0"/>
                  <a:ea typeface="方正兰亭黑简体" panose="02000000000000000000" pitchFamily="2" charset="-122"/>
                  <a:cs typeface="+mn-ea"/>
                  <a:sym typeface="+mn-lt"/>
                </a:rPr>
                <a:t>GE/10 GE</a:t>
              </a:r>
              <a:r>
                <a:rPr lang="zh-CN" altLang="en-US" sz="1400" dirty="0">
                  <a:latin typeface="Huawei Sans" panose="020C0503030203020204" pitchFamily="34" charset="0"/>
                  <a:ea typeface="方正兰亭黑简体" panose="02000000000000000000" pitchFamily="2" charset="-122"/>
                  <a:cs typeface="+mn-ea"/>
                  <a:sym typeface="+mn-lt"/>
                </a:rPr>
                <a:t>网络</a:t>
              </a:r>
              <a:endParaRPr lang="en-US" altLang="zh-CN" sz="1400" dirty="0">
                <a:latin typeface="Huawei Sans" panose="020C0503030203020204" pitchFamily="34" charset="0"/>
                <a:ea typeface="方正兰亭黑简体" panose="02000000000000000000" pitchFamily="2" charset="-122"/>
                <a:cs typeface="+mn-ea"/>
                <a:sym typeface="+mn-lt"/>
              </a:endParaRP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支持</a:t>
              </a:r>
              <a:r>
                <a:rPr lang="en-US" altLang="zh-CN" sz="1400" dirty="0">
                  <a:latin typeface="Huawei Sans" panose="020C0503030203020204" pitchFamily="34" charset="0"/>
                  <a:ea typeface="方正兰亭黑简体" panose="02000000000000000000" pitchFamily="2" charset="-122"/>
                  <a:cs typeface="+mn-ea"/>
                  <a:sym typeface="+mn-lt"/>
                </a:rPr>
                <a:t>2</a:t>
              </a:r>
              <a:r>
                <a:rPr lang="zh-CN" altLang="en-US" sz="1400" dirty="0">
                  <a:latin typeface="Huawei Sans" panose="020C0503030203020204" pitchFamily="34" charset="0"/>
                  <a:ea typeface="方正兰亭黑简体" panose="02000000000000000000" pitchFamily="2" charset="-122"/>
                  <a:cs typeface="+mn-ea"/>
                  <a:sym typeface="+mn-lt"/>
                </a:rPr>
                <a:t>路互联</a:t>
              </a:r>
            </a:p>
          </p:txBody>
        </p:sp>
      </p:grpSp>
      <p:sp>
        <p:nvSpPr>
          <p:cNvPr id="7" name="矩形 6"/>
          <p:cNvSpPr/>
          <p:nvPr/>
        </p:nvSpPr>
        <p:spPr>
          <a:xfrm>
            <a:off x="6664290" y="3375649"/>
            <a:ext cx="5242081" cy="461665"/>
          </a:xfrm>
          <a:prstGeom prst="rect">
            <a:avLst/>
          </a:prstGeom>
          <a:noFill/>
        </p:spPr>
        <p:txBody>
          <a:bodyPr wrap="square">
            <a:spAutoFit/>
          </a:bodyPr>
          <a:lstStyle/>
          <a:p>
            <a:pPr algn="ctr">
              <a:lnSpc>
                <a:spcPct val="150000"/>
              </a:lnSpc>
            </a:pPr>
            <a:r>
              <a:rPr lang="en-US" altLang="zh-CN" sz="1600" dirty="0">
                <a:latin typeface="Huawei Sans" panose="020C0503030203020204" pitchFamily="34" charset="0"/>
                <a:ea typeface="方正兰亭黑简体" panose="02000000000000000000" pitchFamily="2" charset="-122"/>
                <a:cs typeface="+mn-ea"/>
                <a:sym typeface="+mn-lt"/>
              </a:rPr>
              <a:t>7nm</a:t>
            </a:r>
            <a:r>
              <a:rPr lang="zh-CN" altLang="en-US" sz="1600" dirty="0">
                <a:latin typeface="Huawei Sans" panose="020C0503030203020204" pitchFamily="34" charset="0"/>
                <a:ea typeface="方正兰亭黑简体" panose="02000000000000000000" pitchFamily="2" charset="-122"/>
                <a:cs typeface="+mn-ea"/>
                <a:sym typeface="+mn-lt"/>
              </a:rPr>
              <a:t>制程，数据中心</a:t>
            </a:r>
            <a:r>
              <a:rPr lang="en-US" altLang="zh-CN" sz="1600" dirty="0">
                <a:latin typeface="Huawei Sans" panose="020C0503030203020204" pitchFamily="34" charset="0"/>
                <a:ea typeface="方正兰亭黑简体" panose="02000000000000000000" pitchFamily="2" charset="-122"/>
                <a:cs typeface="+mn-ea"/>
                <a:sym typeface="+mn-lt"/>
              </a:rPr>
              <a:t>ARM</a:t>
            </a:r>
            <a:r>
              <a:rPr lang="zh-CN" altLang="en-US" sz="1600" dirty="0">
                <a:latin typeface="Huawei Sans" panose="020C0503030203020204" pitchFamily="34" charset="0"/>
                <a:ea typeface="方正兰亭黑简体" panose="02000000000000000000" pitchFamily="2" charset="-122"/>
                <a:cs typeface="+mn-ea"/>
                <a:sym typeface="+mn-lt"/>
              </a:rPr>
              <a:t>处理器</a:t>
            </a:r>
          </a:p>
        </p:txBody>
      </p:sp>
      <p:pic>
        <p:nvPicPr>
          <p:cNvPr id="8" name="图片 7"/>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156348" y="1527635"/>
            <a:ext cx="3776380" cy="2124215"/>
          </a:xfrm>
          <a:prstGeom prst="rect">
            <a:avLst/>
          </a:prstGeom>
        </p:spPr>
      </p:pic>
      <p:grpSp>
        <p:nvGrpSpPr>
          <p:cNvPr id="9" name="组合 8"/>
          <p:cNvGrpSpPr>
            <a:grpSpLocks noChangeAspect="1"/>
          </p:cNvGrpSpPr>
          <p:nvPr/>
        </p:nvGrpSpPr>
        <p:grpSpPr>
          <a:xfrm>
            <a:off x="7071273" y="3868656"/>
            <a:ext cx="4620668" cy="2188551"/>
            <a:chOff x="13430258" y="2363764"/>
            <a:chExt cx="6201063" cy="3375549"/>
          </a:xfrm>
        </p:grpSpPr>
        <p:sp>
          <p:nvSpPr>
            <p:cNvPr id="10" name="矩形 9"/>
            <p:cNvSpPr/>
            <p:nvPr/>
          </p:nvSpPr>
          <p:spPr>
            <a:xfrm>
              <a:off x="13430258" y="2450284"/>
              <a:ext cx="5838529" cy="3289029"/>
            </a:xfrm>
            <a:prstGeom prst="rect">
              <a:avLst/>
            </a:prstGeom>
            <a:solidFill>
              <a:sysClr val="window" lastClr="FFFFFF">
                <a:lumMod val="95000"/>
              </a:sysClr>
            </a:solidFill>
            <a:ln w="25400" cap="flat" cmpd="sng" algn="ctr">
              <a:noFill/>
              <a:prstDash val="solid"/>
            </a:ln>
            <a:effectLst/>
          </p:spPr>
          <p:txBody>
            <a:bodyPr rtlCol="0" anchor="ctr"/>
            <a:lstStyle/>
            <a:p>
              <a:pPr algn="ctr" defTabSz="914400"/>
              <a:endParaRPr lang="zh-CN" altLang="en-US" sz="1200" kern="0">
                <a:latin typeface="Huawei Sans" panose="020C0503030203020204" pitchFamily="34" charset="0"/>
                <a:ea typeface="方正兰亭黑简体" panose="02000000000000000000" pitchFamily="2" charset="-122"/>
                <a:cs typeface="+mn-ea"/>
                <a:sym typeface="+mn-lt"/>
              </a:endParaRPr>
            </a:p>
          </p:txBody>
        </p:sp>
        <p:sp>
          <p:nvSpPr>
            <p:cNvPr id="11" name="矩形 10"/>
            <p:cNvSpPr/>
            <p:nvPr/>
          </p:nvSpPr>
          <p:spPr>
            <a:xfrm>
              <a:off x="13760496" y="2363764"/>
              <a:ext cx="5870825" cy="3133049"/>
            </a:xfrm>
            <a:prstGeom prst="rect">
              <a:avLst/>
            </a:prstGeom>
          </p:spPr>
          <p:txBody>
            <a:bodyPr wrap="square">
              <a:spAutoFit/>
            </a:bodyPr>
            <a:lstStyle/>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计算核数提升</a:t>
              </a:r>
              <a:r>
                <a:rPr lang="en-US" altLang="zh-CN" sz="1400" dirty="0">
                  <a:latin typeface="Huawei Sans" panose="020C0503030203020204" pitchFamily="34" charset="0"/>
                  <a:ea typeface="方正兰亭黑简体" panose="02000000000000000000" pitchFamily="2" charset="-122"/>
                  <a:cs typeface="+mn-ea"/>
                  <a:sym typeface="+mn-lt"/>
                </a:rPr>
                <a:t>1</a:t>
              </a:r>
              <a:r>
                <a:rPr lang="zh-CN" altLang="en-US" sz="1400" dirty="0">
                  <a:latin typeface="Huawei Sans" panose="020C0503030203020204" pitchFamily="34" charset="0"/>
                  <a:ea typeface="方正兰亭黑简体" panose="02000000000000000000" pitchFamily="2" charset="-122"/>
                  <a:cs typeface="+mn-ea"/>
                  <a:sym typeface="+mn-lt"/>
                </a:rPr>
                <a:t>倍，最多</a:t>
              </a:r>
              <a:r>
                <a:rPr lang="en-US" altLang="zh-CN" sz="1400" dirty="0">
                  <a:latin typeface="Huawei Sans" panose="020C0503030203020204" pitchFamily="34" charset="0"/>
                  <a:ea typeface="方正兰亭黑简体" panose="02000000000000000000" pitchFamily="2" charset="-122"/>
                  <a:cs typeface="+mn-ea"/>
                  <a:sym typeface="+mn-lt"/>
                </a:rPr>
                <a:t>64</a:t>
              </a:r>
              <a:r>
                <a:rPr lang="zh-CN" altLang="en-US" sz="1400" dirty="0">
                  <a:latin typeface="Huawei Sans" panose="020C0503030203020204" pitchFamily="34" charset="0"/>
                  <a:ea typeface="方正兰亭黑简体" panose="02000000000000000000" pitchFamily="2" charset="-122"/>
                  <a:cs typeface="+mn-ea"/>
                  <a:sym typeface="+mn-lt"/>
                </a:rPr>
                <a:t>核</a:t>
              </a:r>
            </a:p>
            <a:p>
              <a:pPr marL="285750" indent="-285750" fontAlgn="base">
                <a:lnSpc>
                  <a:spcPct val="150000"/>
                </a:lnSpc>
                <a:buSzPct val="80000"/>
                <a:buFont typeface="Wingdings" panose="05000000000000000000" pitchFamily="2" charset="2"/>
                <a:buChar char="p"/>
              </a:pPr>
              <a:r>
                <a:rPr lang="en-US" altLang="zh-CN" sz="1400" dirty="0">
                  <a:latin typeface="Huawei Sans" panose="020C0503030203020204" pitchFamily="34" charset="0"/>
                  <a:ea typeface="方正兰亭黑简体" panose="02000000000000000000" pitchFamily="2" charset="-122"/>
                  <a:cs typeface="+mn-ea"/>
                  <a:sym typeface="+mn-lt"/>
                </a:rPr>
                <a:t>SPECint</a:t>
              </a:r>
              <a:r>
                <a:rPr lang="zh-CN" altLang="en-US" sz="1400" dirty="0">
                  <a:latin typeface="Huawei Sans" panose="020C0503030203020204" pitchFamily="34" charset="0"/>
                  <a:ea typeface="方正兰亭黑简体" panose="02000000000000000000" pitchFamily="2" charset="-122"/>
                  <a:cs typeface="+mn-ea"/>
                  <a:sym typeface="+mn-lt"/>
                </a:rPr>
                <a:t>性能提升超过</a:t>
              </a:r>
              <a:r>
                <a:rPr lang="en-US" altLang="zh-CN" sz="1400" dirty="0">
                  <a:latin typeface="Huawei Sans" panose="020C0503030203020204" pitchFamily="34" charset="0"/>
                  <a:ea typeface="方正兰亭黑简体" panose="02000000000000000000" pitchFamily="2" charset="-122"/>
                  <a:cs typeface="+mn-ea"/>
                  <a:sym typeface="+mn-lt"/>
                </a:rPr>
                <a:t>2</a:t>
              </a:r>
              <a:r>
                <a:rPr lang="zh-CN" altLang="en-US" sz="1400" dirty="0">
                  <a:latin typeface="Huawei Sans" panose="020C0503030203020204" pitchFamily="34" charset="0"/>
                  <a:ea typeface="方正兰亭黑简体" panose="02000000000000000000" pitchFamily="2" charset="-122"/>
                  <a:cs typeface="+mn-ea"/>
                  <a:sym typeface="+mn-lt"/>
                </a:rPr>
                <a:t>倍</a:t>
              </a: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内存通道数提升</a:t>
              </a:r>
              <a:r>
                <a:rPr lang="en-US" altLang="zh-CN" sz="1400" dirty="0">
                  <a:latin typeface="Huawei Sans" panose="020C0503030203020204" pitchFamily="34" charset="0"/>
                  <a:ea typeface="方正兰亭黑简体" panose="02000000000000000000" pitchFamily="2" charset="-122"/>
                  <a:cs typeface="+mn-ea"/>
                  <a:sym typeface="+mn-lt"/>
                </a:rPr>
                <a:t>1</a:t>
              </a:r>
              <a:r>
                <a:rPr lang="zh-CN" altLang="en-US" sz="1400" dirty="0">
                  <a:latin typeface="Huawei Sans" panose="020C0503030203020204" pitchFamily="34" charset="0"/>
                  <a:ea typeface="方正兰亭黑简体" panose="02000000000000000000" pitchFamily="2" charset="-122"/>
                  <a:cs typeface="+mn-ea"/>
                  <a:sym typeface="+mn-lt"/>
                </a:rPr>
                <a:t>倍，支持</a:t>
              </a:r>
              <a:r>
                <a:rPr lang="en-US" altLang="zh-CN" sz="1400" dirty="0">
                  <a:latin typeface="Huawei Sans" panose="020C0503030203020204" pitchFamily="34" charset="0"/>
                  <a:ea typeface="方正兰亭黑简体" panose="02000000000000000000" pitchFamily="2" charset="-122"/>
                  <a:cs typeface="+mn-ea"/>
                  <a:sym typeface="+mn-lt"/>
                </a:rPr>
                <a:t>8</a:t>
              </a:r>
              <a:r>
                <a:rPr lang="zh-CN" altLang="en-US" sz="1400" dirty="0">
                  <a:latin typeface="Huawei Sans" panose="020C0503030203020204" pitchFamily="34" charset="0"/>
                  <a:ea typeface="方正兰亭黑简体" panose="02000000000000000000" pitchFamily="2" charset="-122"/>
                  <a:cs typeface="+mn-ea"/>
                  <a:sym typeface="+mn-lt"/>
                </a:rPr>
                <a:t>通道</a:t>
              </a:r>
              <a:r>
                <a:rPr lang="en-US" altLang="zh-CN" sz="1400" dirty="0">
                  <a:latin typeface="Huawei Sans" panose="020C0503030203020204" pitchFamily="34" charset="0"/>
                  <a:ea typeface="方正兰亭黑简体" panose="02000000000000000000" pitchFamily="2" charset="-122"/>
                  <a:cs typeface="+mn-ea"/>
                  <a:sym typeface="+mn-lt"/>
                </a:rPr>
                <a:t>DDR4</a:t>
              </a:r>
              <a:r>
                <a:rPr lang="zh-CN" altLang="en-US" sz="1400" dirty="0">
                  <a:latin typeface="Huawei Sans" panose="020C0503030203020204" pitchFamily="34" charset="0"/>
                  <a:ea typeface="方正兰亭黑简体" panose="02000000000000000000" pitchFamily="2" charset="-122"/>
                  <a:cs typeface="+mn-ea"/>
                  <a:sym typeface="+mn-lt"/>
                </a:rPr>
                <a:t>控制器</a:t>
              </a: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支持</a:t>
              </a:r>
              <a:r>
                <a:rPr lang="en-US" altLang="zh-CN" sz="1400" dirty="0">
                  <a:latin typeface="Huawei Sans" panose="020C0503030203020204" pitchFamily="34" charset="0"/>
                  <a:ea typeface="方正兰亭黑简体" panose="02000000000000000000" pitchFamily="2" charset="-122"/>
                  <a:cs typeface="+mn-ea"/>
                  <a:sym typeface="+mn-lt"/>
                </a:rPr>
                <a:t>PCIe 4.0</a:t>
              </a:r>
              <a:r>
                <a:rPr lang="zh-CN" altLang="en-US" sz="1400" dirty="0">
                  <a:latin typeface="Huawei Sans" panose="020C0503030203020204" pitchFamily="34" charset="0"/>
                  <a:ea typeface="方正兰亭黑简体" panose="02000000000000000000" pitchFamily="2" charset="-122"/>
                  <a:cs typeface="+mn-ea"/>
                  <a:sym typeface="+mn-lt"/>
                </a:rPr>
                <a:t>和</a:t>
              </a:r>
              <a:r>
                <a:rPr lang="en-US" altLang="zh-CN" sz="1400" dirty="0">
                  <a:latin typeface="Huawei Sans" panose="020C0503030203020204" pitchFamily="34" charset="0"/>
                  <a:ea typeface="方正兰亭黑简体" panose="02000000000000000000" pitchFamily="2" charset="-122"/>
                  <a:cs typeface="+mn-ea"/>
                  <a:sym typeface="+mn-lt"/>
                </a:rPr>
                <a:t>CCIX</a:t>
              </a: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集成板载</a:t>
              </a:r>
              <a:r>
                <a:rPr lang="en-US" altLang="zh-CN" sz="1400" dirty="0">
                  <a:latin typeface="Huawei Sans" panose="020C0503030203020204" pitchFamily="34" charset="0"/>
                  <a:ea typeface="方正兰亭黑简体" panose="02000000000000000000" pitchFamily="2" charset="-122"/>
                  <a:cs typeface="+mn-ea"/>
                  <a:sym typeface="+mn-lt"/>
                </a:rPr>
                <a:t>100 GE</a:t>
              </a:r>
              <a:r>
                <a:rPr lang="zh-CN" altLang="en-US" sz="1400" dirty="0">
                  <a:latin typeface="Huawei Sans" panose="020C0503030203020204" pitchFamily="34" charset="0"/>
                  <a:ea typeface="方正兰亭黑简体" panose="02000000000000000000" pitchFamily="2" charset="-122"/>
                  <a:cs typeface="+mn-ea"/>
                  <a:sym typeface="+mn-lt"/>
                </a:rPr>
                <a:t>网络和加密、压缩等引擎</a:t>
              </a:r>
            </a:p>
            <a:p>
              <a:pPr marL="285750" indent="-285750" fontAlgn="base">
                <a:lnSpc>
                  <a:spcPct val="150000"/>
                </a:lnSpc>
                <a:buSzPct val="80000"/>
                <a:buFont typeface="Wingdings" panose="05000000000000000000" pitchFamily="2" charset="2"/>
                <a:buChar char="p"/>
              </a:pPr>
              <a:r>
                <a:rPr lang="zh-CN" altLang="en-US" sz="1400" dirty="0">
                  <a:latin typeface="Huawei Sans" panose="020C0503030203020204" pitchFamily="34" charset="0"/>
                  <a:ea typeface="方正兰亭黑简体" panose="02000000000000000000" pitchFamily="2" charset="-122"/>
                  <a:cs typeface="+mn-ea"/>
                  <a:sym typeface="+mn-lt"/>
                </a:rPr>
                <a:t>支持</a:t>
              </a:r>
              <a:r>
                <a:rPr lang="en-US" altLang="zh-CN" sz="1400" dirty="0">
                  <a:latin typeface="Huawei Sans" panose="020C0503030203020204" pitchFamily="34" charset="0"/>
                  <a:ea typeface="方正兰亭黑简体" panose="02000000000000000000" pitchFamily="2" charset="-122"/>
                  <a:cs typeface="+mn-ea"/>
                  <a:sym typeface="+mn-lt"/>
                </a:rPr>
                <a:t>2</a:t>
              </a:r>
              <a:r>
                <a:rPr lang="zh-CN" altLang="en-US" sz="1400" dirty="0">
                  <a:latin typeface="Huawei Sans" panose="020C0503030203020204" pitchFamily="34" charset="0"/>
                  <a:ea typeface="方正兰亭黑简体" panose="02000000000000000000" pitchFamily="2" charset="-122"/>
                  <a:cs typeface="+mn-ea"/>
                  <a:sym typeface="+mn-lt"/>
                </a:rPr>
                <a:t>路或</a:t>
              </a:r>
              <a:r>
                <a:rPr lang="en-US" altLang="zh-CN" sz="1400" dirty="0">
                  <a:latin typeface="Huawei Sans" panose="020C0503030203020204" pitchFamily="34" charset="0"/>
                  <a:ea typeface="方正兰亭黑简体" panose="02000000000000000000" pitchFamily="2" charset="-122"/>
                  <a:cs typeface="+mn-ea"/>
                  <a:sym typeface="+mn-lt"/>
                </a:rPr>
                <a:t>4</a:t>
              </a:r>
              <a:r>
                <a:rPr lang="zh-CN" altLang="en-US" sz="1400" dirty="0">
                  <a:latin typeface="Huawei Sans" panose="020C0503030203020204" pitchFamily="34" charset="0"/>
                  <a:ea typeface="方正兰亭黑简体" panose="02000000000000000000" pitchFamily="2" charset="-122"/>
                  <a:cs typeface="+mn-ea"/>
                  <a:sym typeface="+mn-lt"/>
                </a:rPr>
                <a:t>路互联</a:t>
              </a:r>
            </a:p>
          </p:txBody>
        </p:sp>
      </p:grpSp>
      <p:sp>
        <p:nvSpPr>
          <p:cNvPr id="14" name="文本框 13"/>
          <p:cNvSpPr txBox="1"/>
          <p:nvPr/>
        </p:nvSpPr>
        <p:spPr bwMode="auto">
          <a:xfrm>
            <a:off x="3777070" y="2948635"/>
            <a:ext cx="1634878"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800" dirty="0">
                <a:latin typeface="Huawei Sans" panose="020C0503030203020204" pitchFamily="34" charset="0"/>
                <a:ea typeface="方正兰亭黑简体" panose="02000000000000000000" pitchFamily="2" charset="-122"/>
              </a:rPr>
              <a:t>鲲鹏</a:t>
            </a:r>
            <a:r>
              <a:rPr lang="en-US" altLang="zh-CN" sz="1800" dirty="0">
                <a:latin typeface="Huawei Sans" panose="020C0503030203020204" pitchFamily="34" charset="0"/>
                <a:ea typeface="方正兰亭黑简体" panose="02000000000000000000" pitchFamily="2" charset="-122"/>
              </a:rPr>
              <a:t>916</a:t>
            </a:r>
            <a:endParaRPr lang="zh-CN" altLang="en-US" sz="1800" dirty="0">
              <a:latin typeface="Huawei Sans" panose="020C0503030203020204" pitchFamily="34" charset="0"/>
              <a:ea typeface="方正兰亭黑简体" panose="02000000000000000000" pitchFamily="2" charset="-122"/>
            </a:endParaRPr>
          </a:p>
        </p:txBody>
      </p:sp>
      <p:sp>
        <p:nvSpPr>
          <p:cNvPr id="15" name="文本框 14"/>
          <p:cNvSpPr txBox="1"/>
          <p:nvPr/>
        </p:nvSpPr>
        <p:spPr bwMode="auto">
          <a:xfrm>
            <a:off x="9402993" y="2954603"/>
            <a:ext cx="1634878"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800" dirty="0">
                <a:latin typeface="Huawei Sans" panose="020C0503030203020204" pitchFamily="34" charset="0"/>
                <a:ea typeface="方正兰亭黑简体" panose="02000000000000000000" pitchFamily="2" charset="-122"/>
              </a:rPr>
              <a:t>鲲鹏</a:t>
            </a:r>
            <a:r>
              <a:rPr lang="en-US" altLang="zh-CN" sz="1800" dirty="0">
                <a:latin typeface="Huawei Sans" panose="020C0503030203020204" pitchFamily="34" charset="0"/>
                <a:ea typeface="方正兰亭黑简体" panose="02000000000000000000" pitchFamily="2" charset="-122"/>
              </a:rPr>
              <a:t>920</a:t>
            </a:r>
            <a:endParaRPr lang="zh-CN" altLang="en-US" sz="1800" dirty="0">
              <a:latin typeface="Huawei Sans" panose="020C0503030203020204" pitchFamily="34" charset="0"/>
              <a:ea typeface="方正兰亭黑简体" panose="02000000000000000000" pitchFamily="2" charset="-122"/>
            </a:endParaRPr>
          </a:p>
        </p:txBody>
      </p:sp>
      <p:sp>
        <p:nvSpPr>
          <p:cNvPr id="18" name="矩形 17"/>
          <p:cNvSpPr/>
          <p:nvPr/>
        </p:nvSpPr>
        <p:spPr>
          <a:xfrm>
            <a:off x="1819160" y="3427415"/>
            <a:ext cx="3100529" cy="369332"/>
          </a:xfrm>
          <a:prstGeom prst="rect">
            <a:avLst/>
          </a:prstGeom>
        </p:spPr>
        <p:txBody>
          <a:bodyPr wrap="none">
            <a:spAutoFit/>
          </a:bodyPr>
          <a:lstStyle/>
          <a:p>
            <a:r>
              <a:rPr lang="zh-CN" altLang="en-US" dirty="0">
                <a:latin typeface="Huawei Sans" panose="020C0503030203020204" pitchFamily="34" charset="0"/>
                <a:ea typeface="方正兰亭黑简体" panose="02000000000000000000" pitchFamily="2" charset="-122"/>
                <a:cs typeface="+mn-ea"/>
                <a:sym typeface="+mn-lt"/>
              </a:rPr>
              <a:t>支持多路互联的</a:t>
            </a:r>
            <a:r>
              <a:rPr lang="en-US" altLang="zh-CN" dirty="0">
                <a:latin typeface="Huawei Sans" panose="020C0503030203020204" pitchFamily="34" charset="0"/>
                <a:ea typeface="方正兰亭黑简体" panose="02000000000000000000" pitchFamily="2" charset="-122"/>
                <a:cs typeface="+mn-ea"/>
                <a:sym typeface="+mn-lt"/>
              </a:rPr>
              <a:t>ARM</a:t>
            </a:r>
            <a:r>
              <a:rPr lang="zh-CN" altLang="en-US" dirty="0">
                <a:latin typeface="Huawei Sans" panose="020C0503030203020204" pitchFamily="34" charset="0"/>
                <a:ea typeface="方正兰亭黑简体" panose="02000000000000000000" pitchFamily="2" charset="-122"/>
                <a:cs typeface="+mn-ea"/>
                <a:sym typeface="+mn-lt"/>
              </a:rPr>
              <a:t>处理器</a:t>
            </a:r>
            <a:r>
              <a:rPr lang="en-US" altLang="zh-CN" dirty="0">
                <a:latin typeface="Huawei Sans" panose="020C0503030203020204" pitchFamily="34" charset="0"/>
                <a:ea typeface="方正兰亭黑简体" panose="02000000000000000000" pitchFamily="2" charset="-122"/>
                <a:cs typeface="+mn-ea"/>
                <a:sym typeface="+mn-lt"/>
              </a:rPr>
              <a:t> </a:t>
            </a:r>
            <a:endParaRPr lang="zh-CN" altLang="en-US" dirty="0">
              <a:latin typeface="Huawei Sans" panose="020C0503030203020204" pitchFamily="34" charset="0"/>
              <a:ea typeface="方正兰亭黑简体" panose="02000000000000000000" pitchFamily="2" charset="-122"/>
              <a:cs typeface="+mn-ea"/>
              <a:sym typeface="+mn-lt"/>
            </a:endParaRPr>
          </a:p>
        </p:txBody>
      </p:sp>
      <p:sp>
        <p:nvSpPr>
          <p:cNvPr id="2" name="标题 1"/>
          <p:cNvSpPr>
            <a:spLocks noGrp="1"/>
          </p:cNvSpPr>
          <p:nvPr>
            <p:ph type="title"/>
          </p:nvPr>
        </p:nvSpPr>
        <p:spPr/>
        <p:txBody>
          <a:bodyPr/>
          <a:lstStyle/>
          <a:p>
            <a:r>
              <a:rPr lang="zh-CN" altLang="en-US">
                <a:sym typeface="+mn-lt"/>
              </a:rPr>
              <a:t>鲲鹏处理器</a:t>
            </a:r>
            <a:endParaRPr lang="zh-CN" altLang="en-US" dirty="0"/>
          </a:p>
        </p:txBody>
      </p:sp>
      <mc:AlternateContent xmlns:mc="http://schemas.openxmlformats.org/markup-compatibility/2006">
        <mc:Choice xmlns:p14="http://schemas.microsoft.com/office/powerpoint/2010/main" Requires="p14">
          <p:contentPart p14:bwMode="auto" r:id="rId4">
            <p14:nvContentPartPr>
              <p14:cNvPr id="12" name="墨迹 11">
                <a:extLst>
                  <a:ext uri="{FF2B5EF4-FFF2-40B4-BE49-F238E27FC236}">
                    <a16:creationId xmlns:a16="http://schemas.microsoft.com/office/drawing/2014/main" id="{0468AE54-29B6-F21A-D098-8E28BE8A2BC7}"/>
                  </a:ext>
                </a:extLst>
              </p14:cNvPr>
              <p14:cNvContentPartPr/>
              <p14:nvPr/>
            </p14:nvContentPartPr>
            <p14:xfrm>
              <a:off x="2037240" y="3736080"/>
              <a:ext cx="8015760" cy="501840"/>
            </p14:xfrm>
          </p:contentPart>
        </mc:Choice>
        <mc:Fallback>
          <p:pic>
            <p:nvPicPr>
              <p:cNvPr id="12" name="墨迹 11">
                <a:extLst>
                  <a:ext uri="{FF2B5EF4-FFF2-40B4-BE49-F238E27FC236}">
                    <a16:creationId xmlns:a16="http://schemas.microsoft.com/office/drawing/2014/main" id="{0468AE54-29B6-F21A-D098-8E28BE8A2BC7}"/>
                  </a:ext>
                </a:extLst>
              </p:cNvPr>
              <p:cNvPicPr/>
              <p:nvPr/>
            </p:nvPicPr>
            <p:blipFill>
              <a:blip r:embed="rId5"/>
              <a:stretch>
                <a:fillRect/>
              </a:stretch>
            </p:blipFill>
            <p:spPr>
              <a:xfrm>
                <a:off x="2027880" y="3726720"/>
                <a:ext cx="8034480" cy="520560"/>
              </a:xfrm>
              <a:prstGeom prst="rect">
                <a:avLst/>
              </a:prstGeom>
            </p:spPr>
          </p:pic>
        </mc:Fallback>
      </mc:AlternateContent>
    </p:spTree>
    <p:extLst>
      <p:ext uri="{BB962C8B-B14F-4D97-AF65-F5344CB8AC3E}">
        <p14:creationId xmlns:p14="http://schemas.microsoft.com/office/powerpoint/2010/main" val="388317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679109" y="1470607"/>
            <a:ext cx="2706880" cy="880882"/>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pitchFamily="2" charset="-122"/>
              </a:rPr>
              <a:t>鲲鹏主板开放</a:t>
            </a:r>
            <a:endParaRPr lang="en-US" altLang="zh-CN" b="1" dirty="0">
              <a:latin typeface="Huawei Sans" panose="020C0503030203020204" pitchFamily="34" charset="0"/>
              <a:ea typeface="方正兰亭黑简体" panose="02000000000000000000" pitchFamily="2" charset="-122"/>
            </a:endParaRPr>
          </a:p>
          <a:p>
            <a:pPr algn="ctr">
              <a:lnSpc>
                <a:spcPct val="150000"/>
              </a:lnSpc>
            </a:pPr>
            <a:r>
              <a:rPr lang="zh-CN" altLang="en-US" b="1" dirty="0">
                <a:latin typeface="Huawei Sans" panose="020C0503030203020204" pitchFamily="34" charset="0"/>
                <a:ea typeface="方正兰亭黑简体" panose="02000000000000000000" pitchFamily="2" charset="-122"/>
              </a:rPr>
              <a:t>共享接口与设备规范</a:t>
            </a:r>
          </a:p>
        </p:txBody>
      </p:sp>
      <p:sp>
        <p:nvSpPr>
          <p:cNvPr id="35" name="文本框 34"/>
          <p:cNvSpPr txBox="1"/>
          <p:nvPr/>
        </p:nvSpPr>
        <p:spPr>
          <a:xfrm>
            <a:off x="4031294" y="1435207"/>
            <a:ext cx="2065500" cy="923330"/>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pitchFamily="2" charset="-122"/>
              </a:rPr>
              <a:t>整机参考设计</a:t>
            </a:r>
            <a:endParaRPr lang="en-US" altLang="zh-CN" b="1" dirty="0">
              <a:latin typeface="Huawei Sans" panose="020C0503030203020204" pitchFamily="34" charset="0"/>
              <a:ea typeface="方正兰亭黑简体" panose="02000000000000000000" pitchFamily="2" charset="-122"/>
            </a:endParaRPr>
          </a:p>
          <a:p>
            <a:pPr algn="ctr">
              <a:lnSpc>
                <a:spcPct val="150000"/>
              </a:lnSpc>
            </a:pPr>
            <a:r>
              <a:rPr lang="zh-CN" altLang="en-US" b="1" dirty="0">
                <a:latin typeface="Huawei Sans" panose="020C0503030203020204" pitchFamily="34" charset="0"/>
                <a:ea typeface="方正兰亭黑简体" panose="02000000000000000000" pitchFamily="2" charset="-122"/>
              </a:rPr>
              <a:t>共享工程能力</a:t>
            </a:r>
            <a:endParaRPr lang="en-US" altLang="zh-CN" b="1" dirty="0">
              <a:latin typeface="Huawei Sans" panose="020C0503030203020204" pitchFamily="34" charset="0"/>
              <a:ea typeface="方正兰亭黑简体" panose="02000000000000000000" pitchFamily="2" charset="-122"/>
            </a:endParaRPr>
          </a:p>
        </p:txBody>
      </p:sp>
      <p:sp>
        <p:nvSpPr>
          <p:cNvPr id="36" name="矩形 35"/>
          <p:cNvSpPr/>
          <p:nvPr/>
        </p:nvSpPr>
        <p:spPr>
          <a:xfrm>
            <a:off x="3820631" y="4336176"/>
            <a:ext cx="2791554" cy="1061829"/>
          </a:xfrm>
          <a:prstGeom prst="rect">
            <a:avLst/>
          </a:prstGeom>
        </p:spPr>
        <p:txBody>
          <a:bodyPr wrap="square">
            <a:spAutoFit/>
          </a:bodyPr>
          <a:lstStyle/>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pitchFamily="2" charset="-122"/>
              </a:rPr>
              <a:t>整机参考设计指南 </a:t>
            </a:r>
            <a:endParaRPr lang="en-US" altLang="zh-CN" sz="1400" dirty="0">
              <a:solidFill>
                <a:srgbClr val="1D1D1A"/>
              </a:solidFill>
              <a:latin typeface="Huawei Sans" panose="020C0503030203020204" pitchFamily="34" charset="0"/>
              <a:ea typeface="方正兰亭黑简体" panose="02000000000000000000" pitchFamily="2" charset="-122"/>
            </a:endParaRPr>
          </a:p>
          <a:p>
            <a:pPr marL="285750" indent="-285750">
              <a:lnSpc>
                <a:spcPct val="150000"/>
              </a:lnSpc>
              <a:buSzPct val="60000"/>
              <a:buFont typeface="Wingdings" panose="05000000000000000000" pitchFamily="2" charset="2"/>
              <a:buChar char="l"/>
            </a:pPr>
            <a:r>
              <a:rPr lang="en-US" altLang="zh-CN" sz="1400" dirty="0">
                <a:solidFill>
                  <a:srgbClr val="1D1D1A"/>
                </a:solidFill>
                <a:latin typeface="Huawei Sans" panose="020C0503030203020204" pitchFamily="34" charset="0"/>
                <a:ea typeface="方正兰亭黑简体" panose="02000000000000000000" pitchFamily="2" charset="-122"/>
              </a:rPr>
              <a:t>(</a:t>
            </a:r>
            <a:r>
              <a:rPr lang="zh-CN" altLang="en-US" sz="1400" dirty="0">
                <a:solidFill>
                  <a:srgbClr val="1D1D1A"/>
                </a:solidFill>
                <a:latin typeface="Huawei Sans" panose="020C0503030203020204" pitchFamily="34" charset="0"/>
                <a:ea typeface="方正兰亭黑简体" panose="02000000000000000000" pitchFamily="2" charset="-122"/>
              </a:rPr>
              <a:t>含机箱、散热、供电等设计</a:t>
            </a:r>
            <a:r>
              <a:rPr lang="en-US" altLang="zh-CN" sz="1400" dirty="0">
                <a:solidFill>
                  <a:srgbClr val="1D1D1A"/>
                </a:solidFill>
                <a:latin typeface="Huawei Sans" panose="020C0503030203020204" pitchFamily="34" charset="0"/>
                <a:ea typeface="方正兰亭黑简体" panose="02000000000000000000" pitchFamily="2" charset="-122"/>
              </a:rPr>
              <a:t>)</a:t>
            </a:r>
          </a:p>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pitchFamily="2" charset="-122"/>
              </a:rPr>
              <a:t>部件与</a:t>
            </a:r>
            <a:r>
              <a:rPr lang="en-US" altLang="zh-CN" sz="1400" dirty="0">
                <a:solidFill>
                  <a:srgbClr val="1D1D1A"/>
                </a:solidFill>
                <a:latin typeface="Huawei Sans" panose="020C0503030203020204" pitchFamily="34" charset="0"/>
                <a:ea typeface="方正兰亭黑简体" panose="02000000000000000000" pitchFamily="2" charset="-122"/>
              </a:rPr>
              <a:t>OS</a:t>
            </a:r>
            <a:r>
              <a:rPr lang="zh-CN" altLang="en-US" sz="1400" dirty="0">
                <a:solidFill>
                  <a:srgbClr val="1D1D1A"/>
                </a:solidFill>
                <a:latin typeface="Huawei Sans" panose="020C0503030203020204" pitchFamily="34" charset="0"/>
                <a:ea typeface="方正兰亭黑简体" panose="02000000000000000000" pitchFamily="2" charset="-122"/>
              </a:rPr>
              <a:t>兼容性列表</a:t>
            </a:r>
          </a:p>
        </p:txBody>
      </p:sp>
      <p:sp>
        <p:nvSpPr>
          <p:cNvPr id="37" name="矩形 36"/>
          <p:cNvSpPr/>
          <p:nvPr/>
        </p:nvSpPr>
        <p:spPr>
          <a:xfrm>
            <a:off x="861278" y="4336176"/>
            <a:ext cx="3017451" cy="1384995"/>
          </a:xfrm>
          <a:prstGeom prst="rect">
            <a:avLst/>
          </a:prstGeom>
        </p:spPr>
        <p:txBody>
          <a:bodyPr wrap="square">
            <a:spAutoFit/>
          </a:bodyPr>
          <a:lstStyle/>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pitchFamily="2" charset="-122"/>
              </a:rPr>
              <a:t>主板</a:t>
            </a:r>
            <a:r>
              <a:rPr lang="en-US" altLang="zh-CN" sz="1400" dirty="0">
                <a:solidFill>
                  <a:srgbClr val="1D1D1A"/>
                </a:solidFill>
                <a:latin typeface="Huawei Sans" panose="020C0503030203020204" pitchFamily="34" charset="0"/>
                <a:ea typeface="方正兰亭黑简体" panose="02000000000000000000" pitchFamily="2" charset="-122"/>
              </a:rPr>
              <a:t>(</a:t>
            </a:r>
            <a:r>
              <a:rPr lang="zh-CN" altLang="en-US" sz="1400" dirty="0">
                <a:solidFill>
                  <a:srgbClr val="1D1D1A"/>
                </a:solidFill>
                <a:latin typeface="Huawei Sans" panose="020C0503030203020204" pitchFamily="34" charset="0"/>
                <a:ea typeface="方正兰亭黑简体" panose="02000000000000000000" pitchFamily="2" charset="-122"/>
              </a:rPr>
              <a:t>含鲲鹏处理器</a:t>
            </a:r>
            <a:r>
              <a:rPr lang="en-US" altLang="zh-CN" sz="1400" dirty="0">
                <a:solidFill>
                  <a:srgbClr val="1D1D1A"/>
                </a:solidFill>
                <a:latin typeface="Huawei Sans" panose="020C0503030203020204" pitchFamily="34" charset="0"/>
                <a:ea typeface="方正兰亭黑简体" panose="02000000000000000000" pitchFamily="2" charset="-122"/>
              </a:rPr>
              <a:t>)</a:t>
            </a:r>
          </a:p>
          <a:p>
            <a:pPr marL="285750" indent="-285750">
              <a:lnSpc>
                <a:spcPct val="150000"/>
              </a:lnSpc>
              <a:buSzPct val="60000"/>
              <a:buFont typeface="Wingdings" panose="05000000000000000000" pitchFamily="2" charset="2"/>
              <a:buChar char="l"/>
            </a:pPr>
            <a:r>
              <a:rPr lang="zh-CN" altLang="en-US" sz="1400" dirty="0">
                <a:solidFill>
                  <a:srgbClr val="1D1D1A"/>
                </a:solidFill>
                <a:latin typeface="Huawei Sans" panose="020C0503030203020204" pitchFamily="34" charset="0"/>
                <a:ea typeface="方正兰亭黑简体" panose="02000000000000000000" pitchFamily="2" charset="-122"/>
              </a:rPr>
              <a:t>主板接口规范</a:t>
            </a:r>
            <a:endParaRPr lang="en-US" altLang="zh-CN" sz="1400" dirty="0">
              <a:solidFill>
                <a:srgbClr val="1D1D1A"/>
              </a:solidFill>
              <a:latin typeface="Huawei Sans" panose="020C0503030203020204" pitchFamily="34" charset="0"/>
              <a:ea typeface="方正兰亭黑简体" panose="02000000000000000000" pitchFamily="2" charset="-122"/>
            </a:endParaRPr>
          </a:p>
          <a:p>
            <a:pPr marL="285750" indent="-285750">
              <a:lnSpc>
                <a:spcPct val="150000"/>
              </a:lnSpc>
              <a:buSzPct val="60000"/>
              <a:buFont typeface="Wingdings" panose="05000000000000000000" pitchFamily="2" charset="2"/>
              <a:buChar char="l"/>
            </a:pP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BIOS</a:t>
            </a:r>
            <a:r>
              <a:rPr lang="zh-CN"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软件</a:t>
            </a: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 &amp; </a:t>
            </a:r>
            <a:r>
              <a:rPr lang="zh-CN" altLang="en-US"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规范</a:t>
            </a:r>
            <a:endPar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a:p>
            <a:pPr marL="285750" indent="-285750">
              <a:lnSpc>
                <a:spcPct val="150000"/>
              </a:lnSpc>
              <a:buSzPct val="60000"/>
              <a:buFont typeface="Wingdings" panose="05000000000000000000" pitchFamily="2" charset="2"/>
              <a:buChar char="l"/>
            </a:pP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BMC</a:t>
            </a:r>
            <a:r>
              <a:rPr lang="zh-CN"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芯片</a:t>
            </a: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a:t>
            </a:r>
            <a:r>
              <a:rPr lang="zh-CN"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软件</a:t>
            </a:r>
            <a:r>
              <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 &amp; </a:t>
            </a:r>
            <a:r>
              <a:rPr lang="zh-CN" altLang="en-US"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设备管理规范</a:t>
            </a:r>
            <a:endParaRPr lang="en-US" altLang="zh-CN" sz="140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5750" y="2500646"/>
            <a:ext cx="3626530" cy="1801716"/>
          </a:xfrm>
          <a:prstGeom prst="rect">
            <a:avLst/>
          </a:prstGeom>
        </p:spPr>
      </p:pic>
      <p:sp>
        <p:nvSpPr>
          <p:cNvPr id="52" name="圆角矩形 51"/>
          <p:cNvSpPr/>
          <p:nvPr/>
        </p:nvSpPr>
        <p:spPr>
          <a:xfrm>
            <a:off x="9394578" y="3453512"/>
            <a:ext cx="1962076" cy="638932"/>
          </a:xfrm>
          <a:prstGeom prst="roundRect">
            <a:avLst>
              <a:gd name="adj" fmla="val 8317"/>
            </a:avLst>
          </a:prstGeom>
          <a:ln w="28575">
            <a:solidFill>
              <a:srgbClr val="C7000B"/>
            </a:solidFill>
            <a:miter lim="400000"/>
            <a:headEnd type="oval"/>
            <a:tailEnd type="oval"/>
          </a:ln>
        </p:spPr>
        <p:txBody>
          <a:bodyPr lIns="72732" tIns="72732" rIns="72732" bIns="72732" anchor="ctr"/>
          <a:lstStyle/>
          <a:p>
            <a:pPr defTabSz="836409"/>
            <a:endParaRPr lang="zh-CN" altLang="en-US" sz="2999">
              <a:solidFill>
                <a:srgbClr val="1D1D1A"/>
              </a:solidFill>
              <a:latin typeface="Huawei Sans" panose="020C0503030203020204" pitchFamily="34" charset="0"/>
              <a:ea typeface="方正兰亭黑简体" panose="02000000000000000000" pitchFamily="2" charset="-122"/>
            </a:endParaRPr>
          </a:p>
        </p:txBody>
      </p:sp>
      <p:sp>
        <p:nvSpPr>
          <p:cNvPr id="53" name="文本框 52"/>
          <p:cNvSpPr txBox="1"/>
          <p:nvPr/>
        </p:nvSpPr>
        <p:spPr>
          <a:xfrm>
            <a:off x="9936051" y="3541731"/>
            <a:ext cx="902811" cy="492314"/>
          </a:xfrm>
          <a:prstGeom prst="rect">
            <a:avLst/>
          </a:prstGeom>
          <a:noFill/>
          <a:ln w="12700">
            <a:noFill/>
          </a:ln>
        </p:spPr>
        <p:txBody>
          <a:bodyPr wrap="none" rtlCol="0">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快速开发</a:t>
            </a:r>
            <a:endParaRPr lang="en-US" altLang="zh-CN" sz="1399" b="1" dirty="0">
              <a:solidFill>
                <a:srgbClr val="1D1D1A"/>
              </a:solidFill>
              <a:latin typeface="Huawei Sans" panose="020C0503030203020204" pitchFamily="34" charset="0"/>
              <a:ea typeface="方正兰亭黑简体" panose="02000000000000000000" pitchFamily="2" charset="-122"/>
            </a:endParaRPr>
          </a:p>
          <a:p>
            <a:pPr algn="ctr"/>
            <a:r>
              <a:rPr lang="zh-CN" altLang="en-US" sz="1200" dirty="0">
                <a:solidFill>
                  <a:srgbClr val="1D1D1A"/>
                </a:solidFill>
                <a:latin typeface="Huawei Sans" panose="020C0503030203020204" pitchFamily="34" charset="0"/>
                <a:ea typeface="方正兰亭黑简体" panose="02000000000000000000" pitchFamily="2" charset="-122"/>
              </a:rPr>
              <a:t>（</a:t>
            </a:r>
            <a:r>
              <a:rPr lang="en-US" altLang="zh-CN" sz="1200" dirty="0">
                <a:solidFill>
                  <a:srgbClr val="1D1D1A"/>
                </a:solidFill>
                <a:latin typeface="Huawei Sans" panose="020C0503030203020204" pitchFamily="34" charset="0"/>
                <a:ea typeface="方正兰亭黑简体" panose="02000000000000000000" pitchFamily="2" charset="-122"/>
              </a:rPr>
              <a:t>3</a:t>
            </a:r>
            <a:r>
              <a:rPr lang="zh-CN" altLang="en-US" sz="1200" dirty="0">
                <a:solidFill>
                  <a:srgbClr val="1D1D1A"/>
                </a:solidFill>
                <a:latin typeface="Huawei Sans" panose="020C0503030203020204" pitchFamily="34" charset="0"/>
                <a:ea typeface="方正兰亭黑简体" panose="02000000000000000000" pitchFamily="2" charset="-122"/>
              </a:rPr>
              <a:t>个月）</a:t>
            </a:r>
          </a:p>
        </p:txBody>
      </p:sp>
      <p:sp>
        <p:nvSpPr>
          <p:cNvPr id="40" name="圆角矩形 39"/>
          <p:cNvSpPr/>
          <p:nvPr/>
        </p:nvSpPr>
        <p:spPr>
          <a:xfrm>
            <a:off x="9383495" y="2629159"/>
            <a:ext cx="1962075" cy="662322"/>
          </a:xfrm>
          <a:prstGeom prst="roundRect">
            <a:avLst>
              <a:gd name="adj" fmla="val 8317"/>
            </a:avLst>
          </a:prstGeom>
          <a:ln w="28575">
            <a:solidFill>
              <a:srgbClr val="C7000B"/>
            </a:solidFill>
            <a:miter lim="400000"/>
            <a:headEnd type="oval"/>
            <a:tailEnd type="oval"/>
          </a:ln>
        </p:spPr>
        <p:txBody>
          <a:bodyPr lIns="72732" tIns="72732" rIns="72732" bIns="72732" anchor="ctr"/>
          <a:lstStyle/>
          <a:p>
            <a:pPr defTabSz="836409"/>
            <a:endParaRPr lang="zh-CN" altLang="en-US" sz="2999">
              <a:solidFill>
                <a:srgbClr val="1D1D1A"/>
              </a:solidFill>
              <a:latin typeface="Huawei Sans" panose="020C0503030203020204" pitchFamily="34" charset="0"/>
              <a:ea typeface="方正兰亭黑简体" panose="02000000000000000000" pitchFamily="2" charset="-122"/>
            </a:endParaRPr>
          </a:p>
        </p:txBody>
      </p:sp>
      <p:sp>
        <p:nvSpPr>
          <p:cNvPr id="41" name="文本框 40"/>
          <p:cNvSpPr txBox="1"/>
          <p:nvPr/>
        </p:nvSpPr>
        <p:spPr>
          <a:xfrm>
            <a:off x="9935524" y="2831110"/>
            <a:ext cx="902458" cy="307657"/>
          </a:xfrm>
          <a:prstGeom prst="rect">
            <a:avLst/>
          </a:prstGeom>
          <a:noFill/>
        </p:spPr>
        <p:txBody>
          <a:bodyPr wrap="none" rtlCol="0">
            <a:spAutoFit/>
          </a:bodyPr>
          <a:lstStyle/>
          <a:p>
            <a:r>
              <a:rPr lang="zh-CN" altLang="en-US" sz="1399" b="1" dirty="0">
                <a:solidFill>
                  <a:srgbClr val="1D1D1A"/>
                </a:solidFill>
                <a:latin typeface="Huawei Sans" panose="020C0503030203020204" pitchFamily="34" charset="0"/>
                <a:ea typeface="方正兰亭黑简体" panose="02000000000000000000" pitchFamily="2" charset="-122"/>
              </a:rPr>
              <a:t>持续供应</a:t>
            </a:r>
            <a:endParaRPr lang="zh-CN" altLang="en-US" sz="1200" dirty="0">
              <a:solidFill>
                <a:srgbClr val="1D1D1A"/>
              </a:solidFill>
              <a:latin typeface="Huawei Sans" panose="020C0503030203020204" pitchFamily="34" charset="0"/>
              <a:ea typeface="方正兰亭黑简体" panose="02000000000000000000" pitchFamily="2" charset="-122"/>
            </a:endParaRPr>
          </a:p>
        </p:txBody>
      </p:sp>
      <p:sp>
        <p:nvSpPr>
          <p:cNvPr id="49" name="圆角矩形 48"/>
          <p:cNvSpPr/>
          <p:nvPr/>
        </p:nvSpPr>
        <p:spPr>
          <a:xfrm>
            <a:off x="9399739" y="4236307"/>
            <a:ext cx="1962075" cy="625353"/>
          </a:xfrm>
          <a:prstGeom prst="roundRect">
            <a:avLst>
              <a:gd name="adj" fmla="val 8317"/>
            </a:avLst>
          </a:prstGeom>
          <a:ln w="28575">
            <a:solidFill>
              <a:srgbClr val="C7000B"/>
            </a:solidFill>
            <a:miter lim="400000"/>
            <a:headEnd type="oval"/>
            <a:tailEnd type="oval"/>
          </a:ln>
        </p:spPr>
        <p:txBody>
          <a:bodyPr lIns="72732" tIns="72732" rIns="72732" bIns="72732" anchor="ctr"/>
          <a:lstStyle/>
          <a:p>
            <a:pPr defTabSz="836409"/>
            <a:endParaRPr lang="zh-CN" altLang="en-US" sz="2999">
              <a:solidFill>
                <a:srgbClr val="1D1D1A"/>
              </a:solidFill>
              <a:latin typeface="Huawei Sans" panose="020C0503030203020204" pitchFamily="34" charset="0"/>
              <a:ea typeface="方正兰亭黑简体" panose="02000000000000000000" pitchFamily="2" charset="-122"/>
            </a:endParaRPr>
          </a:p>
        </p:txBody>
      </p:sp>
      <p:sp>
        <p:nvSpPr>
          <p:cNvPr id="50" name="文本框 49"/>
          <p:cNvSpPr txBox="1"/>
          <p:nvPr/>
        </p:nvSpPr>
        <p:spPr>
          <a:xfrm>
            <a:off x="9990554" y="4246271"/>
            <a:ext cx="902458" cy="307657"/>
          </a:xfrm>
          <a:prstGeom prst="rect">
            <a:avLst/>
          </a:prstGeom>
          <a:noFill/>
          <a:ln w="12700">
            <a:noFill/>
          </a:ln>
        </p:spPr>
        <p:txBody>
          <a:bodyPr wrap="none" rtlCol="0">
            <a:spAutoFit/>
          </a:bodyPr>
          <a:lstStyle/>
          <a:p>
            <a:r>
              <a:rPr lang="zh-CN" altLang="en-US" sz="1399" b="1" dirty="0">
                <a:solidFill>
                  <a:srgbClr val="1D1D1A"/>
                </a:solidFill>
                <a:latin typeface="Huawei Sans" panose="020C0503030203020204" pitchFamily="34" charset="0"/>
                <a:ea typeface="方正兰亭黑简体" panose="02000000000000000000" pitchFamily="2" charset="-122"/>
              </a:rPr>
              <a:t>安全可靠</a:t>
            </a:r>
            <a:endParaRPr lang="zh-CN" altLang="en-US" sz="1200" dirty="0">
              <a:solidFill>
                <a:srgbClr val="1D1D1A"/>
              </a:solidFill>
              <a:latin typeface="Huawei Sans" panose="020C0503030203020204" pitchFamily="34" charset="0"/>
              <a:ea typeface="方正兰亭黑简体" panose="02000000000000000000" pitchFamily="2" charset="-122"/>
            </a:endParaRPr>
          </a:p>
        </p:txBody>
      </p:sp>
      <p:sp>
        <p:nvSpPr>
          <p:cNvPr id="51" name="文本框 50"/>
          <p:cNvSpPr txBox="1"/>
          <p:nvPr/>
        </p:nvSpPr>
        <p:spPr>
          <a:xfrm>
            <a:off x="9359524" y="4541974"/>
            <a:ext cx="2045187" cy="276999"/>
          </a:xfrm>
          <a:prstGeom prst="rect">
            <a:avLst/>
          </a:prstGeom>
          <a:noFill/>
          <a:ln w="12700">
            <a:noFill/>
          </a:ln>
        </p:spPr>
        <p:txBody>
          <a:bodyPr wrap="square" rtlCol="0">
            <a:spAutoFit/>
          </a:bodyPr>
          <a:lstStyle/>
          <a:p>
            <a:pPr algn="ctr"/>
            <a:r>
              <a:rPr lang="zh-CN" altLang="en-US" sz="1200" dirty="0">
                <a:solidFill>
                  <a:srgbClr val="1D1D1A"/>
                </a:solidFill>
                <a:latin typeface="Huawei Sans" panose="020C0503030203020204" pitchFamily="34" charset="0"/>
                <a:ea typeface="方正兰亭黑简体" panose="02000000000000000000" pitchFamily="2" charset="-122"/>
              </a:rPr>
              <a:t>（低于业界平均故障率</a:t>
            </a:r>
            <a:r>
              <a:rPr lang="en-US" altLang="zh-CN" sz="1200" dirty="0">
                <a:solidFill>
                  <a:srgbClr val="1D1D1A"/>
                </a:solidFill>
                <a:latin typeface="Huawei Sans" panose="020C0503030203020204" pitchFamily="34" charset="0"/>
                <a:ea typeface="方正兰亭黑简体" panose="02000000000000000000" pitchFamily="2" charset="-122"/>
              </a:rPr>
              <a:t>15%</a:t>
            </a:r>
            <a:r>
              <a:rPr lang="zh-CN" altLang="en-US" sz="1200" dirty="0">
                <a:solidFill>
                  <a:srgbClr val="1D1D1A"/>
                </a:solidFill>
                <a:latin typeface="Huawei Sans" panose="020C0503030203020204" pitchFamily="34" charset="0"/>
                <a:ea typeface="方正兰亭黑简体" panose="02000000000000000000" pitchFamily="2" charset="-122"/>
              </a:rPr>
              <a:t>）</a:t>
            </a:r>
          </a:p>
        </p:txBody>
      </p:sp>
      <p:sp>
        <p:nvSpPr>
          <p:cNvPr id="43" name="文本框 42"/>
          <p:cNvSpPr txBox="1"/>
          <p:nvPr/>
        </p:nvSpPr>
        <p:spPr>
          <a:xfrm>
            <a:off x="9449891" y="1619398"/>
            <a:ext cx="1887804" cy="507831"/>
          </a:xfrm>
          <a:prstGeom prst="rect">
            <a:avLst/>
          </a:prstGeom>
          <a:noFill/>
        </p:spPr>
        <p:txBody>
          <a:bodyPr wrap="square" rtlCol="0" anchor="ctr">
            <a:spAutoFit/>
          </a:bodyPr>
          <a:lstStyle>
            <a:defPPr>
              <a:defRPr lang="en-US"/>
            </a:defPPr>
            <a:lvl1pPr algn="ctr">
              <a:lnSpc>
                <a:spcPct val="150000"/>
              </a:lnSpc>
              <a:defRPr b="1">
                <a:latin typeface="微软雅黑" panose="020B0503020204020204" pitchFamily="34" charset="-122"/>
                <a:ea typeface="微软雅黑" panose="020B0503020204020204" pitchFamily="34" charset="-122"/>
              </a:defRPr>
            </a:lvl1pPr>
          </a:lstStyle>
          <a:p>
            <a:r>
              <a:rPr lang="zh-CN" altLang="en-US" dirty="0">
                <a:latin typeface="Huawei Sans" panose="020C0503030203020204" pitchFamily="34" charset="0"/>
                <a:ea typeface="方正兰亭黑简体" panose="02000000000000000000" pitchFamily="2" charset="-122"/>
              </a:rPr>
              <a:t>伙伴价值</a:t>
            </a:r>
            <a:endParaRPr lang="en-US" altLang="zh-CN" dirty="0">
              <a:latin typeface="Huawei Sans" panose="020C0503030203020204" pitchFamily="34" charset="0"/>
              <a:ea typeface="方正兰亭黑简体" panose="02000000000000000000" pitchFamily="2" charset="-122"/>
            </a:endParaRPr>
          </a:p>
        </p:txBody>
      </p:sp>
      <p:sp>
        <p:nvSpPr>
          <p:cNvPr id="44" name="文本框 43"/>
          <p:cNvSpPr txBox="1"/>
          <p:nvPr/>
        </p:nvSpPr>
        <p:spPr>
          <a:xfrm>
            <a:off x="7697029" y="2513192"/>
            <a:ext cx="426720" cy="338426"/>
          </a:xfrm>
          <a:prstGeom prst="rect">
            <a:avLst/>
          </a:prstGeom>
          <a:noFill/>
        </p:spPr>
        <p:txBody>
          <a:bodyPr wrap="none" rtlCol="0">
            <a:spAutoFit/>
          </a:bodyPr>
          <a:lstStyle/>
          <a:p>
            <a:r>
              <a:rPr lang="en-US" altLang="zh-CN" sz="1599" dirty="0">
                <a:solidFill>
                  <a:srgbClr val="1D1D1A"/>
                </a:solidFill>
                <a:latin typeface="Huawei Sans" panose="020C0503030203020204" pitchFamily="34" charset="0"/>
                <a:ea typeface="方正兰亭黑简体" panose="02000000000000000000" pitchFamily="2" charset="-122"/>
              </a:rPr>
              <a:t>PC</a:t>
            </a:r>
            <a:endParaRPr lang="zh-CN" altLang="en-US" sz="1599" dirty="0">
              <a:solidFill>
                <a:srgbClr val="1D1D1A"/>
              </a:solidFill>
              <a:latin typeface="Huawei Sans" panose="020C0503030203020204" pitchFamily="34" charset="0"/>
              <a:ea typeface="方正兰亭黑简体" panose="02000000000000000000" pitchFamily="2" charset="-122"/>
            </a:endParaRPr>
          </a:p>
        </p:txBody>
      </p:sp>
      <p:sp>
        <p:nvSpPr>
          <p:cNvPr id="45" name="文本框 44"/>
          <p:cNvSpPr txBox="1"/>
          <p:nvPr/>
        </p:nvSpPr>
        <p:spPr>
          <a:xfrm>
            <a:off x="7505593" y="3776319"/>
            <a:ext cx="799907" cy="338422"/>
          </a:xfrm>
          <a:prstGeom prst="rect">
            <a:avLst/>
          </a:prstGeom>
          <a:noFill/>
        </p:spPr>
        <p:txBody>
          <a:bodyPr wrap="none" rtlCol="0">
            <a:spAutoFit/>
          </a:bodyPr>
          <a:lstStyle/>
          <a:p>
            <a:r>
              <a:rPr lang="zh-CN" altLang="en-US" sz="1599" dirty="0">
                <a:solidFill>
                  <a:srgbClr val="1D1D1A"/>
                </a:solidFill>
                <a:latin typeface="Huawei Sans" panose="020C0503030203020204" pitchFamily="34" charset="0"/>
                <a:ea typeface="方正兰亭黑简体" panose="02000000000000000000" pitchFamily="2" charset="-122"/>
              </a:rPr>
              <a:t>服务器</a:t>
            </a:r>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55969" y="3831527"/>
            <a:ext cx="1899986" cy="1085058"/>
          </a:xfrm>
          <a:prstGeom prst="rect">
            <a:avLst/>
          </a:prstGeom>
        </p:spPr>
      </p:pic>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5217" y="2716531"/>
            <a:ext cx="2097316" cy="1398210"/>
          </a:xfrm>
          <a:prstGeom prst="rect">
            <a:avLst/>
          </a:prstGeom>
          <a:effectLst/>
        </p:spPr>
      </p:pic>
      <p:pic>
        <p:nvPicPr>
          <p:cNvPr id="48" name="图片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5493" y="2619707"/>
            <a:ext cx="1991653" cy="1372174"/>
          </a:xfrm>
          <a:prstGeom prst="rect">
            <a:avLst/>
          </a:prstGeom>
        </p:spPr>
      </p:pic>
      <p:sp>
        <p:nvSpPr>
          <p:cNvPr id="56" name="线条"/>
          <p:cNvSpPr>
            <a:spLocks noChangeAspect="1"/>
          </p:cNvSpPr>
          <p:nvPr/>
        </p:nvSpPr>
        <p:spPr>
          <a:xfrm rot="2859403">
            <a:off x="6690886" y="2430144"/>
            <a:ext cx="2549738" cy="2550695"/>
          </a:xfrm>
          <a:custGeom>
            <a:avLst/>
            <a:gdLst/>
            <a:ahLst/>
            <a:cxnLst>
              <a:cxn ang="0">
                <a:pos x="wd2" y="hd2"/>
              </a:cxn>
              <a:cxn ang="5400000">
                <a:pos x="wd2" y="hd2"/>
              </a:cxn>
              <a:cxn ang="10800000">
                <a:pos x="wd2" y="hd2"/>
              </a:cxn>
              <a:cxn ang="16200000">
                <a:pos x="wd2" y="hd2"/>
              </a:cxn>
            </a:cxnLst>
            <a:rect l="0" t="0" r="r" b="b"/>
            <a:pathLst>
              <a:path w="16549" h="15925" extrusionOk="0">
                <a:moveTo>
                  <a:pt x="333" y="10576"/>
                </a:moveTo>
                <a:cubicBezTo>
                  <a:pt x="-2084" y="1815"/>
                  <a:pt x="9266" y="-3924"/>
                  <a:pt x="14854" y="3234"/>
                </a:cubicBezTo>
                <a:cubicBezTo>
                  <a:pt x="19516" y="9207"/>
                  <a:pt x="13844" y="17676"/>
                  <a:pt x="6566" y="15607"/>
                </a:cubicBezTo>
              </a:path>
            </a:pathLst>
          </a:custGeom>
          <a:ln w="28575">
            <a:solidFill>
              <a:srgbClr val="C7000B"/>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Helvetica Neue Medium"/>
            </a:endParaRPr>
          </a:p>
        </p:txBody>
      </p:sp>
      <p:sp>
        <p:nvSpPr>
          <p:cNvPr id="6" name="矩形 5"/>
          <p:cNvSpPr/>
          <p:nvPr/>
        </p:nvSpPr>
        <p:spPr>
          <a:xfrm>
            <a:off x="6720186" y="1619398"/>
            <a:ext cx="2370719" cy="507831"/>
          </a:xfrm>
          <a:prstGeom prst="rect">
            <a:avLst/>
          </a:prstGeom>
          <a:noFill/>
        </p:spPr>
        <p:txBody>
          <a:bodyPr wrap="square" rtlCol="0" anchor="ctr">
            <a:spAutoFit/>
          </a:bodyPr>
          <a:lstStyle/>
          <a:p>
            <a:pPr algn="ctr">
              <a:lnSpc>
                <a:spcPct val="150000"/>
              </a:lnSpc>
            </a:pPr>
            <a:r>
              <a:rPr lang="zh-CN" altLang="en-US" b="1" dirty="0">
                <a:latin typeface="Huawei Sans" panose="020C0503030203020204" pitchFamily="34" charset="0"/>
                <a:ea typeface="方正兰亭黑简体" panose="02000000000000000000" pitchFamily="2" charset="-122"/>
              </a:rPr>
              <a:t>打造多样化计算产品</a:t>
            </a:r>
          </a:p>
        </p:txBody>
      </p:sp>
      <p:grpSp>
        <p:nvGrpSpPr>
          <p:cNvPr id="33" name="组合 32"/>
          <p:cNvGrpSpPr/>
          <p:nvPr/>
        </p:nvGrpSpPr>
        <p:grpSpPr>
          <a:xfrm>
            <a:off x="2991468" y="3337580"/>
            <a:ext cx="3800262" cy="601216"/>
            <a:chOff x="18872315" y="4103946"/>
            <a:chExt cx="6471649" cy="1243270"/>
          </a:xfrm>
          <a:solidFill>
            <a:srgbClr val="C7000B"/>
          </a:solidFill>
        </p:grpSpPr>
        <p:sp>
          <p:nvSpPr>
            <p:cNvPr id="54" name="加号 53"/>
            <p:cNvSpPr/>
            <p:nvPr/>
          </p:nvSpPr>
          <p:spPr>
            <a:xfrm>
              <a:off x="18872315" y="4103946"/>
              <a:ext cx="1047672" cy="1243270"/>
            </a:xfrm>
            <a:prstGeom prst="mathPlus">
              <a:avLst>
                <a:gd name="adj1" fmla="val 13636"/>
              </a:avLst>
            </a:prstGeom>
            <a:grpFill/>
            <a:ln w="15875">
              <a:solidFill>
                <a:srgbClr val="C7000B"/>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a:solidFill>
                  <a:srgbClr val="000000"/>
                </a:solidFill>
                <a:latin typeface="Huawei Sans" panose="020C0503030203020204" pitchFamily="34" charset="0"/>
                <a:ea typeface="方正兰亭黑简体" panose="02000000000000000000" pitchFamily="2" charset="-122"/>
              </a:endParaRPr>
            </a:p>
          </p:txBody>
        </p:sp>
        <p:sp>
          <p:nvSpPr>
            <p:cNvPr id="55" name="右箭头 54"/>
            <p:cNvSpPr/>
            <p:nvPr/>
          </p:nvSpPr>
          <p:spPr>
            <a:xfrm>
              <a:off x="24364293" y="4320534"/>
              <a:ext cx="979671" cy="810097"/>
            </a:xfrm>
            <a:prstGeom prst="rightArrow">
              <a:avLst/>
            </a:prstGeom>
            <a:grpFill/>
            <a:ln w="15875">
              <a:solidFill>
                <a:srgbClr val="C7000B"/>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a:solidFill>
                  <a:srgbClr val="000000"/>
                </a:solidFill>
                <a:latin typeface="Huawei Sans" panose="020C0503030203020204" pitchFamily="34" charset="0"/>
                <a:ea typeface="方正兰亭黑简体" panose="02000000000000000000" pitchFamily="2" charset="-122"/>
              </a:endParaRPr>
            </a:p>
          </p:txBody>
        </p:sp>
      </p:grpSp>
      <p:sp>
        <p:nvSpPr>
          <p:cNvPr id="3" name="标题 2"/>
          <p:cNvSpPr>
            <a:spLocks noGrp="1"/>
          </p:cNvSpPr>
          <p:nvPr>
            <p:ph type="title"/>
          </p:nvPr>
        </p:nvSpPr>
        <p:spPr/>
        <p:txBody>
          <a:bodyPr/>
          <a:lstStyle/>
          <a:p>
            <a:r>
              <a:rPr lang="zh-CN" altLang="en-US"/>
              <a:t>基于鲲鹏主板的多样化计算产品</a:t>
            </a:r>
            <a:endParaRPr lang="zh-CN" altLang="en-US" dirty="0"/>
          </a:p>
        </p:txBody>
      </p:sp>
    </p:spTree>
    <p:extLst>
      <p:ext uri="{BB962C8B-B14F-4D97-AF65-F5344CB8AC3E}">
        <p14:creationId xmlns:p14="http://schemas.microsoft.com/office/powerpoint/2010/main" val="4159888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a:t>学完本课程后，您将能够：</a:t>
            </a:r>
            <a:endParaRPr lang="en-US" altLang="zh-CN"/>
          </a:p>
          <a:p>
            <a:pPr lvl="1"/>
            <a:r>
              <a:rPr lang="zh-CN" altLang="en-US"/>
              <a:t>描述鲲鹏芯片的关键技术</a:t>
            </a:r>
            <a:endParaRPr lang="en-US" altLang="zh-CN"/>
          </a:p>
          <a:p>
            <a:pPr lvl="1"/>
            <a:r>
              <a:rPr lang="zh-CN" altLang="en-US"/>
              <a:t>描述鲲鹏</a:t>
            </a:r>
            <a:r>
              <a:rPr lang="en-US" altLang="zh-CN"/>
              <a:t>920</a:t>
            </a:r>
            <a:r>
              <a:rPr lang="zh-CN" altLang="en-US"/>
              <a:t>处理器的产品特点</a:t>
            </a:r>
            <a:endParaRPr lang="en-US" altLang="zh-CN"/>
          </a:p>
          <a:p>
            <a:pPr lvl="1"/>
            <a:r>
              <a:rPr lang="zh-CN" altLang="en-US"/>
              <a:t>了解鲲鹏</a:t>
            </a:r>
            <a:r>
              <a:rPr lang="en-US" altLang="zh-CN"/>
              <a:t>920</a:t>
            </a:r>
            <a:r>
              <a:rPr lang="zh-CN" altLang="en-US"/>
              <a:t>处理器的设计架构</a:t>
            </a:r>
            <a:endParaRPr lang="en-US" altLang="zh-CN"/>
          </a:p>
          <a:p>
            <a:pPr lvl="1"/>
            <a:r>
              <a:rPr lang="zh-CN" altLang="en-US"/>
              <a:t>了解鲲鹏</a:t>
            </a:r>
            <a:r>
              <a:rPr lang="en-US" altLang="zh-CN"/>
              <a:t>920</a:t>
            </a:r>
            <a:r>
              <a:rPr lang="zh-CN" altLang="en-US"/>
              <a:t>处理器的加速引擎功能</a:t>
            </a:r>
            <a:endParaRPr lang="en-US" altLang="zh-CN" dirty="0"/>
          </a:p>
        </p:txBody>
      </p:sp>
    </p:spTree>
    <p:extLst>
      <p:ext uri="{BB962C8B-B14F-4D97-AF65-F5344CB8AC3E}">
        <p14:creationId xmlns:p14="http://schemas.microsoft.com/office/powerpoint/2010/main" val="3756893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67F66F77-6995-47AF-A393-534A4E0CE580}"/>
              </a:ext>
            </a:extLst>
          </p:cNvPr>
          <p:cNvSpPr/>
          <p:nvPr/>
        </p:nvSpPr>
        <p:spPr>
          <a:xfrm flipH="1">
            <a:off x="7161262" y="1434011"/>
            <a:ext cx="2689123" cy="399954"/>
          </a:xfrm>
          <a:prstGeom prst="rect">
            <a:avLst/>
          </a:prstGeom>
        </p:spPr>
        <p:txBody>
          <a:bodyPr wrap="square">
            <a:spAutoFit/>
          </a:bodyPr>
          <a:lstStyle/>
          <a:p>
            <a:pPr algn="ctr" defTabSz="553656"/>
            <a:r>
              <a:rPr lang="en-US" altLang="zh-CN" sz="1999" b="1" dirty="0">
                <a:latin typeface="Huawei Sans" panose="020C0503030203020204" pitchFamily="34" charset="0"/>
                <a:ea typeface="方正兰亭黑简体" panose="02000000000000000000" pitchFamily="2" charset="-122"/>
              </a:rPr>
              <a:t>17</a:t>
            </a:r>
            <a:r>
              <a:rPr lang="zh-CN" altLang="en-US" sz="1999" b="1" dirty="0">
                <a:latin typeface="Huawei Sans" panose="020C0503030203020204" pitchFamily="34" charset="0"/>
                <a:ea typeface="方正兰亭黑简体" panose="02000000000000000000" pitchFamily="2" charset="-122"/>
              </a:rPr>
              <a:t>年的工程工艺积累</a:t>
            </a:r>
          </a:p>
        </p:txBody>
      </p:sp>
      <p:sp>
        <p:nvSpPr>
          <p:cNvPr id="41" name="圆角矩形 18">
            <a:extLst>
              <a:ext uri="{FF2B5EF4-FFF2-40B4-BE49-F238E27FC236}">
                <a16:creationId xmlns:a16="http://schemas.microsoft.com/office/drawing/2014/main" id="{7BCEDECB-4C29-431D-BD44-CF5164A29F48}"/>
              </a:ext>
            </a:extLst>
          </p:cNvPr>
          <p:cNvSpPr/>
          <p:nvPr/>
        </p:nvSpPr>
        <p:spPr>
          <a:xfrm>
            <a:off x="6069423" y="2541463"/>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dirty="0">
              <a:solidFill>
                <a:srgbClr val="000000"/>
              </a:solidFill>
              <a:latin typeface="Huawei Sans" panose="020C0503030203020204" pitchFamily="34" charset="0"/>
              <a:ea typeface="方正兰亭黑简体" panose="02000000000000000000" pitchFamily="2" charset="-122"/>
            </a:endParaRPr>
          </a:p>
        </p:txBody>
      </p:sp>
      <p:sp>
        <p:nvSpPr>
          <p:cNvPr id="46" name="圆角矩形 18">
            <a:extLst>
              <a:ext uri="{FF2B5EF4-FFF2-40B4-BE49-F238E27FC236}">
                <a16:creationId xmlns:a16="http://schemas.microsoft.com/office/drawing/2014/main" id="{6E6C03A2-EC3B-475B-883E-45164F7034C7}"/>
              </a:ext>
            </a:extLst>
          </p:cNvPr>
          <p:cNvSpPr/>
          <p:nvPr/>
        </p:nvSpPr>
        <p:spPr>
          <a:xfrm>
            <a:off x="7542615" y="2498379"/>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dirty="0">
              <a:solidFill>
                <a:srgbClr val="000000"/>
              </a:solidFill>
              <a:latin typeface="Huawei Sans" panose="020C0503030203020204" pitchFamily="34" charset="0"/>
              <a:ea typeface="方正兰亭黑简体" panose="02000000000000000000" pitchFamily="2" charset="-122"/>
            </a:endParaRPr>
          </a:p>
        </p:txBody>
      </p:sp>
      <p:sp>
        <p:nvSpPr>
          <p:cNvPr id="47" name="椭圆 46">
            <a:extLst>
              <a:ext uri="{FF2B5EF4-FFF2-40B4-BE49-F238E27FC236}">
                <a16:creationId xmlns:a16="http://schemas.microsoft.com/office/drawing/2014/main" id="{CE4215AC-6272-47E9-8727-AA2DF16451FB}"/>
              </a:ext>
            </a:extLst>
          </p:cNvPr>
          <p:cNvSpPr/>
          <p:nvPr/>
        </p:nvSpPr>
        <p:spPr>
          <a:xfrm>
            <a:off x="7533077" y="2662443"/>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高速互联</a:t>
            </a:r>
          </a:p>
        </p:txBody>
      </p:sp>
      <p:sp>
        <p:nvSpPr>
          <p:cNvPr id="53" name="圆角矩形 18">
            <a:extLst>
              <a:ext uri="{FF2B5EF4-FFF2-40B4-BE49-F238E27FC236}">
                <a16:creationId xmlns:a16="http://schemas.microsoft.com/office/drawing/2014/main" id="{414E9EE3-6316-499C-98E3-DFAB7386F926}"/>
              </a:ext>
            </a:extLst>
          </p:cNvPr>
          <p:cNvSpPr/>
          <p:nvPr/>
        </p:nvSpPr>
        <p:spPr>
          <a:xfrm>
            <a:off x="8984582" y="2535639"/>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dirty="0">
              <a:solidFill>
                <a:srgbClr val="000000"/>
              </a:solidFill>
              <a:latin typeface="Huawei Sans" panose="020C0503030203020204" pitchFamily="34" charset="0"/>
              <a:ea typeface="方正兰亭黑简体" panose="02000000000000000000" pitchFamily="2" charset="-122"/>
            </a:endParaRPr>
          </a:p>
        </p:txBody>
      </p:sp>
      <p:sp>
        <p:nvSpPr>
          <p:cNvPr id="54" name="椭圆 53">
            <a:extLst>
              <a:ext uri="{FF2B5EF4-FFF2-40B4-BE49-F238E27FC236}">
                <a16:creationId xmlns:a16="http://schemas.microsoft.com/office/drawing/2014/main" id="{B0454D98-D623-4E3E-944B-1BB3164FE859}"/>
              </a:ext>
            </a:extLst>
          </p:cNvPr>
          <p:cNvSpPr/>
          <p:nvPr/>
        </p:nvSpPr>
        <p:spPr>
          <a:xfrm>
            <a:off x="8975045" y="2662443"/>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可靠</a:t>
            </a:r>
            <a:endParaRPr lang="en-US" altLang="zh-CN"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endParaRPr>
          </a:p>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设计</a:t>
            </a:r>
          </a:p>
        </p:txBody>
      </p:sp>
      <p:sp>
        <p:nvSpPr>
          <p:cNvPr id="56" name="圆角矩形 18">
            <a:extLst>
              <a:ext uri="{FF2B5EF4-FFF2-40B4-BE49-F238E27FC236}">
                <a16:creationId xmlns:a16="http://schemas.microsoft.com/office/drawing/2014/main" id="{50C2D92D-E83A-4FFB-B61C-E34B8866D7F7}"/>
              </a:ext>
            </a:extLst>
          </p:cNvPr>
          <p:cNvSpPr/>
          <p:nvPr/>
        </p:nvSpPr>
        <p:spPr>
          <a:xfrm>
            <a:off x="10384396" y="2498379"/>
            <a:ext cx="802823" cy="802821"/>
          </a:xfrm>
          <a:prstGeom prst="roundRect">
            <a:avLst>
              <a:gd name="adj" fmla="val 50000"/>
            </a:avLst>
          </a:prstGeom>
          <a:solidFill>
            <a:srgbClr val="0B9CE5"/>
          </a:solidFill>
          <a:ln>
            <a:no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dirty="0">
              <a:solidFill>
                <a:srgbClr val="000000"/>
              </a:solidFill>
              <a:latin typeface="Huawei Sans" panose="020C0503030203020204" pitchFamily="34" charset="0"/>
              <a:ea typeface="方正兰亭黑简体" panose="02000000000000000000" pitchFamily="2" charset="-122"/>
            </a:endParaRPr>
          </a:p>
        </p:txBody>
      </p:sp>
      <p:sp>
        <p:nvSpPr>
          <p:cNvPr id="57" name="椭圆 56">
            <a:extLst>
              <a:ext uri="{FF2B5EF4-FFF2-40B4-BE49-F238E27FC236}">
                <a16:creationId xmlns:a16="http://schemas.microsoft.com/office/drawing/2014/main" id="{A5239C80-8884-4B56-99BA-3ABE61B67277}"/>
              </a:ext>
            </a:extLst>
          </p:cNvPr>
          <p:cNvSpPr/>
          <p:nvPr/>
        </p:nvSpPr>
        <p:spPr>
          <a:xfrm>
            <a:off x="10374858" y="2656619"/>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质量品控</a:t>
            </a:r>
          </a:p>
        </p:txBody>
      </p:sp>
      <p:sp>
        <p:nvSpPr>
          <p:cNvPr id="58" name="矩形 57">
            <a:extLst>
              <a:ext uri="{FF2B5EF4-FFF2-40B4-BE49-F238E27FC236}">
                <a16:creationId xmlns:a16="http://schemas.microsoft.com/office/drawing/2014/main" id="{633834E6-7AD6-4CDB-B070-F1C682C0655F}"/>
              </a:ext>
            </a:extLst>
          </p:cNvPr>
          <p:cNvSpPr/>
          <p:nvPr/>
        </p:nvSpPr>
        <p:spPr>
          <a:xfrm>
            <a:off x="5602111" y="1889800"/>
            <a:ext cx="2177329" cy="361355"/>
          </a:xfrm>
          <a:prstGeom prst="rect">
            <a:avLst/>
          </a:prstGeom>
        </p:spPr>
        <p:txBody>
          <a:bodyPr wrap="square">
            <a:spAutoFit/>
          </a:bodyPr>
          <a:lstStyle/>
          <a:p>
            <a:pPr algn="ctr">
              <a:lnSpc>
                <a:spcPct val="125000"/>
              </a:lnSpc>
            </a:pPr>
            <a:r>
              <a:rPr lang="en-US" altLang="zh-CN" sz="1398" kern="0" dirty="0">
                <a:solidFill>
                  <a:srgbClr val="1D1D1A"/>
                </a:solidFill>
                <a:latin typeface="Huawei Sans" panose="020C0503030203020204" pitchFamily="34" charset="0"/>
                <a:ea typeface="方正兰亭黑简体" panose="02000000000000000000" pitchFamily="2" charset="-122"/>
              </a:rPr>
              <a:t>40</a:t>
            </a:r>
            <a:r>
              <a:rPr lang="zh-CN" altLang="en-US" sz="1398" kern="0" dirty="0">
                <a:solidFill>
                  <a:srgbClr val="1D1D1A"/>
                </a:solidFill>
                <a:latin typeface="Huawei Sans" panose="020C0503030203020204" pitchFamily="34" charset="0"/>
                <a:ea typeface="方正兰亭黑简体" panose="02000000000000000000" pitchFamily="2" charset="-122"/>
              </a:rPr>
              <a:t>度以上异常高温运行</a:t>
            </a:r>
            <a:endParaRPr lang="en-US" altLang="zh-CN" sz="1398" kern="0" dirty="0">
              <a:solidFill>
                <a:srgbClr val="1D1D1A"/>
              </a:solidFill>
              <a:latin typeface="Huawei Sans" panose="020C0503030203020204" pitchFamily="34" charset="0"/>
              <a:ea typeface="方正兰亭黑简体" panose="02000000000000000000" pitchFamily="2" charset="-122"/>
            </a:endParaRPr>
          </a:p>
        </p:txBody>
      </p:sp>
      <p:sp>
        <p:nvSpPr>
          <p:cNvPr id="59" name="矩形 58">
            <a:extLst>
              <a:ext uri="{FF2B5EF4-FFF2-40B4-BE49-F238E27FC236}">
                <a16:creationId xmlns:a16="http://schemas.microsoft.com/office/drawing/2014/main" id="{CE0DDC95-99B1-4807-B0B9-2C5BEC1B6FB2}"/>
              </a:ext>
            </a:extLst>
          </p:cNvPr>
          <p:cNvSpPr/>
          <p:nvPr/>
        </p:nvSpPr>
        <p:spPr>
          <a:xfrm>
            <a:off x="6283609" y="3595404"/>
            <a:ext cx="2150144" cy="307537"/>
          </a:xfrm>
          <a:prstGeom prst="rect">
            <a:avLst/>
          </a:prstGeom>
        </p:spPr>
        <p:txBody>
          <a:bodyPr wrap="square">
            <a:spAutoFit/>
          </a:bodyPr>
          <a:lstStyle/>
          <a:p>
            <a:pPr algn="ctr" defTabSz="687079"/>
            <a:r>
              <a:rPr lang="en-US" altLang="zh-CN" sz="1398" kern="0" dirty="0">
                <a:solidFill>
                  <a:srgbClr val="1D1D1A"/>
                </a:solidFill>
                <a:latin typeface="Huawei Sans" panose="020C0503030203020204" pitchFamily="34" charset="0"/>
                <a:ea typeface="方正兰亭黑简体" panose="02000000000000000000" pitchFamily="2" charset="-122"/>
              </a:rPr>
              <a:t>56G/112G</a:t>
            </a:r>
            <a:r>
              <a:rPr lang="zh-CN" altLang="en-US" sz="1398" kern="0" dirty="0">
                <a:solidFill>
                  <a:srgbClr val="1D1D1A"/>
                </a:solidFill>
                <a:latin typeface="Huawei Sans" panose="020C0503030203020204" pitchFamily="34" charset="0"/>
                <a:ea typeface="方正兰亭黑简体" panose="02000000000000000000" pitchFamily="2" charset="-122"/>
              </a:rPr>
              <a:t>板级高速互联</a:t>
            </a:r>
          </a:p>
        </p:txBody>
      </p:sp>
      <p:sp>
        <p:nvSpPr>
          <p:cNvPr id="60" name="矩形 59">
            <a:extLst>
              <a:ext uri="{FF2B5EF4-FFF2-40B4-BE49-F238E27FC236}">
                <a16:creationId xmlns:a16="http://schemas.microsoft.com/office/drawing/2014/main" id="{932F6A08-525C-4F20-B3D7-CF0B12DF45FC}"/>
              </a:ext>
            </a:extLst>
          </p:cNvPr>
          <p:cNvSpPr/>
          <p:nvPr/>
        </p:nvSpPr>
        <p:spPr>
          <a:xfrm>
            <a:off x="8434073" y="1889800"/>
            <a:ext cx="2220434" cy="361355"/>
          </a:xfrm>
          <a:prstGeom prst="rect">
            <a:avLst/>
          </a:prstGeom>
        </p:spPr>
        <p:txBody>
          <a:bodyPr wrap="square">
            <a:spAutoFit/>
          </a:bodyPr>
          <a:lstStyle/>
          <a:p>
            <a:pPr algn="ctr">
              <a:lnSpc>
                <a:spcPct val="125000"/>
              </a:lnSpc>
              <a:defRPr/>
            </a:pPr>
            <a:r>
              <a:rPr lang="zh-CN" altLang="en-US" sz="1398" kern="0" dirty="0">
                <a:solidFill>
                  <a:srgbClr val="1D1D1A"/>
                </a:solidFill>
                <a:latin typeface="Huawei Sans" panose="020C0503030203020204" pitchFamily="34" charset="0"/>
                <a:ea typeface="方正兰亭黑简体" panose="02000000000000000000" pitchFamily="2" charset="-122"/>
              </a:rPr>
              <a:t>无源背板</a:t>
            </a:r>
            <a:r>
              <a:rPr lang="en-US" altLang="zh-CN" sz="1398" kern="0" dirty="0">
                <a:solidFill>
                  <a:srgbClr val="1D1D1A"/>
                </a:solidFill>
                <a:latin typeface="Huawei Sans" panose="020C0503030203020204" pitchFamily="34" charset="0"/>
                <a:ea typeface="方正兰亭黑简体" panose="02000000000000000000" pitchFamily="2" charset="-122"/>
              </a:rPr>
              <a:t>&amp;</a:t>
            </a:r>
            <a:r>
              <a:rPr lang="zh-CN" altLang="en-US" sz="1398" kern="0" dirty="0">
                <a:solidFill>
                  <a:srgbClr val="1D1D1A"/>
                </a:solidFill>
                <a:latin typeface="Huawei Sans" panose="020C0503030203020204" pitchFamily="34" charset="0"/>
                <a:ea typeface="方正兰亭黑简体" panose="02000000000000000000" pitchFamily="2" charset="-122"/>
              </a:rPr>
              <a:t>三重硬盘抗震</a:t>
            </a:r>
          </a:p>
        </p:txBody>
      </p:sp>
      <p:sp>
        <p:nvSpPr>
          <p:cNvPr id="61" name="矩形 60">
            <a:extLst>
              <a:ext uri="{FF2B5EF4-FFF2-40B4-BE49-F238E27FC236}">
                <a16:creationId xmlns:a16="http://schemas.microsoft.com/office/drawing/2014/main" id="{F09CDEF5-31DF-4381-B2A3-9853373EC9C6}"/>
              </a:ext>
            </a:extLst>
          </p:cNvPr>
          <p:cNvSpPr/>
          <p:nvPr/>
        </p:nvSpPr>
        <p:spPr>
          <a:xfrm>
            <a:off x="9311208" y="3595404"/>
            <a:ext cx="1893981" cy="307537"/>
          </a:xfrm>
          <a:prstGeom prst="rect">
            <a:avLst/>
          </a:prstGeom>
          <a:ln>
            <a:noFill/>
          </a:ln>
        </p:spPr>
        <p:txBody>
          <a:bodyPr wrap="square">
            <a:spAutoFit/>
          </a:bodyPr>
          <a:lstStyle/>
          <a:p>
            <a:pPr algn="ctr" defTabSz="687079"/>
            <a:r>
              <a:rPr lang="zh-CN" altLang="en-US" sz="1398" kern="0" dirty="0">
                <a:solidFill>
                  <a:srgbClr val="1D1D1A"/>
                </a:solidFill>
                <a:latin typeface="Huawei Sans" panose="020C0503030203020204" pitchFamily="34" charset="0"/>
                <a:ea typeface="方正兰亭黑简体" panose="02000000000000000000" pitchFamily="2" charset="-122"/>
              </a:rPr>
              <a:t>故障率低于业界</a:t>
            </a:r>
            <a:r>
              <a:rPr lang="en-US" altLang="zh-CN" sz="1398" kern="0" dirty="0">
                <a:solidFill>
                  <a:srgbClr val="1D1D1A"/>
                </a:solidFill>
                <a:latin typeface="Huawei Sans" panose="020C0503030203020204" pitchFamily="34" charset="0"/>
                <a:ea typeface="方正兰亭黑简体" panose="02000000000000000000" pitchFamily="2" charset="-122"/>
              </a:rPr>
              <a:t>15%</a:t>
            </a:r>
          </a:p>
        </p:txBody>
      </p:sp>
      <p:grpSp>
        <p:nvGrpSpPr>
          <p:cNvPr id="62" name="组合 61">
            <a:extLst>
              <a:ext uri="{FF2B5EF4-FFF2-40B4-BE49-F238E27FC236}">
                <a16:creationId xmlns:a16="http://schemas.microsoft.com/office/drawing/2014/main" id="{4F3DBE0E-62C4-40D8-85F2-DF3A9D8BC766}"/>
              </a:ext>
            </a:extLst>
          </p:cNvPr>
          <p:cNvGrpSpPr/>
          <p:nvPr/>
        </p:nvGrpSpPr>
        <p:grpSpPr>
          <a:xfrm>
            <a:off x="5789580" y="2233605"/>
            <a:ext cx="1503452" cy="305490"/>
            <a:chOff x="2316521" y="5293359"/>
            <a:chExt cx="2280920" cy="463465"/>
          </a:xfrm>
        </p:grpSpPr>
        <p:sp>
          <p:nvSpPr>
            <p:cNvPr id="63" name="任意多边形: 形状 3">
              <a:extLst>
                <a:ext uri="{FF2B5EF4-FFF2-40B4-BE49-F238E27FC236}">
                  <a16:creationId xmlns:a16="http://schemas.microsoft.com/office/drawing/2014/main" id="{CA53C43B-8F85-4944-8D4F-06D2F4660471}"/>
                </a:ext>
              </a:extLst>
            </p:cNvPr>
            <p:cNvSpPr/>
            <p:nvPr/>
          </p:nvSpPr>
          <p:spPr>
            <a:xfrm>
              <a:off x="2316521"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64" name="任意多边形: 形状 5">
              <a:extLst>
                <a:ext uri="{FF2B5EF4-FFF2-40B4-BE49-F238E27FC236}">
                  <a16:creationId xmlns:a16="http://schemas.microsoft.com/office/drawing/2014/main" id="{116A91DD-AF83-40C8-A435-BD0D91D6E305}"/>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grpSp>
      <p:grpSp>
        <p:nvGrpSpPr>
          <p:cNvPr id="65" name="组合 64">
            <a:extLst>
              <a:ext uri="{FF2B5EF4-FFF2-40B4-BE49-F238E27FC236}">
                <a16:creationId xmlns:a16="http://schemas.microsoft.com/office/drawing/2014/main" id="{09D6946A-B82C-486E-AEB5-248098FD45D0}"/>
              </a:ext>
            </a:extLst>
          </p:cNvPr>
          <p:cNvGrpSpPr/>
          <p:nvPr/>
        </p:nvGrpSpPr>
        <p:grpSpPr>
          <a:xfrm>
            <a:off x="8634268" y="2227781"/>
            <a:ext cx="1503452" cy="305490"/>
            <a:chOff x="2194560" y="5293359"/>
            <a:chExt cx="2280920" cy="463465"/>
          </a:xfrm>
        </p:grpSpPr>
        <p:sp>
          <p:nvSpPr>
            <p:cNvPr id="66" name="任意多边形: 形状 143">
              <a:extLst>
                <a:ext uri="{FF2B5EF4-FFF2-40B4-BE49-F238E27FC236}">
                  <a16:creationId xmlns:a16="http://schemas.microsoft.com/office/drawing/2014/main" id="{BCFB6FAD-DC92-4D61-A58E-1FEBA76D4928}"/>
                </a:ext>
              </a:extLst>
            </p:cNvPr>
            <p:cNvSpPr/>
            <p:nvPr/>
          </p:nvSpPr>
          <p:spPr>
            <a:xfrm>
              <a:off x="2194560" y="5293846"/>
              <a:ext cx="2280920"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67" name="任意多边形: 形状 144">
              <a:extLst>
                <a:ext uri="{FF2B5EF4-FFF2-40B4-BE49-F238E27FC236}">
                  <a16:creationId xmlns:a16="http://schemas.microsoft.com/office/drawing/2014/main" id="{044D1760-691D-4A2E-A6B1-E888A5CD16AB}"/>
                </a:ext>
              </a:extLst>
            </p:cNvPr>
            <p:cNvSpPr/>
            <p:nvPr/>
          </p:nvSpPr>
          <p:spPr>
            <a:xfrm flipH="1">
              <a:off x="3307081" y="5293359"/>
              <a:ext cx="45719" cy="463465"/>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grpSp>
      <p:sp>
        <p:nvSpPr>
          <p:cNvPr id="69" name="任意多边形: 形状 146">
            <a:extLst>
              <a:ext uri="{FF2B5EF4-FFF2-40B4-BE49-F238E27FC236}">
                <a16:creationId xmlns:a16="http://schemas.microsoft.com/office/drawing/2014/main" id="{8F7BC349-0ECC-41EC-A13A-976EE83502A8}"/>
              </a:ext>
            </a:extLst>
          </p:cNvPr>
          <p:cNvSpPr/>
          <p:nvPr/>
        </p:nvSpPr>
        <p:spPr>
          <a:xfrm flipV="1">
            <a:off x="6691986" y="3603696"/>
            <a:ext cx="1503452"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70" name="任意多边形: 形状 147">
            <a:extLst>
              <a:ext uri="{FF2B5EF4-FFF2-40B4-BE49-F238E27FC236}">
                <a16:creationId xmlns:a16="http://schemas.microsoft.com/office/drawing/2014/main" id="{926A613F-37F0-4169-BD20-CDBC368C0EB7}"/>
              </a:ext>
            </a:extLst>
          </p:cNvPr>
          <p:cNvSpPr/>
          <p:nvPr/>
        </p:nvSpPr>
        <p:spPr>
          <a:xfrm flipH="1" flipV="1">
            <a:off x="7925611" y="3298527"/>
            <a:ext cx="30135" cy="305490"/>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72" name="任意多边形: 形状 149">
            <a:extLst>
              <a:ext uri="{FF2B5EF4-FFF2-40B4-BE49-F238E27FC236}">
                <a16:creationId xmlns:a16="http://schemas.microsoft.com/office/drawing/2014/main" id="{9902B991-DC91-44A4-AC0B-775F29CC49FD}"/>
              </a:ext>
            </a:extLst>
          </p:cNvPr>
          <p:cNvSpPr/>
          <p:nvPr/>
        </p:nvSpPr>
        <p:spPr>
          <a:xfrm flipV="1">
            <a:off x="9533766" y="3603696"/>
            <a:ext cx="1503452" cy="0"/>
          </a:xfrm>
          <a:custGeom>
            <a:avLst/>
            <a:gdLst>
              <a:gd name="connsiteX0" fmla="*/ 0 w 2280920"/>
              <a:gd name="connsiteY0" fmla="*/ 0 h 0"/>
              <a:gd name="connsiteX1" fmla="*/ 2280920 w 2280920"/>
              <a:gd name="connsiteY1" fmla="*/ 0 h 0"/>
            </a:gdLst>
            <a:ahLst/>
            <a:cxnLst>
              <a:cxn ang="0">
                <a:pos x="connsiteX0" y="connsiteY0"/>
              </a:cxn>
              <a:cxn ang="0">
                <a:pos x="connsiteX1" y="connsiteY1"/>
              </a:cxn>
            </a:cxnLst>
            <a:rect l="l" t="t" r="r" b="b"/>
            <a:pathLst>
              <a:path w="2280920">
                <a:moveTo>
                  <a:pt x="0" y="0"/>
                </a:moveTo>
                <a:lnTo>
                  <a:pt x="2280920" y="0"/>
                </a:lnTo>
              </a:path>
            </a:pathLst>
          </a:custGeom>
          <a:noFill/>
          <a:ln>
            <a:solidFill>
              <a:srgbClr val="0B9C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73" name="任意多边形: 形状 150">
            <a:extLst>
              <a:ext uri="{FF2B5EF4-FFF2-40B4-BE49-F238E27FC236}">
                <a16:creationId xmlns:a16="http://schemas.microsoft.com/office/drawing/2014/main" id="{0786D5DD-794E-4DEF-BB9C-3A72C3E15768}"/>
              </a:ext>
            </a:extLst>
          </p:cNvPr>
          <p:cNvSpPr/>
          <p:nvPr/>
        </p:nvSpPr>
        <p:spPr>
          <a:xfrm flipH="1" flipV="1">
            <a:off x="10767392" y="3298527"/>
            <a:ext cx="30135" cy="305490"/>
          </a:xfrm>
          <a:custGeom>
            <a:avLst/>
            <a:gdLst>
              <a:gd name="connsiteX0" fmla="*/ 0 w 0"/>
              <a:gd name="connsiteY0" fmla="*/ 447040 h 447040"/>
              <a:gd name="connsiteX1" fmla="*/ 0 w 0"/>
              <a:gd name="connsiteY1" fmla="*/ 0 h 447040"/>
            </a:gdLst>
            <a:ahLst/>
            <a:cxnLst>
              <a:cxn ang="0">
                <a:pos x="connsiteX0" y="connsiteY0"/>
              </a:cxn>
              <a:cxn ang="0">
                <a:pos x="connsiteX1" y="connsiteY1"/>
              </a:cxn>
            </a:cxnLst>
            <a:rect l="l" t="t" r="r" b="b"/>
            <a:pathLst>
              <a:path h="447040">
                <a:moveTo>
                  <a:pt x="0" y="447040"/>
                </a:moveTo>
                <a:lnTo>
                  <a:pt x="0" y="0"/>
                </a:lnTo>
              </a:path>
            </a:pathLst>
          </a:custGeom>
          <a:noFill/>
          <a:ln>
            <a:solidFill>
              <a:srgbClr val="0B9CE5"/>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1D1D1A"/>
              </a:solidFill>
              <a:latin typeface="Huawei Sans" panose="020C0503030203020204" pitchFamily="34" charset="0"/>
              <a:ea typeface="方正兰亭黑简体" panose="02000000000000000000" pitchFamily="2" charset="-122"/>
            </a:endParaRPr>
          </a:p>
        </p:txBody>
      </p:sp>
      <p:sp>
        <p:nvSpPr>
          <p:cNvPr id="76" name="椭圆 75">
            <a:extLst>
              <a:ext uri="{FF2B5EF4-FFF2-40B4-BE49-F238E27FC236}">
                <a16:creationId xmlns:a16="http://schemas.microsoft.com/office/drawing/2014/main" id="{CE4215AC-6272-47E9-8727-AA2DF16451FB}"/>
              </a:ext>
            </a:extLst>
          </p:cNvPr>
          <p:cNvSpPr/>
          <p:nvPr/>
        </p:nvSpPr>
        <p:spPr>
          <a:xfrm>
            <a:off x="6060278" y="2662443"/>
            <a:ext cx="821898" cy="4746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液冷</a:t>
            </a:r>
          </a:p>
          <a:p>
            <a:pPr algn="ctr"/>
            <a:r>
              <a:rPr lang="zh-CN" altLang="en-US" sz="1599" b="1" kern="0" dirty="0">
                <a:solidFill>
                  <a:schemeClr val="bg1"/>
                </a:solidFill>
                <a:latin typeface="Huawei Sans" panose="020C0503030203020204" pitchFamily="34" charset="0"/>
                <a:ea typeface="方正兰亭黑简体" panose="02000000000000000000" pitchFamily="2" charset="-122"/>
                <a:cs typeface="Arial" panose="020B0604020202020204" pitchFamily="34" charset="0"/>
              </a:rPr>
              <a:t>散热</a:t>
            </a:r>
          </a:p>
        </p:txBody>
      </p:sp>
      <p:sp>
        <p:nvSpPr>
          <p:cNvPr id="84" name="圆角矩形 83"/>
          <p:cNvSpPr/>
          <p:nvPr/>
        </p:nvSpPr>
        <p:spPr>
          <a:xfrm>
            <a:off x="9489228" y="4068109"/>
            <a:ext cx="1953948" cy="2082289"/>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5" name="圆角矩形 84"/>
          <p:cNvSpPr/>
          <p:nvPr/>
        </p:nvSpPr>
        <p:spPr>
          <a:xfrm>
            <a:off x="763720" y="4066052"/>
            <a:ext cx="8633993" cy="2082290"/>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6" name="TaiShan 2290/5280/5290…"/>
          <p:cNvSpPr txBox="1"/>
          <p:nvPr/>
        </p:nvSpPr>
        <p:spPr>
          <a:xfrm>
            <a:off x="2311500" y="4779092"/>
            <a:ext cx="1048019" cy="409740"/>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5280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4U40</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盘存储型</a:t>
            </a:r>
            <a:endParaRPr lang="en-US" sz="1200" dirty="0">
              <a:solidFill>
                <a:schemeClr val="tx1"/>
              </a:solidFill>
              <a:latin typeface="Huawei Sans" panose="020C0503030203020204" pitchFamily="34" charset="0"/>
              <a:ea typeface="方正兰亭黑简体" panose="02000000000000000000" pitchFamily="2" charset="-122"/>
              <a:sym typeface="Helvetica"/>
            </a:endParaRPr>
          </a:p>
        </p:txBody>
      </p:sp>
      <p:sp>
        <p:nvSpPr>
          <p:cNvPr id="87" name="TaiShan X6000…"/>
          <p:cNvSpPr txBox="1"/>
          <p:nvPr/>
        </p:nvSpPr>
        <p:spPr>
          <a:xfrm>
            <a:off x="7885733" y="4807071"/>
            <a:ext cx="1642554" cy="409740"/>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X6000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2U4</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节点高密型</a:t>
            </a:r>
          </a:p>
        </p:txBody>
      </p:sp>
      <p:sp>
        <p:nvSpPr>
          <p:cNvPr id="88" name="TaiShan 2280…"/>
          <p:cNvSpPr txBox="1"/>
          <p:nvPr/>
        </p:nvSpPr>
        <p:spPr>
          <a:xfrm>
            <a:off x="3647544" y="4788417"/>
            <a:ext cx="1048019" cy="409740"/>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2280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2U2</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路均衡型</a:t>
            </a:r>
          </a:p>
        </p:txBody>
      </p:sp>
      <p:sp>
        <p:nvSpPr>
          <p:cNvPr id="89" name="TaiShan 2280…"/>
          <p:cNvSpPr txBox="1"/>
          <p:nvPr/>
        </p:nvSpPr>
        <p:spPr>
          <a:xfrm>
            <a:off x="9777562" y="4772199"/>
            <a:ext cx="938257" cy="409740"/>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2280E</a:t>
            </a:r>
          </a:p>
          <a:p>
            <a:pPr lvl="1"/>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边缘型</a:t>
            </a:r>
          </a:p>
        </p:txBody>
      </p:sp>
      <p:sp>
        <p:nvSpPr>
          <p:cNvPr id="92" name="直接箭头连接符 27"/>
          <p:cNvSpPr/>
          <p:nvPr/>
        </p:nvSpPr>
        <p:spPr>
          <a:xfrm>
            <a:off x="871737" y="4351461"/>
            <a:ext cx="3598594" cy="1664"/>
          </a:xfrm>
          <a:prstGeom prst="line">
            <a:avLst/>
          </a:prstGeom>
          <a:ln w="28575">
            <a:solidFill>
              <a:srgbClr val="0B9CE5"/>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3" name="直接箭头连接符 27"/>
          <p:cNvSpPr/>
          <p:nvPr/>
        </p:nvSpPr>
        <p:spPr>
          <a:xfrm flipV="1">
            <a:off x="5721398" y="4344894"/>
            <a:ext cx="3548108" cy="7399"/>
          </a:xfrm>
          <a:prstGeom prst="line">
            <a:avLst/>
          </a:prstGeom>
          <a:ln w="28575">
            <a:solidFill>
              <a:srgbClr val="0B9CE5"/>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4" name="直接箭头连接符 27"/>
          <p:cNvSpPr/>
          <p:nvPr/>
        </p:nvSpPr>
        <p:spPr>
          <a:xfrm>
            <a:off x="10949763" y="4363677"/>
            <a:ext cx="363695" cy="0"/>
          </a:xfrm>
          <a:prstGeom prst="line">
            <a:avLst/>
          </a:prstGeom>
          <a:ln w="28575">
            <a:solidFill>
              <a:srgbClr val="0B9CE5"/>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5" name="直接箭头连接符 27"/>
          <p:cNvSpPr/>
          <p:nvPr/>
        </p:nvSpPr>
        <p:spPr>
          <a:xfrm flipH="1">
            <a:off x="9598212" y="4351461"/>
            <a:ext cx="342934" cy="0"/>
          </a:xfrm>
          <a:prstGeom prst="line">
            <a:avLst/>
          </a:prstGeom>
          <a:ln w="28575">
            <a:solidFill>
              <a:srgbClr val="0B9CE5"/>
            </a:solidFill>
            <a:miter lim="400000"/>
            <a:headEnd type="oval"/>
            <a:tailEnd type="oval"/>
          </a:ln>
        </p:spPr>
        <p:txBody>
          <a:bodyPr lIns="72732" tIns="72732" rIns="72732" bIns="72732" anchor="ctr"/>
          <a:lstStyle/>
          <a:p>
            <a:pPr defTabSz="836409"/>
            <a:endParaRPr sz="2999" dirty="0">
              <a:solidFill>
                <a:srgbClr val="1D1D1A"/>
              </a:solidFill>
              <a:latin typeface="Huawei Sans" panose="020C0503030203020204" pitchFamily="34" charset="0"/>
              <a:ea typeface="方正兰亭黑简体" panose="02000000000000000000" pitchFamily="2" charset="-122"/>
              <a:sym typeface="Calibri"/>
            </a:endParaRPr>
          </a:p>
        </p:txBody>
      </p:sp>
      <p:sp>
        <p:nvSpPr>
          <p:cNvPr id="96" name="矩形 95">
            <a:extLst>
              <a:ext uri="{FF2B5EF4-FFF2-40B4-BE49-F238E27FC236}">
                <a16:creationId xmlns:a16="http://schemas.microsoft.com/office/drawing/2014/main" id="{67F66F77-6995-47AF-A393-534A4E0CE580}"/>
              </a:ext>
            </a:extLst>
          </p:cNvPr>
          <p:cNvSpPr/>
          <p:nvPr/>
        </p:nvSpPr>
        <p:spPr>
          <a:xfrm flipH="1">
            <a:off x="3977695" y="4176330"/>
            <a:ext cx="2252778" cy="338422"/>
          </a:xfrm>
          <a:prstGeom prst="rect">
            <a:avLst/>
          </a:prstGeom>
        </p:spPr>
        <p:txBody>
          <a:bodyPr wrap="square">
            <a:spAutoFit/>
          </a:bodyPr>
          <a:lstStyle/>
          <a:p>
            <a:pPr algn="ctr" defTabSz="553878"/>
            <a:r>
              <a:rPr lang="zh-CN" altLang="en-US" sz="1599" b="1" dirty="0">
                <a:latin typeface="Huawei Sans" panose="020C0503030203020204" pitchFamily="34" charset="0"/>
                <a:ea typeface="方正兰亭黑简体" panose="02000000000000000000" pitchFamily="2" charset="-122"/>
              </a:rPr>
              <a:t>数据中心</a:t>
            </a:r>
          </a:p>
        </p:txBody>
      </p:sp>
      <p:sp>
        <p:nvSpPr>
          <p:cNvPr id="97" name="矩形 96">
            <a:extLst>
              <a:ext uri="{FF2B5EF4-FFF2-40B4-BE49-F238E27FC236}">
                <a16:creationId xmlns:a16="http://schemas.microsoft.com/office/drawing/2014/main" id="{67F66F77-6995-47AF-A393-534A4E0CE580}"/>
              </a:ext>
            </a:extLst>
          </p:cNvPr>
          <p:cNvSpPr/>
          <p:nvPr/>
        </p:nvSpPr>
        <p:spPr>
          <a:xfrm flipH="1">
            <a:off x="9360569" y="4178387"/>
            <a:ext cx="2166112" cy="338422"/>
          </a:xfrm>
          <a:prstGeom prst="rect">
            <a:avLst/>
          </a:prstGeom>
        </p:spPr>
        <p:txBody>
          <a:bodyPr wrap="square">
            <a:spAutoFit/>
          </a:bodyPr>
          <a:lstStyle/>
          <a:p>
            <a:pPr algn="ctr" defTabSz="553878"/>
            <a:r>
              <a:rPr lang="zh-CN" altLang="en-US" sz="1599" b="1" dirty="0">
                <a:latin typeface="Huawei Sans" panose="020C0503030203020204" pitchFamily="34" charset="0"/>
                <a:ea typeface="方正兰亭黑简体" panose="02000000000000000000" pitchFamily="2" charset="-122"/>
              </a:rPr>
              <a:t>边缘计算</a:t>
            </a:r>
          </a:p>
        </p:txBody>
      </p:sp>
      <p:sp>
        <p:nvSpPr>
          <p:cNvPr id="98" name="矩形 97">
            <a:extLst>
              <a:ext uri="{FF2B5EF4-FFF2-40B4-BE49-F238E27FC236}">
                <a16:creationId xmlns:a16="http://schemas.microsoft.com/office/drawing/2014/main" id="{67F66F77-6995-47AF-A393-534A4E0CE580}"/>
              </a:ext>
            </a:extLst>
          </p:cNvPr>
          <p:cNvSpPr/>
          <p:nvPr/>
        </p:nvSpPr>
        <p:spPr>
          <a:xfrm flipH="1">
            <a:off x="1201572" y="4430007"/>
            <a:ext cx="2337483" cy="307657"/>
          </a:xfrm>
          <a:prstGeom prst="rect">
            <a:avLst/>
          </a:prstGeom>
        </p:spPr>
        <p:txBody>
          <a:bodyPr wrap="square">
            <a:spAutoFit/>
          </a:bodyPr>
          <a:lstStyle/>
          <a:p>
            <a:pPr algn="ctr" defTabSz="553878"/>
            <a:r>
              <a:rPr lang="zh-CN" altLang="en-US" sz="1399" b="1" dirty="0">
                <a:latin typeface="Huawei Sans" panose="020C0503030203020204" pitchFamily="34" charset="0"/>
                <a:ea typeface="方正兰亭黑简体" panose="02000000000000000000" pitchFamily="2" charset="-122"/>
              </a:rPr>
              <a:t>存储密集型</a:t>
            </a:r>
          </a:p>
        </p:txBody>
      </p:sp>
      <p:sp>
        <p:nvSpPr>
          <p:cNvPr id="99" name="矩形 98">
            <a:extLst>
              <a:ext uri="{FF2B5EF4-FFF2-40B4-BE49-F238E27FC236}">
                <a16:creationId xmlns:a16="http://schemas.microsoft.com/office/drawing/2014/main" id="{67F66F77-6995-47AF-A393-534A4E0CE580}"/>
              </a:ext>
            </a:extLst>
          </p:cNvPr>
          <p:cNvSpPr/>
          <p:nvPr/>
        </p:nvSpPr>
        <p:spPr>
          <a:xfrm flipH="1">
            <a:off x="6970166" y="4430007"/>
            <a:ext cx="2337483" cy="307657"/>
          </a:xfrm>
          <a:prstGeom prst="rect">
            <a:avLst/>
          </a:prstGeom>
        </p:spPr>
        <p:txBody>
          <a:bodyPr wrap="square">
            <a:spAutoFit/>
          </a:bodyPr>
          <a:lstStyle/>
          <a:p>
            <a:pPr algn="ctr" defTabSz="553878"/>
            <a:r>
              <a:rPr lang="zh-CN" altLang="en-US" sz="1399" b="1" dirty="0">
                <a:latin typeface="Huawei Sans" panose="020C0503030203020204" pitchFamily="34" charset="0"/>
                <a:ea typeface="方正兰亭黑简体" panose="02000000000000000000" pitchFamily="2" charset="-122"/>
              </a:rPr>
              <a:t>计算密集型</a:t>
            </a:r>
          </a:p>
        </p:txBody>
      </p:sp>
      <p:sp>
        <p:nvSpPr>
          <p:cNvPr id="100" name="TaiShan 2280…"/>
          <p:cNvSpPr txBox="1"/>
          <p:nvPr/>
        </p:nvSpPr>
        <p:spPr>
          <a:xfrm>
            <a:off x="4966491" y="4779090"/>
            <a:ext cx="1211279" cy="409740"/>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1280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1U2</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路高密型</a:t>
            </a:r>
          </a:p>
        </p:txBody>
      </p:sp>
      <p:pic>
        <p:nvPicPr>
          <p:cNvPr id="101" name="图片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551" y="5188827"/>
            <a:ext cx="1462250" cy="75272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102" name="TaiShan 2290/5280/5290…"/>
          <p:cNvSpPr txBox="1"/>
          <p:nvPr/>
        </p:nvSpPr>
        <p:spPr>
          <a:xfrm>
            <a:off x="975456" y="4779091"/>
            <a:ext cx="1048019" cy="409740"/>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5290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4U72</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盘存储型</a:t>
            </a:r>
            <a:endParaRPr lang="en-US" sz="1200" dirty="0">
              <a:solidFill>
                <a:schemeClr val="tx1"/>
              </a:solidFill>
              <a:latin typeface="Huawei Sans" panose="020C0503030203020204" pitchFamily="34" charset="0"/>
              <a:ea typeface="方正兰亭黑简体" panose="02000000000000000000" pitchFamily="2" charset="-122"/>
              <a:sym typeface="Helvetica"/>
            </a:endParaRPr>
          </a:p>
        </p:txBody>
      </p:sp>
      <p:pic>
        <p:nvPicPr>
          <p:cNvPr id="104" name="图片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3064" y="5188826"/>
            <a:ext cx="1204381" cy="752729"/>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5" name="图片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7631" y="5189012"/>
            <a:ext cx="1356553" cy="752543"/>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6" name="图片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7760" y="5207156"/>
            <a:ext cx="1264913" cy="623958"/>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8" name="图片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5728" y="5221067"/>
            <a:ext cx="1049015" cy="415358"/>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09" name="图片 1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4153" y="5215513"/>
            <a:ext cx="1114283" cy="587622"/>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pic>
        <p:nvPicPr>
          <p:cNvPr id="111" name="图片 1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6689" y="5198157"/>
            <a:ext cx="1342178" cy="632957"/>
          </a:xfrm>
          <a:prstGeom prst="rect">
            <a:avLst/>
          </a:prstGeom>
          <a:gradFill rotWithShape="1">
            <a:gsLst>
              <a:gs pos="0">
                <a:srgbClr val="CCCCCC"/>
              </a:gs>
              <a:gs pos="50000">
                <a:srgbClr val="FFFFFF"/>
              </a:gs>
              <a:gs pos="100000">
                <a:srgbClr val="CCCCCC"/>
              </a:gs>
            </a:gsLst>
            <a:lin ang="5400000" scaled="1"/>
          </a:gradFill>
          <a:ln w="28575" algn="ctr">
            <a:noFill/>
            <a:miter lim="800000"/>
            <a:headEnd/>
            <a:tailEnd/>
          </a:ln>
          <a:effectLst>
            <a:outerShdw blurRad="50800" dist="38100" dir="2700000" algn="tl" rotWithShape="0">
              <a:prstClr val="black">
                <a:alpha val="40000"/>
              </a:prstClr>
            </a:outerShdw>
          </a:effectLst>
        </p:spPr>
      </p:pic>
      <p:sp>
        <p:nvSpPr>
          <p:cNvPr id="80" name="TaiShan 2280…"/>
          <p:cNvSpPr txBox="1"/>
          <p:nvPr/>
        </p:nvSpPr>
        <p:spPr>
          <a:xfrm>
            <a:off x="5199127" y="5815699"/>
            <a:ext cx="938257" cy="225218"/>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12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81" name="TaiShan 2280…"/>
          <p:cNvSpPr txBox="1"/>
          <p:nvPr/>
        </p:nvSpPr>
        <p:spPr>
          <a:xfrm>
            <a:off x="6718649" y="5815697"/>
            <a:ext cx="938257" cy="225218"/>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12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82" name="TaiShan 2280…"/>
          <p:cNvSpPr txBox="1"/>
          <p:nvPr/>
        </p:nvSpPr>
        <p:spPr>
          <a:xfrm>
            <a:off x="1030336" y="5907197"/>
            <a:ext cx="938257" cy="225218"/>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12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83" name="TaiShan 2280…"/>
          <p:cNvSpPr txBox="1"/>
          <p:nvPr/>
        </p:nvSpPr>
        <p:spPr>
          <a:xfrm>
            <a:off x="9821106" y="5660135"/>
            <a:ext cx="938257" cy="225218"/>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r>
              <a:rPr lang="zh-CN" altLang="en-US"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新产品</a:t>
            </a:r>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a:t>
            </a:r>
            <a:endParaRPr lang="zh-CN" altLang="en-US" sz="1200" dirty="0">
              <a:solidFill>
                <a:schemeClr val="tx1"/>
              </a:solidFill>
              <a:latin typeface="Huawei Sans" panose="020C0503030203020204" pitchFamily="34" charset="0"/>
              <a:ea typeface="方正兰亭黑简体" panose="02000000000000000000" pitchFamily="2" charset="-122"/>
              <a:sym typeface="Microsoft YaHei"/>
            </a:endParaRPr>
          </a:p>
        </p:txBody>
      </p:sp>
      <p:sp>
        <p:nvSpPr>
          <p:cNvPr id="110" name="TaiShan 2280…"/>
          <p:cNvSpPr txBox="1"/>
          <p:nvPr/>
        </p:nvSpPr>
        <p:spPr>
          <a:xfrm>
            <a:off x="6448697" y="4779087"/>
            <a:ext cx="1211279" cy="409740"/>
          </a:xfrm>
          <a:prstGeom prst="rect">
            <a:avLst/>
          </a:prstGeom>
          <a:ln w="12700">
            <a:miter lim="400000"/>
          </a:ln>
          <a:extLst>
            <a:ext uri="{C572A759-6A51-4108-AA02-DFA0A04FC94B}">
              <ma14:wrappingTextBoxFlag xmlns="" xmlns:ma14="http://schemas.microsoft.com/office/mac/drawingml/2011/main" val="1"/>
            </a:ext>
          </a:extLst>
        </p:spPr>
        <p:txBody>
          <a:bodyPr wrap="square" lIns="20080" tIns="20080" rIns="20080" bIns="20080" anchor="ctr">
            <a:spAutoFit/>
          </a:bodyPr>
          <a:lstStyle>
            <a:defPPr>
              <a:defRPr lang="en-US"/>
            </a:defPPr>
            <a:lvl2pPr marL="0" lvl="1" algn="ctr" defTabSz="128565">
              <a:defRPr sz="3600">
                <a:solidFill>
                  <a:prstClr val="white"/>
                </a:solidFill>
                <a:latin typeface="微软雅黑" panose="020B0503020204020204" pitchFamily="34" charset="-122"/>
                <a:ea typeface="微软雅黑" panose="020B0503020204020204" pitchFamily="34" charset="-122"/>
                <a:cs typeface="Huawei Sans" panose="020C0503030203020204" pitchFamily="34" charset="0"/>
              </a:defRPr>
            </a:lvl2pPr>
          </a:lstStyle>
          <a:p>
            <a:pPr lvl="1"/>
            <a:r>
              <a:rPr lang="en-US" altLang="zh-CN" sz="120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Microsoft YaHei"/>
              </a:rPr>
              <a:t>2480</a:t>
            </a:r>
          </a:p>
          <a:p>
            <a:pPr lvl="1"/>
            <a:r>
              <a:rPr lang="en-US" altLang="zh-CN" sz="1200" dirty="0">
                <a:solidFill>
                  <a:schemeClr val="tx1"/>
                </a:solidFill>
                <a:latin typeface="Huawei Sans" panose="020C0503030203020204" pitchFamily="34" charset="0"/>
                <a:ea typeface="方正兰亭黑简体" panose="02000000000000000000" pitchFamily="2" charset="-122"/>
                <a:sym typeface="Microsoft YaHei"/>
              </a:rPr>
              <a:t>2U4</a:t>
            </a:r>
            <a:r>
              <a:rPr lang="zh-CN" altLang="en-US" sz="1200" dirty="0">
                <a:solidFill>
                  <a:schemeClr val="tx1"/>
                </a:solidFill>
                <a:latin typeface="Huawei Sans" panose="020C0503030203020204" pitchFamily="34" charset="0"/>
                <a:ea typeface="方正兰亭黑简体" panose="02000000000000000000" pitchFamily="2" charset="-122"/>
                <a:sym typeface="Microsoft YaHei"/>
              </a:rPr>
              <a:t>路高性能型</a:t>
            </a:r>
          </a:p>
        </p:txBody>
      </p:sp>
      <p:pic>
        <p:nvPicPr>
          <p:cNvPr id="113" name="Picture 14" descr="C:\Users\Administrator\Desktop\黄巍\文件\用图\图片2.png"/>
          <p:cNvPicPr>
            <a:picLocks noChangeArrowheads="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53129" y="2363571"/>
            <a:ext cx="4192984" cy="861503"/>
          </a:xfrm>
          <a:prstGeom prst="rect">
            <a:avLst/>
          </a:prstGeom>
          <a:noFill/>
        </p:spPr>
      </p:pic>
      <p:pic>
        <p:nvPicPr>
          <p:cNvPr id="3" name="图片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037" y="1197948"/>
            <a:ext cx="4704856" cy="2646482"/>
          </a:xfrm>
          <a:prstGeom prst="rect">
            <a:avLst/>
          </a:prstGeom>
        </p:spPr>
      </p:pic>
      <p:sp>
        <p:nvSpPr>
          <p:cNvPr id="4" name="标题 3"/>
          <p:cNvSpPr>
            <a:spLocks noGrp="1"/>
          </p:cNvSpPr>
          <p:nvPr>
            <p:ph type="title"/>
          </p:nvPr>
        </p:nvSpPr>
        <p:spPr/>
        <p:txBody>
          <a:bodyPr/>
          <a:lstStyle/>
          <a:p>
            <a:r>
              <a:rPr lang="zh-CN" altLang="en-US" dirty="0"/>
              <a:t>基于鲲鹏</a:t>
            </a:r>
            <a:r>
              <a:rPr lang="en-US" altLang="zh-CN" dirty="0"/>
              <a:t>920</a:t>
            </a:r>
            <a:r>
              <a:rPr lang="zh-CN" altLang="en-US" dirty="0"/>
              <a:t>的华为</a:t>
            </a:r>
            <a:r>
              <a:rPr lang="en-US" altLang="zh-CN" dirty="0"/>
              <a:t>TaiShan 200</a:t>
            </a:r>
            <a:r>
              <a:rPr lang="zh-CN" altLang="en-US" dirty="0"/>
              <a:t>服务器</a:t>
            </a:r>
          </a:p>
        </p:txBody>
      </p:sp>
    </p:spTree>
    <p:extLst>
      <p:ext uri="{BB962C8B-B14F-4D97-AF65-F5344CB8AC3E}">
        <p14:creationId xmlns:p14="http://schemas.microsoft.com/office/powerpoint/2010/main" val="713078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pPr>
              <a:lnSpc>
                <a:spcPts val="2700"/>
              </a:lnSpc>
            </a:pPr>
            <a:r>
              <a:rPr lang="zh-CN" altLang="en-US" dirty="0">
                <a:solidFill>
                  <a:schemeClr val="bg1">
                    <a:lumMod val="65000"/>
                  </a:schemeClr>
                </a:solidFill>
              </a:rPr>
              <a:t>计算机系统概述</a:t>
            </a:r>
            <a:endParaRPr lang="en-US" altLang="zh-CN" dirty="0">
              <a:solidFill>
                <a:schemeClr val="bg1">
                  <a:lumMod val="65000"/>
                </a:schemeClr>
              </a:solidFill>
            </a:endParaRPr>
          </a:p>
          <a:p>
            <a:pPr>
              <a:lnSpc>
                <a:spcPts val="2700"/>
              </a:lnSpc>
            </a:pPr>
            <a:r>
              <a:rPr lang="en-US" altLang="zh-CN" dirty="0">
                <a:solidFill>
                  <a:schemeClr val="bg1">
                    <a:lumMod val="65000"/>
                  </a:schemeClr>
                </a:solidFill>
              </a:rPr>
              <a:t>ARM</a:t>
            </a:r>
            <a:r>
              <a:rPr lang="zh-CN" altLang="en-US" dirty="0">
                <a:solidFill>
                  <a:schemeClr val="bg1">
                    <a:lumMod val="65000"/>
                  </a:schemeClr>
                </a:solidFill>
              </a:rPr>
              <a:t>处理器体系结构</a:t>
            </a:r>
          </a:p>
          <a:p>
            <a:pPr>
              <a:lnSpc>
                <a:spcPts val="2700"/>
              </a:lnSpc>
            </a:pPr>
            <a:r>
              <a:rPr lang="zh-CN" altLang="en-US" b="1" dirty="0"/>
              <a:t>鲲鹏系列处理器</a:t>
            </a:r>
            <a:endParaRPr lang="en-US" altLang="zh-CN" b="1" dirty="0"/>
          </a:p>
          <a:p>
            <a:pPr lvl="1">
              <a:lnSpc>
                <a:spcPts val="2700"/>
              </a:lnSpc>
            </a:pPr>
            <a:r>
              <a:rPr lang="zh-CN" altLang="en-US" dirty="0">
                <a:solidFill>
                  <a:schemeClr val="bg1">
                    <a:lumMod val="65000"/>
                  </a:schemeClr>
                </a:solidFill>
              </a:rPr>
              <a:t>什么是鲲鹏</a:t>
            </a:r>
          </a:p>
          <a:p>
            <a:pPr lvl="1">
              <a:lnSpc>
                <a:spcPts val="2700"/>
              </a:lnSpc>
            </a:pPr>
            <a:r>
              <a:rPr lang="zh-CN" altLang="en-US" b="1" dirty="0"/>
              <a:t>鲲鹏</a:t>
            </a:r>
            <a:r>
              <a:rPr lang="en-US" altLang="zh-CN" b="1" dirty="0"/>
              <a:t>920</a:t>
            </a:r>
            <a:r>
              <a:rPr lang="zh-CN" altLang="en-US" b="1" dirty="0"/>
              <a:t>系列芯片概览</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系列芯片规格</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系列芯片架构</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系列芯片加速器引擎功能</a:t>
            </a:r>
          </a:p>
          <a:p>
            <a:pPr>
              <a:lnSpc>
                <a:spcPts val="2700"/>
              </a:lnSpc>
            </a:pPr>
            <a:r>
              <a:rPr lang="zh-CN" altLang="en-US" dirty="0">
                <a:solidFill>
                  <a:schemeClr val="bg1">
                    <a:lumMod val="65000"/>
                  </a:schemeClr>
                </a:solidFill>
              </a:rPr>
              <a:t>鲲鹏计算典型应用场景</a:t>
            </a:r>
          </a:p>
          <a:p>
            <a:pPr>
              <a:lnSpc>
                <a:spcPts val="2700"/>
              </a:lnSpc>
            </a:pPr>
            <a:r>
              <a:rPr lang="zh-CN" altLang="en-US" dirty="0">
                <a:solidFill>
                  <a:schemeClr val="bg1">
                    <a:lumMod val="65000"/>
                  </a:schemeClr>
                </a:solidFill>
              </a:rPr>
              <a:t>鲲鹏软件开发工具链</a:t>
            </a:r>
          </a:p>
        </p:txBody>
      </p:sp>
    </p:spTree>
    <p:extLst>
      <p:ext uri="{BB962C8B-B14F-4D97-AF65-F5344CB8AC3E}">
        <p14:creationId xmlns:p14="http://schemas.microsoft.com/office/powerpoint/2010/main" val="4267756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鲲鹏</a:t>
            </a:r>
            <a:r>
              <a:rPr lang="en-US" altLang="zh-CN"/>
              <a:t>920</a:t>
            </a:r>
            <a:r>
              <a:rPr lang="zh-CN" altLang="zh-CN"/>
              <a:t>系列芯片概览</a:t>
            </a:r>
            <a:endParaRPr lang="zh-CN" altLang="en-US" dirty="0"/>
          </a:p>
        </p:txBody>
      </p:sp>
      <p:sp>
        <p:nvSpPr>
          <p:cNvPr id="4" name="内容占位符 1"/>
          <p:cNvSpPr txBox="1">
            <a:spLocks/>
          </p:cNvSpPr>
          <p:nvPr/>
        </p:nvSpPr>
        <p:spPr>
          <a:xfrm>
            <a:off x="816600" y="1065006"/>
            <a:ext cx="10558800" cy="5183845"/>
          </a:xfrm>
          <a:prstGeom prst="rect">
            <a:avLst/>
          </a:prstGeom>
        </p:spPr>
        <p:txBody>
          <a:bodyPr/>
          <a:lstStyle>
            <a:lvl1pPr marL="301625" indent="-301625" algn="l" defTabSz="801688" rtl="0" eaLnBrk="1" fontAlgn="base" hangingPunct="1">
              <a:lnSpc>
                <a:spcPct val="140000"/>
              </a:lnSpc>
              <a:spcBef>
                <a:spcPct val="30000"/>
              </a:spcBef>
              <a:spcAft>
                <a:spcPct val="0"/>
              </a:spcAft>
              <a:buClr>
                <a:schemeClr val="bg1">
                  <a:lumMod val="50000"/>
                </a:schemeClr>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FrutigerNext LT Light" pitchFamily="34" charset="0"/>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a:lstStyle>
          <a:p>
            <a:pPr>
              <a:buClrTx/>
            </a:pPr>
            <a:r>
              <a:rPr lang="zh-CN" altLang="zh-CN" dirty="0">
                <a:solidFill>
                  <a:srgbClr val="000000"/>
                </a:solidFill>
                <a:latin typeface="Huawei Sans" panose="020C0503030203020204" pitchFamily="34" charset="0"/>
                <a:ea typeface="方正兰亭黑简体" panose="02000000000000000000" pitchFamily="2" charset="-122"/>
              </a:rPr>
              <a:t>鲲鹏</a:t>
            </a:r>
            <a:r>
              <a:rPr lang="en-US" altLang="zh-CN" dirty="0">
                <a:solidFill>
                  <a:srgbClr val="000000"/>
                </a:solidFill>
                <a:latin typeface="Huawei Sans" panose="020C0503030203020204" pitchFamily="34" charset="0"/>
                <a:ea typeface="方正兰亭黑简体" panose="02000000000000000000" pitchFamily="2" charset="-122"/>
              </a:rPr>
              <a:t>920</a:t>
            </a:r>
            <a:r>
              <a:rPr lang="zh-CN" altLang="zh-CN" dirty="0">
                <a:solidFill>
                  <a:srgbClr val="000000"/>
                </a:solidFill>
                <a:latin typeface="Huawei Sans" panose="020C0503030203020204" pitchFamily="34" charset="0"/>
                <a:ea typeface="方正兰亭黑简体" panose="02000000000000000000" pitchFamily="2" charset="-122"/>
              </a:rPr>
              <a:t>提供强大的计算能力，基于</a:t>
            </a:r>
            <a:r>
              <a:rPr lang="zh-CN" altLang="en-US" dirty="0">
                <a:solidFill>
                  <a:srgbClr val="000000"/>
                </a:solidFill>
                <a:latin typeface="Huawei Sans" panose="020C0503030203020204" pitchFamily="34" charset="0"/>
                <a:ea typeface="方正兰亭黑简体" panose="02000000000000000000" pitchFamily="2" charset="-122"/>
              </a:rPr>
              <a:t>华为</a:t>
            </a:r>
            <a:r>
              <a:rPr lang="zh-CN" altLang="zh-CN" dirty="0">
                <a:solidFill>
                  <a:srgbClr val="000000"/>
                </a:solidFill>
                <a:latin typeface="Huawei Sans" panose="020C0503030203020204" pitchFamily="34" charset="0"/>
                <a:ea typeface="方正兰亭黑简体" panose="02000000000000000000" pitchFamily="2" charset="-122"/>
              </a:rPr>
              <a:t>自研的具有完全知识产权的</a:t>
            </a:r>
            <a:r>
              <a:rPr lang="en-US" altLang="zh-CN" dirty="0">
                <a:solidFill>
                  <a:srgbClr val="000000"/>
                </a:solidFill>
                <a:latin typeface="Huawei Sans" panose="020C0503030203020204" pitchFamily="34" charset="0"/>
                <a:ea typeface="方正兰亭黑简体" panose="02000000000000000000" pitchFamily="2" charset="-122"/>
              </a:rPr>
              <a:t>ARM V8</a:t>
            </a:r>
            <a:r>
              <a:rPr lang="zh-CN" altLang="zh-CN" dirty="0">
                <a:solidFill>
                  <a:srgbClr val="000000"/>
                </a:solidFill>
                <a:latin typeface="Huawei Sans" panose="020C0503030203020204" pitchFamily="34" charset="0"/>
                <a:ea typeface="方正兰亭黑简体" panose="02000000000000000000" pitchFamily="2" charset="-122"/>
              </a:rPr>
              <a:t>架构，最多支持</a:t>
            </a:r>
            <a:r>
              <a:rPr lang="en-US" altLang="zh-CN" dirty="0">
                <a:solidFill>
                  <a:srgbClr val="000000"/>
                </a:solidFill>
                <a:latin typeface="Huawei Sans" panose="020C0503030203020204" pitchFamily="34" charset="0"/>
                <a:ea typeface="方正兰亭黑简体" panose="02000000000000000000" pitchFamily="2" charset="-122"/>
              </a:rPr>
              <a:t>64 Core</a:t>
            </a:r>
            <a:r>
              <a:rPr lang="zh-CN" altLang="en-US" dirty="0">
                <a:solidFill>
                  <a:srgbClr val="000000"/>
                </a:solidFill>
                <a:latin typeface="Huawei Sans" panose="020C0503030203020204" pitchFamily="34" charset="0"/>
                <a:ea typeface="方正兰亭黑简体" panose="02000000000000000000" pitchFamily="2" charset="-122"/>
              </a:rPr>
              <a:t>。</a:t>
            </a:r>
            <a:endParaRPr lang="en-US" altLang="zh-CN" dirty="0">
              <a:solidFill>
                <a:srgbClr val="000000"/>
              </a:solidFill>
              <a:latin typeface="Huawei Sans" panose="020C0503030203020204" pitchFamily="34" charset="0"/>
              <a:ea typeface="方正兰亭黑简体" panose="02000000000000000000" pitchFamily="2" charset="-122"/>
            </a:endParaRPr>
          </a:p>
          <a:p>
            <a:pPr>
              <a:buClrTx/>
            </a:pPr>
            <a:r>
              <a:rPr lang="zh-CN" altLang="zh-CN" dirty="0">
                <a:solidFill>
                  <a:srgbClr val="000000"/>
                </a:solidFill>
                <a:latin typeface="Huawei Sans" panose="020C0503030203020204" pitchFamily="34" charset="0"/>
                <a:ea typeface="方正兰亭黑简体" panose="02000000000000000000" pitchFamily="2" charset="-122"/>
              </a:rPr>
              <a:t>通过片间</a:t>
            </a:r>
            <a:r>
              <a:rPr lang="en-US" altLang="zh-CN" dirty="0">
                <a:solidFill>
                  <a:srgbClr val="000000"/>
                </a:solidFill>
                <a:latin typeface="Huawei Sans" panose="020C0503030203020204" pitchFamily="34" charset="0"/>
                <a:ea typeface="方正兰亭黑简体" panose="02000000000000000000" pitchFamily="2" charset="-122"/>
              </a:rPr>
              <a:t>Cache</a:t>
            </a:r>
            <a:r>
              <a:rPr lang="zh-CN" altLang="zh-CN" dirty="0">
                <a:solidFill>
                  <a:srgbClr val="000000"/>
                </a:solidFill>
                <a:latin typeface="Huawei Sans" panose="020C0503030203020204" pitchFamily="34" charset="0"/>
                <a:ea typeface="方正兰亭黑简体" panose="02000000000000000000" pitchFamily="2" charset="-122"/>
              </a:rPr>
              <a:t>一致性接口</a:t>
            </a:r>
            <a:r>
              <a:rPr lang="en-US" altLang="zh-CN" dirty="0">
                <a:solidFill>
                  <a:srgbClr val="000000"/>
                </a:solidFill>
                <a:latin typeface="Huawei Sans" panose="020C0503030203020204" pitchFamily="34" charset="0"/>
                <a:ea typeface="方正兰亭黑简体" panose="02000000000000000000" pitchFamily="2" charset="-122"/>
              </a:rPr>
              <a:t>Hydra</a:t>
            </a:r>
            <a:r>
              <a:rPr lang="zh-CN" altLang="en-US" dirty="0">
                <a:solidFill>
                  <a:srgbClr val="000000"/>
                </a:solidFill>
                <a:latin typeface="Huawei Sans" panose="020C0503030203020204" pitchFamily="34" charset="0"/>
                <a:ea typeface="方正兰亭黑简体" panose="02000000000000000000" pitchFamily="2" charset="-122"/>
              </a:rPr>
              <a:t>可</a:t>
            </a:r>
            <a:r>
              <a:rPr lang="zh-CN" altLang="zh-CN" dirty="0">
                <a:solidFill>
                  <a:srgbClr val="000000"/>
                </a:solidFill>
                <a:latin typeface="Huawei Sans" panose="020C0503030203020204" pitchFamily="34" charset="0"/>
                <a:ea typeface="方正兰亭黑简体" panose="02000000000000000000" pitchFamily="2" charset="-122"/>
              </a:rPr>
              <a:t>扩展系统核数</a:t>
            </a:r>
            <a:r>
              <a:rPr lang="zh-CN" altLang="en-US" dirty="0">
                <a:solidFill>
                  <a:srgbClr val="000000"/>
                </a:solidFill>
                <a:latin typeface="Huawei Sans" panose="020C0503030203020204" pitchFamily="34" charset="0"/>
                <a:ea typeface="方正兰亭黑简体" panose="02000000000000000000" pitchFamily="2" charset="-122"/>
              </a:rPr>
              <a:t>，</a:t>
            </a:r>
            <a:r>
              <a:rPr lang="zh-CN" altLang="zh-CN" dirty="0">
                <a:solidFill>
                  <a:srgbClr val="000000"/>
                </a:solidFill>
                <a:latin typeface="Huawei Sans" panose="020C0503030203020204" pitchFamily="34" charset="0"/>
                <a:ea typeface="方正兰亭黑简体" panose="02000000000000000000" pitchFamily="2" charset="-122"/>
              </a:rPr>
              <a:t>最多支持到</a:t>
            </a:r>
            <a:r>
              <a:rPr lang="en-US" altLang="zh-CN" dirty="0">
                <a:solidFill>
                  <a:srgbClr val="000000"/>
                </a:solidFill>
                <a:latin typeface="Huawei Sans" panose="020C0503030203020204" pitchFamily="34" charset="0"/>
                <a:ea typeface="方正兰亭黑简体" panose="02000000000000000000" pitchFamily="2" charset="-122"/>
              </a:rPr>
              <a:t>256 Core</a:t>
            </a:r>
            <a:r>
              <a:rPr lang="zh-CN" altLang="zh-CN" dirty="0">
                <a:solidFill>
                  <a:srgbClr val="000000"/>
                </a:solidFill>
                <a:latin typeface="Huawei Sans" panose="020C0503030203020204" pitchFamily="34" charset="0"/>
                <a:ea typeface="方正兰亭黑简体" panose="02000000000000000000" pitchFamily="2" charset="-122"/>
              </a:rPr>
              <a:t>，形成性能超强的板级计算节点。</a:t>
            </a:r>
            <a:endParaRPr lang="en-US" altLang="zh-CN" dirty="0">
              <a:solidFill>
                <a:srgbClr val="000000"/>
              </a:solidFill>
              <a:latin typeface="Huawei Sans" panose="020C0503030203020204" pitchFamily="34" charset="0"/>
              <a:ea typeface="方正兰亭黑简体" panose="02000000000000000000" pitchFamily="2" charset="-122"/>
            </a:endParaRPr>
          </a:p>
          <a:p>
            <a:pPr>
              <a:buClrTx/>
            </a:pPr>
            <a:r>
              <a:rPr lang="zh-CN" altLang="zh-CN" dirty="0">
                <a:solidFill>
                  <a:srgbClr val="000000"/>
                </a:solidFill>
                <a:latin typeface="Huawei Sans" panose="020C0503030203020204" pitchFamily="34" charset="0"/>
                <a:ea typeface="方正兰亭黑简体" panose="02000000000000000000" pitchFamily="2" charset="-122"/>
              </a:rPr>
              <a:t>支持</a:t>
            </a:r>
            <a:r>
              <a:rPr lang="en-US" altLang="zh-CN" dirty="0">
                <a:solidFill>
                  <a:srgbClr val="000000"/>
                </a:solidFill>
                <a:latin typeface="Huawei Sans" panose="020C0503030203020204" pitchFamily="34" charset="0"/>
                <a:ea typeface="方正兰亭黑简体" panose="02000000000000000000" pitchFamily="2" charset="-122"/>
              </a:rPr>
              <a:t>CPU Core</a:t>
            </a:r>
            <a:r>
              <a:rPr lang="zh-CN" altLang="zh-CN" dirty="0">
                <a:solidFill>
                  <a:srgbClr val="000000"/>
                </a:solidFill>
                <a:latin typeface="Huawei Sans" panose="020C0503030203020204" pitchFamily="34" charset="0"/>
                <a:ea typeface="方正兰亭黑简体" panose="02000000000000000000" pitchFamily="2" charset="-122"/>
              </a:rPr>
              <a:t>虚拟化、内存虚拟化、中断虚拟化、</a:t>
            </a:r>
            <a:r>
              <a:rPr lang="en-US" altLang="zh-CN" dirty="0">
                <a:solidFill>
                  <a:srgbClr val="000000"/>
                </a:solidFill>
                <a:latin typeface="Huawei Sans" panose="020C0503030203020204" pitchFamily="34" charset="0"/>
                <a:ea typeface="方正兰亭黑简体" panose="02000000000000000000" pitchFamily="2" charset="-122"/>
              </a:rPr>
              <a:t>IO</a:t>
            </a:r>
            <a:r>
              <a:rPr lang="zh-CN" altLang="zh-CN" dirty="0">
                <a:solidFill>
                  <a:srgbClr val="000000"/>
                </a:solidFill>
                <a:latin typeface="Huawei Sans" panose="020C0503030203020204" pitchFamily="34" charset="0"/>
                <a:ea typeface="方正兰亭黑简体" panose="02000000000000000000" pitchFamily="2" charset="-122"/>
              </a:rPr>
              <a:t>虚拟化等多项虚拟化</a:t>
            </a:r>
            <a:r>
              <a:rPr lang="zh-CN" altLang="en-US" dirty="0">
                <a:solidFill>
                  <a:srgbClr val="000000"/>
                </a:solidFill>
                <a:latin typeface="Huawei Sans" panose="020C0503030203020204" pitchFamily="34" charset="0"/>
                <a:ea typeface="方正兰亭黑简体" panose="02000000000000000000" pitchFamily="2" charset="-122"/>
              </a:rPr>
              <a:t>等</a:t>
            </a:r>
            <a:r>
              <a:rPr lang="zh-CN" altLang="zh-CN" dirty="0">
                <a:solidFill>
                  <a:srgbClr val="000000"/>
                </a:solidFill>
                <a:latin typeface="Huawei Sans" panose="020C0503030203020204" pitchFamily="34" charset="0"/>
                <a:ea typeface="方正兰亭黑简体" panose="02000000000000000000" pitchFamily="2" charset="-122"/>
              </a:rPr>
              <a:t>技术，使得系统的资源共享更加灵活、系统的迁移过程变得相对简单。</a:t>
            </a:r>
            <a:endParaRPr lang="en-US" altLang="zh-CN" dirty="0">
              <a:solidFill>
                <a:srgbClr val="000000"/>
              </a:solidFill>
              <a:latin typeface="Huawei Sans" panose="020C0503030203020204" pitchFamily="34" charset="0"/>
              <a:ea typeface="方正兰亭黑简体" panose="02000000000000000000" pitchFamily="2" charset="-122"/>
            </a:endParaRPr>
          </a:p>
          <a:p>
            <a:pPr>
              <a:buClrTx/>
            </a:pPr>
            <a:r>
              <a:rPr lang="zh-CN" altLang="zh-CN" dirty="0">
                <a:solidFill>
                  <a:srgbClr val="000000"/>
                </a:solidFill>
                <a:latin typeface="Huawei Sans" panose="020C0503030203020204" pitchFamily="34" charset="0"/>
                <a:ea typeface="方正兰亭黑简体" panose="02000000000000000000" pitchFamily="2" charset="-122"/>
              </a:rPr>
              <a:t>鲲鹏</a:t>
            </a:r>
            <a:r>
              <a:rPr lang="en-US" altLang="zh-CN" dirty="0">
                <a:solidFill>
                  <a:srgbClr val="000000"/>
                </a:solidFill>
                <a:latin typeface="Huawei Sans" panose="020C0503030203020204" pitchFamily="34" charset="0"/>
                <a:ea typeface="方正兰亭黑简体" panose="02000000000000000000" pitchFamily="2" charset="-122"/>
              </a:rPr>
              <a:t>920</a:t>
            </a:r>
            <a:r>
              <a:rPr lang="zh-CN" altLang="zh-CN" dirty="0">
                <a:solidFill>
                  <a:srgbClr val="000000"/>
                </a:solidFill>
                <a:latin typeface="Huawei Sans" panose="020C0503030203020204" pitchFamily="34" charset="0"/>
                <a:ea typeface="方正兰亭黑简体" panose="02000000000000000000" pitchFamily="2" charset="-122"/>
              </a:rPr>
              <a:t>具有丰富且强大的</a:t>
            </a:r>
            <a:r>
              <a:rPr lang="en-US" altLang="zh-CN" dirty="0">
                <a:solidFill>
                  <a:srgbClr val="000000"/>
                </a:solidFill>
                <a:latin typeface="Huawei Sans" panose="020C0503030203020204" pitchFamily="34" charset="0"/>
                <a:ea typeface="方正兰亭黑简体" panose="02000000000000000000" pitchFamily="2" charset="-122"/>
              </a:rPr>
              <a:t>I/O</a:t>
            </a:r>
            <a:r>
              <a:rPr lang="zh-CN" altLang="zh-CN" dirty="0">
                <a:solidFill>
                  <a:srgbClr val="000000"/>
                </a:solidFill>
                <a:latin typeface="Huawei Sans" panose="020C0503030203020204" pitchFamily="34" charset="0"/>
                <a:ea typeface="方正兰亭黑简体" panose="02000000000000000000" pitchFamily="2" charset="-122"/>
              </a:rPr>
              <a:t>能力。集成以太网控制器；提供</a:t>
            </a:r>
            <a:r>
              <a:rPr lang="en-US" altLang="zh-CN" dirty="0">
                <a:solidFill>
                  <a:srgbClr val="000000"/>
                </a:solidFill>
                <a:latin typeface="Huawei Sans" panose="020C0503030203020204" pitchFamily="34" charset="0"/>
                <a:ea typeface="方正兰亭黑简体" panose="02000000000000000000" pitchFamily="2" charset="-122"/>
              </a:rPr>
              <a:t>SAS</a:t>
            </a:r>
            <a:r>
              <a:rPr lang="zh-CN" altLang="zh-CN" dirty="0">
                <a:solidFill>
                  <a:srgbClr val="000000"/>
                </a:solidFill>
                <a:latin typeface="Huawei Sans" panose="020C0503030203020204" pitchFamily="34" charset="0"/>
                <a:ea typeface="方正兰亭黑简体" panose="02000000000000000000" pitchFamily="2" charset="-122"/>
              </a:rPr>
              <a:t>控制器</a:t>
            </a:r>
            <a:r>
              <a:rPr lang="zh-CN" altLang="en-US" dirty="0">
                <a:solidFill>
                  <a:srgbClr val="000000"/>
                </a:solidFill>
                <a:latin typeface="Huawei Sans" panose="020C0503030203020204" pitchFamily="34" charset="0"/>
                <a:ea typeface="方正兰亭黑简体" panose="02000000000000000000" pitchFamily="2" charset="-122"/>
              </a:rPr>
              <a:t>；</a:t>
            </a:r>
            <a:r>
              <a:rPr lang="zh-CN" altLang="zh-CN" dirty="0">
                <a:solidFill>
                  <a:srgbClr val="000000"/>
                </a:solidFill>
                <a:latin typeface="Huawei Sans" panose="020C0503030203020204" pitchFamily="34" charset="0"/>
                <a:ea typeface="方正兰亭黑简体" panose="02000000000000000000" pitchFamily="2" charset="-122"/>
              </a:rPr>
              <a:t>集成</a:t>
            </a:r>
            <a:r>
              <a:rPr lang="en-US" altLang="zh-CN" dirty="0">
                <a:solidFill>
                  <a:srgbClr val="000000"/>
                </a:solidFill>
                <a:latin typeface="Huawei Sans" panose="020C0503030203020204" pitchFamily="34" charset="0"/>
                <a:ea typeface="方正兰亭黑简体" panose="02000000000000000000" pitchFamily="2" charset="-122"/>
              </a:rPr>
              <a:t>PCIe</a:t>
            </a:r>
            <a:r>
              <a:rPr lang="zh-CN" altLang="zh-CN" dirty="0">
                <a:solidFill>
                  <a:srgbClr val="000000"/>
                </a:solidFill>
                <a:latin typeface="Huawei Sans" panose="020C0503030203020204" pitchFamily="34" charset="0"/>
                <a:ea typeface="方正兰亭黑简体" panose="02000000000000000000" pitchFamily="2" charset="-122"/>
              </a:rPr>
              <a:t>控制器。</a:t>
            </a:r>
            <a:endParaRPr lang="en-US" altLang="zh-CN" dirty="0">
              <a:solidFill>
                <a:srgbClr val="000000"/>
              </a:solidFill>
              <a:latin typeface="Huawei Sans" panose="020C0503030203020204" pitchFamily="34" charset="0"/>
              <a:ea typeface="方正兰亭黑简体" panose="02000000000000000000" pitchFamily="2" charset="-122"/>
            </a:endParaRPr>
          </a:p>
          <a:p>
            <a:pPr>
              <a:buClrTx/>
            </a:pPr>
            <a:r>
              <a:rPr lang="zh-CN" altLang="zh-CN" dirty="0">
                <a:solidFill>
                  <a:srgbClr val="000000"/>
                </a:solidFill>
                <a:latin typeface="Huawei Sans" panose="020C0503030203020204" pitchFamily="34" charset="0"/>
                <a:ea typeface="方正兰亭黑简体" panose="02000000000000000000" pitchFamily="2" charset="-122"/>
              </a:rPr>
              <a:t>芯片集成安全算法引擎、压缩</a:t>
            </a:r>
            <a:r>
              <a:rPr lang="en-US" altLang="zh-CN" dirty="0">
                <a:solidFill>
                  <a:srgbClr val="000000"/>
                </a:solidFill>
                <a:latin typeface="Huawei Sans" panose="020C0503030203020204" pitchFamily="34" charset="0"/>
                <a:ea typeface="方正兰亭黑简体" panose="02000000000000000000" pitchFamily="2" charset="-122"/>
              </a:rPr>
              <a:t>/</a:t>
            </a:r>
            <a:r>
              <a:rPr lang="zh-CN" altLang="zh-CN" dirty="0">
                <a:solidFill>
                  <a:srgbClr val="000000"/>
                </a:solidFill>
                <a:latin typeface="Huawei Sans" panose="020C0503030203020204" pitchFamily="34" charset="0"/>
                <a:ea typeface="方正兰亭黑简体" panose="02000000000000000000" pitchFamily="2" charset="-122"/>
              </a:rPr>
              <a:t>解压缩引擎、存储算法引擎等加速引擎进行业务加速。</a:t>
            </a:r>
            <a:endParaRPr lang="zh-CN" altLang="en-US" kern="0" dirty="0">
              <a:solidFill>
                <a:srgbClr val="000000"/>
              </a:solidFill>
              <a:latin typeface="Huawei Sans" panose="020C0503030203020204" pitchFamily="34" charset="0"/>
              <a:ea typeface="方正兰亭黑简体" panose="02000000000000000000" pitchFamily="2" charset="-122"/>
            </a:endParaRP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981C73D1-C2BE-ADA1-6D2A-D69AE681E75B}"/>
                  </a:ext>
                </a:extLst>
              </p14:cNvPr>
              <p14:cNvContentPartPr/>
              <p14:nvPr/>
            </p14:nvContentPartPr>
            <p14:xfrm>
              <a:off x="1515240" y="1909080"/>
              <a:ext cx="8133480" cy="4217400"/>
            </p14:xfrm>
          </p:contentPart>
        </mc:Choice>
        <mc:Fallback>
          <p:pic>
            <p:nvPicPr>
              <p:cNvPr id="3" name="墨迹 2">
                <a:extLst>
                  <a:ext uri="{FF2B5EF4-FFF2-40B4-BE49-F238E27FC236}">
                    <a16:creationId xmlns:a16="http://schemas.microsoft.com/office/drawing/2014/main" id="{981C73D1-C2BE-ADA1-6D2A-D69AE681E75B}"/>
                  </a:ext>
                </a:extLst>
              </p:cNvPr>
              <p:cNvPicPr/>
              <p:nvPr/>
            </p:nvPicPr>
            <p:blipFill>
              <a:blip r:embed="rId3"/>
              <a:stretch>
                <a:fillRect/>
              </a:stretch>
            </p:blipFill>
            <p:spPr>
              <a:xfrm>
                <a:off x="1505880" y="1899720"/>
                <a:ext cx="8152200" cy="4236120"/>
              </a:xfrm>
              <a:prstGeom prst="rect">
                <a:avLst/>
              </a:prstGeom>
            </p:spPr>
          </p:pic>
        </mc:Fallback>
      </mc:AlternateContent>
    </p:spTree>
    <p:extLst>
      <p:ext uri="{BB962C8B-B14F-4D97-AF65-F5344CB8AC3E}">
        <p14:creationId xmlns:p14="http://schemas.microsoft.com/office/powerpoint/2010/main" val="3183193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reeform 23"/>
          <p:cNvSpPr>
            <a:spLocks/>
          </p:cNvSpPr>
          <p:nvPr/>
        </p:nvSpPr>
        <p:spPr bwMode="auto">
          <a:xfrm>
            <a:off x="5649735" y="2045918"/>
            <a:ext cx="18142" cy="592343"/>
          </a:xfrm>
          <a:custGeom>
            <a:avLst/>
            <a:gdLst/>
            <a:ahLst/>
            <a:cxnLst>
              <a:cxn ang="0">
                <a:pos x="35" y="0"/>
              </a:cxn>
              <a:cxn ang="0">
                <a:pos x="0" y="36"/>
              </a:cxn>
              <a:cxn ang="0">
                <a:pos x="0" y="2287"/>
              </a:cxn>
              <a:cxn ang="0">
                <a:pos x="70" y="2287"/>
              </a:cxn>
              <a:cxn ang="0">
                <a:pos x="70" y="36"/>
              </a:cxn>
              <a:cxn ang="0">
                <a:pos x="35" y="0"/>
              </a:cxn>
              <a:cxn ang="0">
                <a:pos x="70" y="36"/>
              </a:cxn>
              <a:cxn ang="0">
                <a:pos x="70" y="0"/>
              </a:cxn>
              <a:cxn ang="0">
                <a:pos x="35" y="0"/>
              </a:cxn>
            </a:cxnLst>
            <a:rect l="0" t="0" r="r" b="b"/>
            <a:pathLst>
              <a:path w="70" h="2287">
                <a:moveTo>
                  <a:pt x="35" y="0"/>
                </a:moveTo>
                <a:lnTo>
                  <a:pt x="0" y="36"/>
                </a:lnTo>
                <a:lnTo>
                  <a:pt x="0" y="2287"/>
                </a:lnTo>
                <a:lnTo>
                  <a:pt x="70" y="2287"/>
                </a:lnTo>
                <a:lnTo>
                  <a:pt x="70" y="36"/>
                </a:lnTo>
                <a:lnTo>
                  <a:pt x="35" y="0"/>
                </a:lnTo>
                <a:lnTo>
                  <a:pt x="70" y="36"/>
                </a:lnTo>
                <a:lnTo>
                  <a:pt x="70" y="0"/>
                </a:lnTo>
                <a:lnTo>
                  <a:pt x="35" y="0"/>
                </a:lnTo>
                <a:close/>
              </a:path>
            </a:pathLst>
          </a:custGeom>
          <a:solidFill>
            <a:srgbClr val="C00000"/>
          </a:solidFill>
          <a:ln w="9525">
            <a:noFill/>
            <a:round/>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136" name="Rectangle 24"/>
          <p:cNvSpPr>
            <a:spLocks noChangeArrowheads="1"/>
          </p:cNvSpPr>
          <p:nvPr/>
        </p:nvSpPr>
        <p:spPr bwMode="auto">
          <a:xfrm>
            <a:off x="5428668" y="2045928"/>
            <a:ext cx="220351" cy="18142"/>
          </a:xfrm>
          <a:prstGeom prst="rect">
            <a:avLst/>
          </a:prstGeom>
          <a:solidFill>
            <a:srgbClr val="C00000"/>
          </a:solidFill>
          <a:ln w="9525">
            <a:noFill/>
            <a:miter lim="800000"/>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171" name="Freeform 62"/>
          <p:cNvSpPr>
            <a:spLocks/>
          </p:cNvSpPr>
          <p:nvPr/>
        </p:nvSpPr>
        <p:spPr bwMode="auto">
          <a:xfrm>
            <a:off x="4762463" y="2485967"/>
            <a:ext cx="1660362" cy="1660362"/>
          </a:xfrm>
          <a:custGeom>
            <a:avLst/>
            <a:gdLst/>
            <a:ahLst/>
            <a:cxnLst>
              <a:cxn ang="0">
                <a:pos x="3529" y="6387"/>
              </a:cxn>
              <a:cxn ang="0">
                <a:pos x="4001" y="6304"/>
              </a:cxn>
              <a:cxn ang="0">
                <a:pos x="4447" y="6152"/>
              </a:cxn>
              <a:cxn ang="0">
                <a:pos x="4860" y="5940"/>
              </a:cxn>
              <a:cxn ang="0">
                <a:pos x="5237" y="5672"/>
              </a:cxn>
              <a:cxn ang="0">
                <a:pos x="5572" y="5353"/>
              </a:cxn>
              <a:cxn ang="0">
                <a:pos x="5857" y="4990"/>
              </a:cxn>
              <a:cxn ang="0">
                <a:pos x="6088" y="4589"/>
              </a:cxn>
              <a:cxn ang="0">
                <a:pos x="6260" y="4153"/>
              </a:cxn>
              <a:cxn ang="0">
                <a:pos x="6367" y="3689"/>
              </a:cxn>
              <a:cxn ang="0">
                <a:pos x="6405" y="3202"/>
              </a:cxn>
              <a:cxn ang="0">
                <a:pos x="6367" y="2716"/>
              </a:cxn>
              <a:cxn ang="0">
                <a:pos x="6260" y="2252"/>
              </a:cxn>
              <a:cxn ang="0">
                <a:pos x="6088" y="1816"/>
              </a:cxn>
              <a:cxn ang="0">
                <a:pos x="5857" y="1414"/>
              </a:cxn>
              <a:cxn ang="0">
                <a:pos x="5572" y="1052"/>
              </a:cxn>
              <a:cxn ang="0">
                <a:pos x="5237" y="733"/>
              </a:cxn>
              <a:cxn ang="0">
                <a:pos x="4860" y="465"/>
              </a:cxn>
              <a:cxn ang="0">
                <a:pos x="4447" y="253"/>
              </a:cxn>
              <a:cxn ang="0">
                <a:pos x="4001" y="101"/>
              </a:cxn>
              <a:cxn ang="0">
                <a:pos x="3529" y="16"/>
              </a:cxn>
              <a:cxn ang="0">
                <a:pos x="3038" y="4"/>
              </a:cxn>
              <a:cxn ang="0">
                <a:pos x="2558" y="65"/>
              </a:cxn>
              <a:cxn ang="0">
                <a:pos x="2104" y="195"/>
              </a:cxn>
              <a:cxn ang="0">
                <a:pos x="1678" y="387"/>
              </a:cxn>
              <a:cxn ang="0">
                <a:pos x="1288" y="638"/>
              </a:cxn>
              <a:cxn ang="0">
                <a:pos x="940" y="940"/>
              </a:cxn>
              <a:cxn ang="0">
                <a:pos x="638" y="1288"/>
              </a:cxn>
              <a:cxn ang="0">
                <a:pos x="388" y="1678"/>
              </a:cxn>
              <a:cxn ang="0">
                <a:pos x="195" y="2103"/>
              </a:cxn>
              <a:cxn ang="0">
                <a:pos x="66" y="2559"/>
              </a:cxn>
              <a:cxn ang="0">
                <a:pos x="4" y="3038"/>
              </a:cxn>
              <a:cxn ang="0">
                <a:pos x="17" y="3529"/>
              </a:cxn>
              <a:cxn ang="0">
                <a:pos x="101" y="4001"/>
              </a:cxn>
              <a:cxn ang="0">
                <a:pos x="252" y="4447"/>
              </a:cxn>
              <a:cxn ang="0">
                <a:pos x="465" y="4861"/>
              </a:cxn>
              <a:cxn ang="0">
                <a:pos x="733" y="5237"/>
              </a:cxn>
              <a:cxn ang="0">
                <a:pos x="1051" y="5571"/>
              </a:cxn>
              <a:cxn ang="0">
                <a:pos x="1414" y="5856"/>
              </a:cxn>
              <a:cxn ang="0">
                <a:pos x="1816" y="6088"/>
              </a:cxn>
              <a:cxn ang="0">
                <a:pos x="2253" y="6260"/>
              </a:cxn>
              <a:cxn ang="0">
                <a:pos x="2716" y="6367"/>
              </a:cxn>
              <a:cxn ang="0">
                <a:pos x="3202" y="6405"/>
              </a:cxn>
            </a:cxnLst>
            <a:rect l="0" t="0" r="r" b="b"/>
            <a:pathLst>
              <a:path w="6405" h="6405">
                <a:moveTo>
                  <a:pt x="3202" y="6405"/>
                </a:moveTo>
                <a:lnTo>
                  <a:pt x="3366" y="6400"/>
                </a:lnTo>
                <a:lnTo>
                  <a:pt x="3529" y="6387"/>
                </a:lnTo>
                <a:lnTo>
                  <a:pt x="3689" y="6367"/>
                </a:lnTo>
                <a:lnTo>
                  <a:pt x="3846" y="6339"/>
                </a:lnTo>
                <a:lnTo>
                  <a:pt x="4001" y="6304"/>
                </a:lnTo>
                <a:lnTo>
                  <a:pt x="4153" y="6260"/>
                </a:lnTo>
                <a:lnTo>
                  <a:pt x="4302" y="6210"/>
                </a:lnTo>
                <a:lnTo>
                  <a:pt x="4447" y="6152"/>
                </a:lnTo>
                <a:lnTo>
                  <a:pt x="4588" y="6088"/>
                </a:lnTo>
                <a:lnTo>
                  <a:pt x="4727" y="6017"/>
                </a:lnTo>
                <a:lnTo>
                  <a:pt x="4860" y="5940"/>
                </a:lnTo>
                <a:lnTo>
                  <a:pt x="4991" y="5856"/>
                </a:lnTo>
                <a:lnTo>
                  <a:pt x="5116" y="5767"/>
                </a:lnTo>
                <a:lnTo>
                  <a:pt x="5237" y="5672"/>
                </a:lnTo>
                <a:lnTo>
                  <a:pt x="5354" y="5571"/>
                </a:lnTo>
                <a:lnTo>
                  <a:pt x="5465" y="5465"/>
                </a:lnTo>
                <a:lnTo>
                  <a:pt x="5572" y="5353"/>
                </a:lnTo>
                <a:lnTo>
                  <a:pt x="5671" y="5237"/>
                </a:lnTo>
                <a:lnTo>
                  <a:pt x="5767" y="5117"/>
                </a:lnTo>
                <a:lnTo>
                  <a:pt x="5857" y="4990"/>
                </a:lnTo>
                <a:lnTo>
                  <a:pt x="5939" y="4861"/>
                </a:lnTo>
                <a:lnTo>
                  <a:pt x="6017" y="4726"/>
                </a:lnTo>
                <a:lnTo>
                  <a:pt x="6088" y="4589"/>
                </a:lnTo>
                <a:lnTo>
                  <a:pt x="6152" y="4447"/>
                </a:lnTo>
                <a:lnTo>
                  <a:pt x="6210" y="4301"/>
                </a:lnTo>
                <a:lnTo>
                  <a:pt x="6260" y="4153"/>
                </a:lnTo>
                <a:lnTo>
                  <a:pt x="6303" y="4001"/>
                </a:lnTo>
                <a:lnTo>
                  <a:pt x="6340" y="3846"/>
                </a:lnTo>
                <a:lnTo>
                  <a:pt x="6367" y="3689"/>
                </a:lnTo>
                <a:lnTo>
                  <a:pt x="6388" y="3529"/>
                </a:lnTo>
                <a:lnTo>
                  <a:pt x="6400" y="3367"/>
                </a:lnTo>
                <a:lnTo>
                  <a:pt x="6405" y="3202"/>
                </a:lnTo>
                <a:lnTo>
                  <a:pt x="6400" y="3038"/>
                </a:lnTo>
                <a:lnTo>
                  <a:pt x="6388" y="2876"/>
                </a:lnTo>
                <a:lnTo>
                  <a:pt x="6367" y="2716"/>
                </a:lnTo>
                <a:lnTo>
                  <a:pt x="6340" y="2559"/>
                </a:lnTo>
                <a:lnTo>
                  <a:pt x="6303" y="2404"/>
                </a:lnTo>
                <a:lnTo>
                  <a:pt x="6260" y="2252"/>
                </a:lnTo>
                <a:lnTo>
                  <a:pt x="6210" y="2103"/>
                </a:lnTo>
                <a:lnTo>
                  <a:pt x="6152" y="1958"/>
                </a:lnTo>
                <a:lnTo>
                  <a:pt x="6088" y="1816"/>
                </a:lnTo>
                <a:lnTo>
                  <a:pt x="6017" y="1678"/>
                </a:lnTo>
                <a:lnTo>
                  <a:pt x="5939" y="1544"/>
                </a:lnTo>
                <a:lnTo>
                  <a:pt x="5857" y="1414"/>
                </a:lnTo>
                <a:lnTo>
                  <a:pt x="5767" y="1288"/>
                </a:lnTo>
                <a:lnTo>
                  <a:pt x="5671" y="1168"/>
                </a:lnTo>
                <a:lnTo>
                  <a:pt x="5572" y="1052"/>
                </a:lnTo>
                <a:lnTo>
                  <a:pt x="5465" y="940"/>
                </a:lnTo>
                <a:lnTo>
                  <a:pt x="5354" y="834"/>
                </a:lnTo>
                <a:lnTo>
                  <a:pt x="5237" y="733"/>
                </a:lnTo>
                <a:lnTo>
                  <a:pt x="5116" y="638"/>
                </a:lnTo>
                <a:lnTo>
                  <a:pt x="4991" y="548"/>
                </a:lnTo>
                <a:lnTo>
                  <a:pt x="4860" y="465"/>
                </a:lnTo>
                <a:lnTo>
                  <a:pt x="4727" y="387"/>
                </a:lnTo>
                <a:lnTo>
                  <a:pt x="4588" y="317"/>
                </a:lnTo>
                <a:lnTo>
                  <a:pt x="4447" y="253"/>
                </a:lnTo>
                <a:lnTo>
                  <a:pt x="4302" y="195"/>
                </a:lnTo>
                <a:lnTo>
                  <a:pt x="4153" y="145"/>
                </a:lnTo>
                <a:lnTo>
                  <a:pt x="4001" y="101"/>
                </a:lnTo>
                <a:lnTo>
                  <a:pt x="3846" y="65"/>
                </a:lnTo>
                <a:lnTo>
                  <a:pt x="3689" y="38"/>
                </a:lnTo>
                <a:lnTo>
                  <a:pt x="3529" y="16"/>
                </a:lnTo>
                <a:lnTo>
                  <a:pt x="3366" y="4"/>
                </a:lnTo>
                <a:lnTo>
                  <a:pt x="3202" y="0"/>
                </a:lnTo>
                <a:lnTo>
                  <a:pt x="3038" y="4"/>
                </a:lnTo>
                <a:lnTo>
                  <a:pt x="2876" y="16"/>
                </a:lnTo>
                <a:lnTo>
                  <a:pt x="2716" y="38"/>
                </a:lnTo>
                <a:lnTo>
                  <a:pt x="2558" y="65"/>
                </a:lnTo>
                <a:lnTo>
                  <a:pt x="2403" y="101"/>
                </a:lnTo>
                <a:lnTo>
                  <a:pt x="2253" y="145"/>
                </a:lnTo>
                <a:lnTo>
                  <a:pt x="2104" y="195"/>
                </a:lnTo>
                <a:lnTo>
                  <a:pt x="1958" y="253"/>
                </a:lnTo>
                <a:lnTo>
                  <a:pt x="1816" y="317"/>
                </a:lnTo>
                <a:lnTo>
                  <a:pt x="1678" y="387"/>
                </a:lnTo>
                <a:lnTo>
                  <a:pt x="1544" y="465"/>
                </a:lnTo>
                <a:lnTo>
                  <a:pt x="1414" y="548"/>
                </a:lnTo>
                <a:lnTo>
                  <a:pt x="1288" y="638"/>
                </a:lnTo>
                <a:lnTo>
                  <a:pt x="1167" y="733"/>
                </a:lnTo>
                <a:lnTo>
                  <a:pt x="1051" y="834"/>
                </a:lnTo>
                <a:lnTo>
                  <a:pt x="940" y="940"/>
                </a:lnTo>
                <a:lnTo>
                  <a:pt x="834" y="1052"/>
                </a:lnTo>
                <a:lnTo>
                  <a:pt x="733" y="1168"/>
                </a:lnTo>
                <a:lnTo>
                  <a:pt x="638" y="1288"/>
                </a:lnTo>
                <a:lnTo>
                  <a:pt x="549" y="1414"/>
                </a:lnTo>
                <a:lnTo>
                  <a:pt x="465" y="1544"/>
                </a:lnTo>
                <a:lnTo>
                  <a:pt x="388" y="1678"/>
                </a:lnTo>
                <a:lnTo>
                  <a:pt x="317" y="1816"/>
                </a:lnTo>
                <a:lnTo>
                  <a:pt x="252" y="1958"/>
                </a:lnTo>
                <a:lnTo>
                  <a:pt x="195" y="2103"/>
                </a:lnTo>
                <a:lnTo>
                  <a:pt x="145" y="2252"/>
                </a:lnTo>
                <a:lnTo>
                  <a:pt x="101" y="2404"/>
                </a:lnTo>
                <a:lnTo>
                  <a:pt x="66" y="2559"/>
                </a:lnTo>
                <a:lnTo>
                  <a:pt x="37" y="2716"/>
                </a:lnTo>
                <a:lnTo>
                  <a:pt x="17" y="2876"/>
                </a:lnTo>
                <a:lnTo>
                  <a:pt x="4" y="3038"/>
                </a:lnTo>
                <a:lnTo>
                  <a:pt x="0" y="3202"/>
                </a:lnTo>
                <a:lnTo>
                  <a:pt x="4" y="3367"/>
                </a:lnTo>
                <a:lnTo>
                  <a:pt x="17" y="3529"/>
                </a:lnTo>
                <a:lnTo>
                  <a:pt x="37" y="3689"/>
                </a:lnTo>
                <a:lnTo>
                  <a:pt x="66" y="3846"/>
                </a:lnTo>
                <a:lnTo>
                  <a:pt x="101" y="4001"/>
                </a:lnTo>
                <a:lnTo>
                  <a:pt x="145" y="4153"/>
                </a:lnTo>
                <a:lnTo>
                  <a:pt x="195" y="4301"/>
                </a:lnTo>
                <a:lnTo>
                  <a:pt x="252" y="4447"/>
                </a:lnTo>
                <a:lnTo>
                  <a:pt x="317" y="4589"/>
                </a:lnTo>
                <a:lnTo>
                  <a:pt x="388" y="4726"/>
                </a:lnTo>
                <a:lnTo>
                  <a:pt x="465" y="4861"/>
                </a:lnTo>
                <a:lnTo>
                  <a:pt x="549" y="4990"/>
                </a:lnTo>
                <a:lnTo>
                  <a:pt x="638" y="5117"/>
                </a:lnTo>
                <a:lnTo>
                  <a:pt x="733" y="5237"/>
                </a:lnTo>
                <a:lnTo>
                  <a:pt x="834" y="5353"/>
                </a:lnTo>
                <a:lnTo>
                  <a:pt x="940" y="5465"/>
                </a:lnTo>
                <a:lnTo>
                  <a:pt x="1051" y="5571"/>
                </a:lnTo>
                <a:lnTo>
                  <a:pt x="1167" y="5672"/>
                </a:lnTo>
                <a:lnTo>
                  <a:pt x="1288" y="5767"/>
                </a:lnTo>
                <a:lnTo>
                  <a:pt x="1414" y="5856"/>
                </a:lnTo>
                <a:lnTo>
                  <a:pt x="1544" y="5940"/>
                </a:lnTo>
                <a:lnTo>
                  <a:pt x="1678" y="6017"/>
                </a:lnTo>
                <a:lnTo>
                  <a:pt x="1816" y="6088"/>
                </a:lnTo>
                <a:lnTo>
                  <a:pt x="1958" y="6152"/>
                </a:lnTo>
                <a:lnTo>
                  <a:pt x="2104" y="6210"/>
                </a:lnTo>
                <a:lnTo>
                  <a:pt x="2253" y="6260"/>
                </a:lnTo>
                <a:lnTo>
                  <a:pt x="2403" y="6304"/>
                </a:lnTo>
                <a:lnTo>
                  <a:pt x="2558" y="6339"/>
                </a:lnTo>
                <a:lnTo>
                  <a:pt x="2716" y="6367"/>
                </a:lnTo>
                <a:lnTo>
                  <a:pt x="2876" y="6387"/>
                </a:lnTo>
                <a:lnTo>
                  <a:pt x="3038" y="6400"/>
                </a:lnTo>
                <a:lnTo>
                  <a:pt x="3202" y="6405"/>
                </a:lnTo>
                <a:close/>
              </a:path>
            </a:pathLst>
          </a:custGeom>
          <a:solidFill>
            <a:srgbClr val="C00000"/>
          </a:solidFill>
          <a:ln w="9525">
            <a:noFill/>
            <a:round/>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172" name="Freeform 63"/>
          <p:cNvSpPr>
            <a:spLocks/>
          </p:cNvSpPr>
          <p:nvPr/>
        </p:nvSpPr>
        <p:spPr bwMode="auto">
          <a:xfrm>
            <a:off x="4821376" y="2544878"/>
            <a:ext cx="1548894" cy="1548894"/>
          </a:xfrm>
          <a:custGeom>
            <a:avLst/>
            <a:gdLst/>
            <a:ahLst/>
            <a:cxnLst>
              <a:cxn ang="0">
                <a:pos x="3292" y="5959"/>
              </a:cxn>
              <a:cxn ang="0">
                <a:pos x="3732" y="5880"/>
              </a:cxn>
              <a:cxn ang="0">
                <a:pos x="4148" y="5739"/>
              </a:cxn>
              <a:cxn ang="0">
                <a:pos x="4534" y="5540"/>
              </a:cxn>
              <a:cxn ang="0">
                <a:pos x="4886" y="5291"/>
              </a:cxn>
              <a:cxn ang="0">
                <a:pos x="5197" y="4994"/>
              </a:cxn>
              <a:cxn ang="0">
                <a:pos x="5464" y="4655"/>
              </a:cxn>
              <a:cxn ang="0">
                <a:pos x="5680" y="4280"/>
              </a:cxn>
              <a:cxn ang="0">
                <a:pos x="5840" y="3873"/>
              </a:cxn>
              <a:cxn ang="0">
                <a:pos x="5941" y="3441"/>
              </a:cxn>
              <a:cxn ang="0">
                <a:pos x="5974" y="2987"/>
              </a:cxn>
              <a:cxn ang="0">
                <a:pos x="5941" y="2533"/>
              </a:cxn>
              <a:cxn ang="0">
                <a:pos x="5840" y="2100"/>
              </a:cxn>
              <a:cxn ang="0">
                <a:pos x="5680" y="1695"/>
              </a:cxn>
              <a:cxn ang="0">
                <a:pos x="5464" y="1320"/>
              </a:cxn>
              <a:cxn ang="0">
                <a:pos x="5197" y="980"/>
              </a:cxn>
              <a:cxn ang="0">
                <a:pos x="4886" y="684"/>
              </a:cxn>
              <a:cxn ang="0">
                <a:pos x="4534" y="434"/>
              </a:cxn>
              <a:cxn ang="0">
                <a:pos x="4148" y="236"/>
              </a:cxn>
              <a:cxn ang="0">
                <a:pos x="3732" y="95"/>
              </a:cxn>
              <a:cxn ang="0">
                <a:pos x="3292" y="15"/>
              </a:cxn>
              <a:cxn ang="0">
                <a:pos x="2834" y="4"/>
              </a:cxn>
              <a:cxn ang="0">
                <a:pos x="2387" y="61"/>
              </a:cxn>
              <a:cxn ang="0">
                <a:pos x="1962" y="183"/>
              </a:cxn>
              <a:cxn ang="0">
                <a:pos x="1566" y="362"/>
              </a:cxn>
              <a:cxn ang="0">
                <a:pos x="1202" y="595"/>
              </a:cxn>
              <a:cxn ang="0">
                <a:pos x="877" y="876"/>
              </a:cxn>
              <a:cxn ang="0">
                <a:pos x="596" y="1203"/>
              </a:cxn>
              <a:cxn ang="0">
                <a:pos x="362" y="1565"/>
              </a:cxn>
              <a:cxn ang="0">
                <a:pos x="182" y="1962"/>
              </a:cxn>
              <a:cxn ang="0">
                <a:pos x="62" y="2387"/>
              </a:cxn>
              <a:cxn ang="0">
                <a:pos x="4" y="2834"/>
              </a:cxn>
              <a:cxn ang="0">
                <a:pos x="16" y="3292"/>
              </a:cxn>
              <a:cxn ang="0">
                <a:pos x="94" y="3733"/>
              </a:cxn>
              <a:cxn ang="0">
                <a:pos x="236" y="4148"/>
              </a:cxn>
              <a:cxn ang="0">
                <a:pos x="433" y="4534"/>
              </a:cxn>
              <a:cxn ang="0">
                <a:pos x="684" y="4885"/>
              </a:cxn>
              <a:cxn ang="0">
                <a:pos x="981" y="5197"/>
              </a:cxn>
              <a:cxn ang="0">
                <a:pos x="1319" y="5463"/>
              </a:cxn>
              <a:cxn ang="0">
                <a:pos x="1694" y="5679"/>
              </a:cxn>
              <a:cxn ang="0">
                <a:pos x="2101" y="5840"/>
              </a:cxn>
              <a:cxn ang="0">
                <a:pos x="2534" y="5940"/>
              </a:cxn>
              <a:cxn ang="0">
                <a:pos x="2987" y="5975"/>
              </a:cxn>
            </a:cxnLst>
            <a:rect l="0" t="0" r="r" b="b"/>
            <a:pathLst>
              <a:path w="5974" h="5975">
                <a:moveTo>
                  <a:pt x="2987" y="5975"/>
                </a:moveTo>
                <a:lnTo>
                  <a:pt x="3141" y="5970"/>
                </a:lnTo>
                <a:lnTo>
                  <a:pt x="3292" y="5959"/>
                </a:lnTo>
                <a:lnTo>
                  <a:pt x="3442" y="5940"/>
                </a:lnTo>
                <a:lnTo>
                  <a:pt x="3589" y="5913"/>
                </a:lnTo>
                <a:lnTo>
                  <a:pt x="3732" y="5880"/>
                </a:lnTo>
                <a:lnTo>
                  <a:pt x="3874" y="5840"/>
                </a:lnTo>
                <a:lnTo>
                  <a:pt x="4012" y="5792"/>
                </a:lnTo>
                <a:lnTo>
                  <a:pt x="4148" y="5739"/>
                </a:lnTo>
                <a:lnTo>
                  <a:pt x="4280" y="5679"/>
                </a:lnTo>
                <a:lnTo>
                  <a:pt x="4409" y="5613"/>
                </a:lnTo>
                <a:lnTo>
                  <a:pt x="4534" y="5540"/>
                </a:lnTo>
                <a:lnTo>
                  <a:pt x="4655" y="5463"/>
                </a:lnTo>
                <a:lnTo>
                  <a:pt x="4773" y="5379"/>
                </a:lnTo>
                <a:lnTo>
                  <a:pt x="4886" y="5291"/>
                </a:lnTo>
                <a:lnTo>
                  <a:pt x="4994" y="5197"/>
                </a:lnTo>
                <a:lnTo>
                  <a:pt x="5098" y="5097"/>
                </a:lnTo>
                <a:lnTo>
                  <a:pt x="5197" y="4994"/>
                </a:lnTo>
                <a:lnTo>
                  <a:pt x="5291" y="4885"/>
                </a:lnTo>
                <a:lnTo>
                  <a:pt x="5380" y="4772"/>
                </a:lnTo>
                <a:lnTo>
                  <a:pt x="5464" y="4655"/>
                </a:lnTo>
                <a:lnTo>
                  <a:pt x="5541" y="4534"/>
                </a:lnTo>
                <a:lnTo>
                  <a:pt x="5613" y="4409"/>
                </a:lnTo>
                <a:lnTo>
                  <a:pt x="5680" y="4280"/>
                </a:lnTo>
                <a:lnTo>
                  <a:pt x="5740" y="4148"/>
                </a:lnTo>
                <a:lnTo>
                  <a:pt x="5793" y="4013"/>
                </a:lnTo>
                <a:lnTo>
                  <a:pt x="5840" y="3873"/>
                </a:lnTo>
                <a:lnTo>
                  <a:pt x="5880" y="3733"/>
                </a:lnTo>
                <a:lnTo>
                  <a:pt x="5914" y="3588"/>
                </a:lnTo>
                <a:lnTo>
                  <a:pt x="5941" y="3441"/>
                </a:lnTo>
                <a:lnTo>
                  <a:pt x="5959" y="3292"/>
                </a:lnTo>
                <a:lnTo>
                  <a:pt x="5971" y="3141"/>
                </a:lnTo>
                <a:lnTo>
                  <a:pt x="5974" y="2987"/>
                </a:lnTo>
                <a:lnTo>
                  <a:pt x="5971" y="2834"/>
                </a:lnTo>
                <a:lnTo>
                  <a:pt x="5959" y="2682"/>
                </a:lnTo>
                <a:lnTo>
                  <a:pt x="5941" y="2533"/>
                </a:lnTo>
                <a:lnTo>
                  <a:pt x="5914" y="2387"/>
                </a:lnTo>
                <a:lnTo>
                  <a:pt x="5880" y="2242"/>
                </a:lnTo>
                <a:lnTo>
                  <a:pt x="5840" y="2100"/>
                </a:lnTo>
                <a:lnTo>
                  <a:pt x="5793" y="1962"/>
                </a:lnTo>
                <a:lnTo>
                  <a:pt x="5740" y="1826"/>
                </a:lnTo>
                <a:lnTo>
                  <a:pt x="5680" y="1695"/>
                </a:lnTo>
                <a:lnTo>
                  <a:pt x="5613" y="1565"/>
                </a:lnTo>
                <a:lnTo>
                  <a:pt x="5541" y="1440"/>
                </a:lnTo>
                <a:lnTo>
                  <a:pt x="5464" y="1320"/>
                </a:lnTo>
                <a:lnTo>
                  <a:pt x="5380" y="1203"/>
                </a:lnTo>
                <a:lnTo>
                  <a:pt x="5291" y="1089"/>
                </a:lnTo>
                <a:lnTo>
                  <a:pt x="5197" y="980"/>
                </a:lnTo>
                <a:lnTo>
                  <a:pt x="5098" y="876"/>
                </a:lnTo>
                <a:lnTo>
                  <a:pt x="4994" y="778"/>
                </a:lnTo>
                <a:lnTo>
                  <a:pt x="4886" y="684"/>
                </a:lnTo>
                <a:lnTo>
                  <a:pt x="4773" y="595"/>
                </a:lnTo>
                <a:lnTo>
                  <a:pt x="4655" y="512"/>
                </a:lnTo>
                <a:lnTo>
                  <a:pt x="4534" y="434"/>
                </a:lnTo>
                <a:lnTo>
                  <a:pt x="4409" y="362"/>
                </a:lnTo>
                <a:lnTo>
                  <a:pt x="4280" y="296"/>
                </a:lnTo>
                <a:lnTo>
                  <a:pt x="4148" y="236"/>
                </a:lnTo>
                <a:lnTo>
                  <a:pt x="4012" y="183"/>
                </a:lnTo>
                <a:lnTo>
                  <a:pt x="3874" y="135"/>
                </a:lnTo>
                <a:lnTo>
                  <a:pt x="3732" y="95"/>
                </a:lnTo>
                <a:lnTo>
                  <a:pt x="3589" y="61"/>
                </a:lnTo>
                <a:lnTo>
                  <a:pt x="3442" y="35"/>
                </a:lnTo>
                <a:lnTo>
                  <a:pt x="3292" y="15"/>
                </a:lnTo>
                <a:lnTo>
                  <a:pt x="3141" y="4"/>
                </a:lnTo>
                <a:lnTo>
                  <a:pt x="2987" y="0"/>
                </a:lnTo>
                <a:lnTo>
                  <a:pt x="2834" y="4"/>
                </a:lnTo>
                <a:lnTo>
                  <a:pt x="2683" y="15"/>
                </a:lnTo>
                <a:lnTo>
                  <a:pt x="2534" y="35"/>
                </a:lnTo>
                <a:lnTo>
                  <a:pt x="2387" y="61"/>
                </a:lnTo>
                <a:lnTo>
                  <a:pt x="2242" y="95"/>
                </a:lnTo>
                <a:lnTo>
                  <a:pt x="2101" y="135"/>
                </a:lnTo>
                <a:lnTo>
                  <a:pt x="1962" y="183"/>
                </a:lnTo>
                <a:lnTo>
                  <a:pt x="1827" y="236"/>
                </a:lnTo>
                <a:lnTo>
                  <a:pt x="1694" y="296"/>
                </a:lnTo>
                <a:lnTo>
                  <a:pt x="1566" y="362"/>
                </a:lnTo>
                <a:lnTo>
                  <a:pt x="1440" y="434"/>
                </a:lnTo>
                <a:lnTo>
                  <a:pt x="1319" y="512"/>
                </a:lnTo>
                <a:lnTo>
                  <a:pt x="1202" y="595"/>
                </a:lnTo>
                <a:lnTo>
                  <a:pt x="1089" y="684"/>
                </a:lnTo>
                <a:lnTo>
                  <a:pt x="981" y="778"/>
                </a:lnTo>
                <a:lnTo>
                  <a:pt x="877" y="876"/>
                </a:lnTo>
                <a:lnTo>
                  <a:pt x="778" y="980"/>
                </a:lnTo>
                <a:lnTo>
                  <a:pt x="684" y="1089"/>
                </a:lnTo>
                <a:lnTo>
                  <a:pt x="596" y="1203"/>
                </a:lnTo>
                <a:lnTo>
                  <a:pt x="512" y="1320"/>
                </a:lnTo>
                <a:lnTo>
                  <a:pt x="433" y="1440"/>
                </a:lnTo>
                <a:lnTo>
                  <a:pt x="362" y="1565"/>
                </a:lnTo>
                <a:lnTo>
                  <a:pt x="296" y="1695"/>
                </a:lnTo>
                <a:lnTo>
                  <a:pt x="236" y="1826"/>
                </a:lnTo>
                <a:lnTo>
                  <a:pt x="182" y="1962"/>
                </a:lnTo>
                <a:lnTo>
                  <a:pt x="135" y="2100"/>
                </a:lnTo>
                <a:lnTo>
                  <a:pt x="94" y="2242"/>
                </a:lnTo>
                <a:lnTo>
                  <a:pt x="62" y="2387"/>
                </a:lnTo>
                <a:lnTo>
                  <a:pt x="35" y="2533"/>
                </a:lnTo>
                <a:lnTo>
                  <a:pt x="16" y="2682"/>
                </a:lnTo>
                <a:lnTo>
                  <a:pt x="4" y="2834"/>
                </a:lnTo>
                <a:lnTo>
                  <a:pt x="0" y="2987"/>
                </a:lnTo>
                <a:lnTo>
                  <a:pt x="4" y="3141"/>
                </a:lnTo>
                <a:lnTo>
                  <a:pt x="16" y="3292"/>
                </a:lnTo>
                <a:lnTo>
                  <a:pt x="35" y="3441"/>
                </a:lnTo>
                <a:lnTo>
                  <a:pt x="62" y="3588"/>
                </a:lnTo>
                <a:lnTo>
                  <a:pt x="94" y="3733"/>
                </a:lnTo>
                <a:lnTo>
                  <a:pt x="135" y="3873"/>
                </a:lnTo>
                <a:lnTo>
                  <a:pt x="182" y="4013"/>
                </a:lnTo>
                <a:lnTo>
                  <a:pt x="236" y="4148"/>
                </a:lnTo>
                <a:lnTo>
                  <a:pt x="296" y="4280"/>
                </a:lnTo>
                <a:lnTo>
                  <a:pt x="362" y="4409"/>
                </a:lnTo>
                <a:lnTo>
                  <a:pt x="433" y="4534"/>
                </a:lnTo>
                <a:lnTo>
                  <a:pt x="512" y="4655"/>
                </a:lnTo>
                <a:lnTo>
                  <a:pt x="596" y="4772"/>
                </a:lnTo>
                <a:lnTo>
                  <a:pt x="684" y="4885"/>
                </a:lnTo>
                <a:lnTo>
                  <a:pt x="778" y="4994"/>
                </a:lnTo>
                <a:lnTo>
                  <a:pt x="877" y="5097"/>
                </a:lnTo>
                <a:lnTo>
                  <a:pt x="981" y="5197"/>
                </a:lnTo>
                <a:lnTo>
                  <a:pt x="1089" y="5291"/>
                </a:lnTo>
                <a:lnTo>
                  <a:pt x="1202" y="5379"/>
                </a:lnTo>
                <a:lnTo>
                  <a:pt x="1319" y="5463"/>
                </a:lnTo>
                <a:lnTo>
                  <a:pt x="1440" y="5540"/>
                </a:lnTo>
                <a:lnTo>
                  <a:pt x="1566" y="5613"/>
                </a:lnTo>
                <a:lnTo>
                  <a:pt x="1694" y="5679"/>
                </a:lnTo>
                <a:lnTo>
                  <a:pt x="1827" y="5739"/>
                </a:lnTo>
                <a:lnTo>
                  <a:pt x="1962" y="5792"/>
                </a:lnTo>
                <a:lnTo>
                  <a:pt x="2101" y="5840"/>
                </a:lnTo>
                <a:lnTo>
                  <a:pt x="2242" y="5880"/>
                </a:lnTo>
                <a:lnTo>
                  <a:pt x="2387" y="5913"/>
                </a:lnTo>
                <a:lnTo>
                  <a:pt x="2534" y="5940"/>
                </a:lnTo>
                <a:lnTo>
                  <a:pt x="2683" y="5959"/>
                </a:lnTo>
                <a:lnTo>
                  <a:pt x="2834" y="5970"/>
                </a:lnTo>
                <a:lnTo>
                  <a:pt x="2987" y="5975"/>
                </a:lnTo>
                <a:close/>
              </a:path>
            </a:pathLst>
          </a:custGeom>
          <a:solidFill>
            <a:srgbClr val="FFCC99">
              <a:lumMod val="75000"/>
            </a:srgbClr>
          </a:solidFill>
          <a:ln w="9525">
            <a:noFill/>
            <a:round/>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173" name="Freeform 64"/>
          <p:cNvSpPr>
            <a:spLocks/>
          </p:cNvSpPr>
          <p:nvPr/>
        </p:nvSpPr>
        <p:spPr bwMode="auto">
          <a:xfrm>
            <a:off x="4891101" y="2609225"/>
            <a:ext cx="1412797" cy="1412797"/>
          </a:xfrm>
          <a:custGeom>
            <a:avLst/>
            <a:gdLst/>
            <a:ahLst/>
            <a:cxnLst>
              <a:cxn ang="0">
                <a:pos x="3002" y="5434"/>
              </a:cxn>
              <a:cxn ang="0">
                <a:pos x="3404" y="5362"/>
              </a:cxn>
              <a:cxn ang="0">
                <a:pos x="3783" y="5234"/>
              </a:cxn>
              <a:cxn ang="0">
                <a:pos x="4136" y="5053"/>
              </a:cxn>
              <a:cxn ang="0">
                <a:pos x="4456" y="4825"/>
              </a:cxn>
              <a:cxn ang="0">
                <a:pos x="4740" y="4554"/>
              </a:cxn>
              <a:cxn ang="0">
                <a:pos x="4983" y="4245"/>
              </a:cxn>
              <a:cxn ang="0">
                <a:pos x="5179" y="3904"/>
              </a:cxn>
              <a:cxn ang="0">
                <a:pos x="5326" y="3533"/>
              </a:cxn>
              <a:cxn ang="0">
                <a:pos x="5418" y="3139"/>
              </a:cxn>
              <a:cxn ang="0">
                <a:pos x="5449" y="2724"/>
              </a:cxn>
              <a:cxn ang="0">
                <a:pos x="5418" y="2310"/>
              </a:cxn>
              <a:cxn ang="0">
                <a:pos x="5326" y="1916"/>
              </a:cxn>
              <a:cxn ang="0">
                <a:pos x="5179" y="1545"/>
              </a:cxn>
              <a:cxn ang="0">
                <a:pos x="4983" y="1203"/>
              </a:cxn>
              <a:cxn ang="0">
                <a:pos x="4740" y="895"/>
              </a:cxn>
              <a:cxn ang="0">
                <a:pos x="4456" y="624"/>
              </a:cxn>
              <a:cxn ang="0">
                <a:pos x="4136" y="395"/>
              </a:cxn>
              <a:cxn ang="0">
                <a:pos x="3783" y="215"/>
              </a:cxn>
              <a:cxn ang="0">
                <a:pos x="3404" y="87"/>
              </a:cxn>
              <a:cxn ang="0">
                <a:pos x="3002" y="14"/>
              </a:cxn>
              <a:cxn ang="0">
                <a:pos x="2585" y="4"/>
              </a:cxn>
              <a:cxn ang="0">
                <a:pos x="2177" y="56"/>
              </a:cxn>
              <a:cxn ang="0">
                <a:pos x="1790" y="166"/>
              </a:cxn>
              <a:cxn ang="0">
                <a:pos x="1428" y="330"/>
              </a:cxn>
              <a:cxn ang="0">
                <a:pos x="1096" y="542"/>
              </a:cxn>
              <a:cxn ang="0">
                <a:pos x="799" y="800"/>
              </a:cxn>
              <a:cxn ang="0">
                <a:pos x="542" y="1096"/>
              </a:cxn>
              <a:cxn ang="0">
                <a:pos x="329" y="1428"/>
              </a:cxn>
              <a:cxn ang="0">
                <a:pos x="166" y="1789"/>
              </a:cxn>
              <a:cxn ang="0">
                <a:pos x="55" y="2177"/>
              </a:cxn>
              <a:cxn ang="0">
                <a:pos x="3" y="2584"/>
              </a:cxn>
              <a:cxn ang="0">
                <a:pos x="15" y="3002"/>
              </a:cxn>
              <a:cxn ang="0">
                <a:pos x="86" y="3404"/>
              </a:cxn>
              <a:cxn ang="0">
                <a:pos x="215" y="3783"/>
              </a:cxn>
              <a:cxn ang="0">
                <a:pos x="396" y="4135"/>
              </a:cxn>
              <a:cxn ang="0">
                <a:pos x="624" y="4455"/>
              </a:cxn>
              <a:cxn ang="0">
                <a:pos x="894" y="4739"/>
              </a:cxn>
              <a:cxn ang="0">
                <a:pos x="1203" y="4982"/>
              </a:cxn>
              <a:cxn ang="0">
                <a:pos x="1545" y="5179"/>
              </a:cxn>
              <a:cxn ang="0">
                <a:pos x="1916" y="5325"/>
              </a:cxn>
              <a:cxn ang="0">
                <a:pos x="2311" y="5417"/>
              </a:cxn>
              <a:cxn ang="0">
                <a:pos x="2724" y="5449"/>
              </a:cxn>
            </a:cxnLst>
            <a:rect l="0" t="0" r="r" b="b"/>
            <a:pathLst>
              <a:path w="5449" h="5449">
                <a:moveTo>
                  <a:pt x="2724" y="5449"/>
                </a:moveTo>
                <a:lnTo>
                  <a:pt x="2864" y="5445"/>
                </a:lnTo>
                <a:lnTo>
                  <a:pt x="3002" y="5434"/>
                </a:lnTo>
                <a:lnTo>
                  <a:pt x="3138" y="5417"/>
                </a:lnTo>
                <a:lnTo>
                  <a:pt x="3273" y="5393"/>
                </a:lnTo>
                <a:lnTo>
                  <a:pt x="3404" y="5362"/>
                </a:lnTo>
                <a:lnTo>
                  <a:pt x="3533" y="5325"/>
                </a:lnTo>
                <a:lnTo>
                  <a:pt x="3660" y="5283"/>
                </a:lnTo>
                <a:lnTo>
                  <a:pt x="3783" y="5234"/>
                </a:lnTo>
                <a:lnTo>
                  <a:pt x="3903" y="5179"/>
                </a:lnTo>
                <a:lnTo>
                  <a:pt x="4022" y="5118"/>
                </a:lnTo>
                <a:lnTo>
                  <a:pt x="4136" y="5053"/>
                </a:lnTo>
                <a:lnTo>
                  <a:pt x="4246" y="4982"/>
                </a:lnTo>
                <a:lnTo>
                  <a:pt x="4353" y="4906"/>
                </a:lnTo>
                <a:lnTo>
                  <a:pt x="4456" y="4825"/>
                </a:lnTo>
                <a:lnTo>
                  <a:pt x="4555" y="4739"/>
                </a:lnTo>
                <a:lnTo>
                  <a:pt x="4649" y="4649"/>
                </a:lnTo>
                <a:lnTo>
                  <a:pt x="4740" y="4554"/>
                </a:lnTo>
                <a:lnTo>
                  <a:pt x="4826" y="4455"/>
                </a:lnTo>
                <a:lnTo>
                  <a:pt x="4906" y="4352"/>
                </a:lnTo>
                <a:lnTo>
                  <a:pt x="4983" y="4245"/>
                </a:lnTo>
                <a:lnTo>
                  <a:pt x="5054" y="4135"/>
                </a:lnTo>
                <a:lnTo>
                  <a:pt x="5119" y="4021"/>
                </a:lnTo>
                <a:lnTo>
                  <a:pt x="5179" y="3904"/>
                </a:lnTo>
                <a:lnTo>
                  <a:pt x="5234" y="3783"/>
                </a:lnTo>
                <a:lnTo>
                  <a:pt x="5283" y="3659"/>
                </a:lnTo>
                <a:lnTo>
                  <a:pt x="5326" y="3533"/>
                </a:lnTo>
                <a:lnTo>
                  <a:pt x="5363" y="3404"/>
                </a:lnTo>
                <a:lnTo>
                  <a:pt x="5393" y="3272"/>
                </a:lnTo>
                <a:lnTo>
                  <a:pt x="5418" y="3139"/>
                </a:lnTo>
                <a:lnTo>
                  <a:pt x="5435" y="3002"/>
                </a:lnTo>
                <a:lnTo>
                  <a:pt x="5445" y="2864"/>
                </a:lnTo>
                <a:lnTo>
                  <a:pt x="5449" y="2724"/>
                </a:lnTo>
                <a:lnTo>
                  <a:pt x="5445" y="2584"/>
                </a:lnTo>
                <a:lnTo>
                  <a:pt x="5435" y="2447"/>
                </a:lnTo>
                <a:lnTo>
                  <a:pt x="5418" y="2310"/>
                </a:lnTo>
                <a:lnTo>
                  <a:pt x="5393" y="2177"/>
                </a:lnTo>
                <a:lnTo>
                  <a:pt x="5363" y="2045"/>
                </a:lnTo>
                <a:lnTo>
                  <a:pt x="5326" y="1916"/>
                </a:lnTo>
                <a:lnTo>
                  <a:pt x="5283" y="1789"/>
                </a:lnTo>
                <a:lnTo>
                  <a:pt x="5234" y="1666"/>
                </a:lnTo>
                <a:lnTo>
                  <a:pt x="5179" y="1545"/>
                </a:lnTo>
                <a:lnTo>
                  <a:pt x="5119" y="1428"/>
                </a:lnTo>
                <a:lnTo>
                  <a:pt x="5054" y="1314"/>
                </a:lnTo>
                <a:lnTo>
                  <a:pt x="4983" y="1203"/>
                </a:lnTo>
                <a:lnTo>
                  <a:pt x="4906" y="1096"/>
                </a:lnTo>
                <a:lnTo>
                  <a:pt x="4826" y="994"/>
                </a:lnTo>
                <a:lnTo>
                  <a:pt x="4740" y="895"/>
                </a:lnTo>
                <a:lnTo>
                  <a:pt x="4649" y="800"/>
                </a:lnTo>
                <a:lnTo>
                  <a:pt x="4555" y="709"/>
                </a:lnTo>
                <a:lnTo>
                  <a:pt x="4456" y="624"/>
                </a:lnTo>
                <a:lnTo>
                  <a:pt x="4353" y="542"/>
                </a:lnTo>
                <a:lnTo>
                  <a:pt x="4246" y="467"/>
                </a:lnTo>
                <a:lnTo>
                  <a:pt x="4136" y="395"/>
                </a:lnTo>
                <a:lnTo>
                  <a:pt x="4022" y="330"/>
                </a:lnTo>
                <a:lnTo>
                  <a:pt x="3903" y="270"/>
                </a:lnTo>
                <a:lnTo>
                  <a:pt x="3783" y="215"/>
                </a:lnTo>
                <a:lnTo>
                  <a:pt x="3660" y="166"/>
                </a:lnTo>
                <a:lnTo>
                  <a:pt x="3533" y="123"/>
                </a:lnTo>
                <a:lnTo>
                  <a:pt x="3404" y="87"/>
                </a:lnTo>
                <a:lnTo>
                  <a:pt x="3273" y="56"/>
                </a:lnTo>
                <a:lnTo>
                  <a:pt x="3138" y="32"/>
                </a:lnTo>
                <a:lnTo>
                  <a:pt x="3002" y="14"/>
                </a:lnTo>
                <a:lnTo>
                  <a:pt x="2864" y="4"/>
                </a:lnTo>
                <a:lnTo>
                  <a:pt x="2724" y="0"/>
                </a:lnTo>
                <a:lnTo>
                  <a:pt x="2585" y="4"/>
                </a:lnTo>
                <a:lnTo>
                  <a:pt x="2447" y="14"/>
                </a:lnTo>
                <a:lnTo>
                  <a:pt x="2311" y="32"/>
                </a:lnTo>
                <a:lnTo>
                  <a:pt x="2177" y="56"/>
                </a:lnTo>
                <a:lnTo>
                  <a:pt x="2045" y="87"/>
                </a:lnTo>
                <a:lnTo>
                  <a:pt x="1916" y="123"/>
                </a:lnTo>
                <a:lnTo>
                  <a:pt x="1790" y="166"/>
                </a:lnTo>
                <a:lnTo>
                  <a:pt x="1665" y="215"/>
                </a:lnTo>
                <a:lnTo>
                  <a:pt x="1545" y="270"/>
                </a:lnTo>
                <a:lnTo>
                  <a:pt x="1428" y="330"/>
                </a:lnTo>
                <a:lnTo>
                  <a:pt x="1314" y="395"/>
                </a:lnTo>
                <a:lnTo>
                  <a:pt x="1203" y="467"/>
                </a:lnTo>
                <a:lnTo>
                  <a:pt x="1096" y="542"/>
                </a:lnTo>
                <a:lnTo>
                  <a:pt x="993" y="624"/>
                </a:lnTo>
                <a:lnTo>
                  <a:pt x="894" y="709"/>
                </a:lnTo>
                <a:lnTo>
                  <a:pt x="799" y="800"/>
                </a:lnTo>
                <a:lnTo>
                  <a:pt x="710" y="895"/>
                </a:lnTo>
                <a:lnTo>
                  <a:pt x="624" y="994"/>
                </a:lnTo>
                <a:lnTo>
                  <a:pt x="542" y="1096"/>
                </a:lnTo>
                <a:lnTo>
                  <a:pt x="466" y="1203"/>
                </a:lnTo>
                <a:lnTo>
                  <a:pt x="396" y="1314"/>
                </a:lnTo>
                <a:lnTo>
                  <a:pt x="329" y="1428"/>
                </a:lnTo>
                <a:lnTo>
                  <a:pt x="269" y="1545"/>
                </a:lnTo>
                <a:lnTo>
                  <a:pt x="215" y="1666"/>
                </a:lnTo>
                <a:lnTo>
                  <a:pt x="166" y="1789"/>
                </a:lnTo>
                <a:lnTo>
                  <a:pt x="123" y="1916"/>
                </a:lnTo>
                <a:lnTo>
                  <a:pt x="86" y="2045"/>
                </a:lnTo>
                <a:lnTo>
                  <a:pt x="55" y="2177"/>
                </a:lnTo>
                <a:lnTo>
                  <a:pt x="32" y="2310"/>
                </a:lnTo>
                <a:lnTo>
                  <a:pt x="15" y="2447"/>
                </a:lnTo>
                <a:lnTo>
                  <a:pt x="3" y="2584"/>
                </a:lnTo>
                <a:lnTo>
                  <a:pt x="0" y="2724"/>
                </a:lnTo>
                <a:lnTo>
                  <a:pt x="3" y="2864"/>
                </a:lnTo>
                <a:lnTo>
                  <a:pt x="15" y="3002"/>
                </a:lnTo>
                <a:lnTo>
                  <a:pt x="32" y="3139"/>
                </a:lnTo>
                <a:lnTo>
                  <a:pt x="55" y="3272"/>
                </a:lnTo>
                <a:lnTo>
                  <a:pt x="86" y="3404"/>
                </a:lnTo>
                <a:lnTo>
                  <a:pt x="123" y="3533"/>
                </a:lnTo>
                <a:lnTo>
                  <a:pt x="166" y="3659"/>
                </a:lnTo>
                <a:lnTo>
                  <a:pt x="215" y="3783"/>
                </a:lnTo>
                <a:lnTo>
                  <a:pt x="269" y="3904"/>
                </a:lnTo>
                <a:lnTo>
                  <a:pt x="329" y="4021"/>
                </a:lnTo>
                <a:lnTo>
                  <a:pt x="396" y="4135"/>
                </a:lnTo>
                <a:lnTo>
                  <a:pt x="466" y="4245"/>
                </a:lnTo>
                <a:lnTo>
                  <a:pt x="542" y="4352"/>
                </a:lnTo>
                <a:lnTo>
                  <a:pt x="624" y="4455"/>
                </a:lnTo>
                <a:lnTo>
                  <a:pt x="710" y="4554"/>
                </a:lnTo>
                <a:lnTo>
                  <a:pt x="799" y="4649"/>
                </a:lnTo>
                <a:lnTo>
                  <a:pt x="894" y="4739"/>
                </a:lnTo>
                <a:lnTo>
                  <a:pt x="993" y="4825"/>
                </a:lnTo>
                <a:lnTo>
                  <a:pt x="1096" y="4906"/>
                </a:lnTo>
                <a:lnTo>
                  <a:pt x="1203" y="4982"/>
                </a:lnTo>
                <a:lnTo>
                  <a:pt x="1314" y="5053"/>
                </a:lnTo>
                <a:lnTo>
                  <a:pt x="1428" y="5118"/>
                </a:lnTo>
                <a:lnTo>
                  <a:pt x="1545" y="5179"/>
                </a:lnTo>
                <a:lnTo>
                  <a:pt x="1665" y="5234"/>
                </a:lnTo>
                <a:lnTo>
                  <a:pt x="1790" y="5283"/>
                </a:lnTo>
                <a:lnTo>
                  <a:pt x="1916" y="5325"/>
                </a:lnTo>
                <a:lnTo>
                  <a:pt x="2045" y="5362"/>
                </a:lnTo>
                <a:lnTo>
                  <a:pt x="2177" y="5393"/>
                </a:lnTo>
                <a:lnTo>
                  <a:pt x="2311" y="5417"/>
                </a:lnTo>
                <a:lnTo>
                  <a:pt x="2447" y="5434"/>
                </a:lnTo>
                <a:lnTo>
                  <a:pt x="2585" y="5445"/>
                </a:lnTo>
                <a:lnTo>
                  <a:pt x="2724" y="5449"/>
                </a:lnTo>
                <a:close/>
              </a:path>
            </a:pathLst>
          </a:custGeom>
          <a:solidFill>
            <a:srgbClr val="FFE2B8"/>
          </a:solidFill>
          <a:ln w="9525">
            <a:noFill/>
            <a:round/>
            <a:headEnd/>
            <a:tailEnd/>
          </a:ln>
        </p:spPr>
        <p:txBody>
          <a:bodyPr vert="horz" wrap="square" lIns="0" tIns="0" rIns="0" bIns="0" numCol="1" anchor="ctr" anchorCtr="1" compatLnSpc="1">
            <a:prstTxWarp prst="textNoShape">
              <a:avLst/>
            </a:prstTxWarp>
          </a:bodyPr>
          <a:lstStyle/>
          <a:p>
            <a:pPr algn="ctr">
              <a:defRPr/>
            </a:pPr>
            <a:endParaRPr lang="en-US" altLang="zh-CN"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a:p>
            <a:pPr algn="ctr">
              <a:defRPr/>
            </a:pPr>
            <a:r>
              <a:rPr lang="en-US" altLang="zh-CN"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rPr>
              <a:t>Kunpeng</a:t>
            </a:r>
          </a:p>
          <a:p>
            <a:pPr algn="ctr">
              <a:defRPr/>
            </a:pPr>
            <a:r>
              <a:rPr lang="en-US" altLang="zh-CN"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rPr>
              <a:t>920</a:t>
            </a:r>
            <a:endParaRPr lang="zh-CN" altLang="en-US"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a:p>
            <a:pPr algn="ctr">
              <a:defRPr/>
            </a:pPr>
            <a:endParaRPr lang="zh-CN" altLang="en-US" sz="1799" kern="0" dirty="0">
              <a:solidFill>
                <a:srgbClr val="000000"/>
              </a:solidFill>
              <a:latin typeface="Huawei Sans" panose="020C0503030203020204" pitchFamily="34" charset="0"/>
              <a:ea typeface="方正兰亭黑简体" panose="02000000000000000000" pitchFamily="2" charset="-122"/>
            </a:endParaRPr>
          </a:p>
        </p:txBody>
      </p:sp>
      <p:sp>
        <p:nvSpPr>
          <p:cNvPr id="174" name="Freeform 65"/>
          <p:cNvSpPr>
            <a:spLocks/>
          </p:cNvSpPr>
          <p:nvPr/>
        </p:nvSpPr>
        <p:spPr bwMode="auto">
          <a:xfrm>
            <a:off x="4933980" y="2789900"/>
            <a:ext cx="1412367" cy="1239113"/>
          </a:xfrm>
          <a:custGeom>
            <a:avLst/>
            <a:gdLst/>
            <a:ahLst/>
            <a:cxnLst>
              <a:cxn ang="0">
                <a:pos x="2633" y="4767"/>
              </a:cxn>
              <a:cxn ang="0">
                <a:pos x="2985" y="4704"/>
              </a:cxn>
              <a:cxn ang="0">
                <a:pos x="3319" y="4592"/>
              </a:cxn>
              <a:cxn ang="0">
                <a:pos x="3627" y="4433"/>
              </a:cxn>
              <a:cxn ang="0">
                <a:pos x="3908" y="4233"/>
              </a:cxn>
              <a:cxn ang="0">
                <a:pos x="4157" y="3996"/>
              </a:cxn>
              <a:cxn ang="0">
                <a:pos x="4370" y="3725"/>
              </a:cxn>
              <a:cxn ang="0">
                <a:pos x="4543" y="3425"/>
              </a:cxn>
              <a:cxn ang="0">
                <a:pos x="4671" y="3099"/>
              </a:cxn>
              <a:cxn ang="0">
                <a:pos x="4751" y="2754"/>
              </a:cxn>
              <a:cxn ang="0">
                <a:pos x="4779" y="2390"/>
              </a:cxn>
              <a:cxn ang="0">
                <a:pos x="4751" y="2027"/>
              </a:cxn>
              <a:cxn ang="0">
                <a:pos x="4671" y="1681"/>
              </a:cxn>
              <a:cxn ang="0">
                <a:pos x="4543" y="1356"/>
              </a:cxn>
              <a:cxn ang="0">
                <a:pos x="4370" y="1056"/>
              </a:cxn>
              <a:cxn ang="0">
                <a:pos x="4157" y="785"/>
              </a:cxn>
              <a:cxn ang="0">
                <a:pos x="3908" y="547"/>
              </a:cxn>
              <a:cxn ang="0">
                <a:pos x="3627" y="348"/>
              </a:cxn>
              <a:cxn ang="0">
                <a:pos x="3319" y="189"/>
              </a:cxn>
              <a:cxn ang="0">
                <a:pos x="2985" y="77"/>
              </a:cxn>
              <a:cxn ang="0">
                <a:pos x="2633" y="14"/>
              </a:cxn>
              <a:cxn ang="0">
                <a:pos x="2267" y="4"/>
              </a:cxn>
              <a:cxn ang="0">
                <a:pos x="1909" y="49"/>
              </a:cxn>
              <a:cxn ang="0">
                <a:pos x="1569" y="146"/>
              </a:cxn>
              <a:cxn ang="0">
                <a:pos x="1252" y="290"/>
              </a:cxn>
              <a:cxn ang="0">
                <a:pos x="962" y="476"/>
              </a:cxn>
              <a:cxn ang="0">
                <a:pos x="701" y="702"/>
              </a:cxn>
              <a:cxn ang="0">
                <a:pos x="475" y="962"/>
              </a:cxn>
              <a:cxn ang="0">
                <a:pos x="289" y="1253"/>
              </a:cxn>
              <a:cxn ang="0">
                <a:pos x="145" y="1571"/>
              </a:cxn>
              <a:cxn ang="0">
                <a:pos x="48" y="1910"/>
              </a:cxn>
              <a:cxn ang="0">
                <a:pos x="3" y="2268"/>
              </a:cxn>
              <a:cxn ang="0">
                <a:pos x="12" y="2634"/>
              </a:cxn>
              <a:cxn ang="0">
                <a:pos x="75" y="2986"/>
              </a:cxn>
              <a:cxn ang="0">
                <a:pos x="188" y="3319"/>
              </a:cxn>
              <a:cxn ang="0">
                <a:pos x="346" y="3628"/>
              </a:cxn>
              <a:cxn ang="0">
                <a:pos x="547" y="3909"/>
              </a:cxn>
              <a:cxn ang="0">
                <a:pos x="784" y="4158"/>
              </a:cxn>
              <a:cxn ang="0">
                <a:pos x="1055" y="4371"/>
              </a:cxn>
              <a:cxn ang="0">
                <a:pos x="1355" y="4544"/>
              </a:cxn>
              <a:cxn ang="0">
                <a:pos x="1680" y="4672"/>
              </a:cxn>
              <a:cxn ang="0">
                <a:pos x="2026" y="4752"/>
              </a:cxn>
              <a:cxn ang="0">
                <a:pos x="2389" y="4779"/>
              </a:cxn>
            </a:cxnLst>
            <a:rect l="0" t="0" r="r" b="b"/>
            <a:pathLst>
              <a:path w="4779" h="4779">
                <a:moveTo>
                  <a:pt x="2389" y="4779"/>
                </a:moveTo>
                <a:lnTo>
                  <a:pt x="2513" y="4776"/>
                </a:lnTo>
                <a:lnTo>
                  <a:pt x="2633" y="4767"/>
                </a:lnTo>
                <a:lnTo>
                  <a:pt x="2752" y="4752"/>
                </a:lnTo>
                <a:lnTo>
                  <a:pt x="2870" y="4732"/>
                </a:lnTo>
                <a:lnTo>
                  <a:pt x="2985" y="4704"/>
                </a:lnTo>
                <a:lnTo>
                  <a:pt x="3099" y="4672"/>
                </a:lnTo>
                <a:lnTo>
                  <a:pt x="3210" y="4635"/>
                </a:lnTo>
                <a:lnTo>
                  <a:pt x="3319" y="4592"/>
                </a:lnTo>
                <a:lnTo>
                  <a:pt x="3424" y="4544"/>
                </a:lnTo>
                <a:lnTo>
                  <a:pt x="3527" y="4491"/>
                </a:lnTo>
                <a:lnTo>
                  <a:pt x="3627" y="4433"/>
                </a:lnTo>
                <a:lnTo>
                  <a:pt x="3724" y="4371"/>
                </a:lnTo>
                <a:lnTo>
                  <a:pt x="3818" y="4305"/>
                </a:lnTo>
                <a:lnTo>
                  <a:pt x="3908" y="4233"/>
                </a:lnTo>
                <a:lnTo>
                  <a:pt x="3995" y="4158"/>
                </a:lnTo>
                <a:lnTo>
                  <a:pt x="4078" y="4078"/>
                </a:lnTo>
                <a:lnTo>
                  <a:pt x="4157" y="3996"/>
                </a:lnTo>
                <a:lnTo>
                  <a:pt x="4233" y="3909"/>
                </a:lnTo>
                <a:lnTo>
                  <a:pt x="4303" y="3818"/>
                </a:lnTo>
                <a:lnTo>
                  <a:pt x="4370" y="3725"/>
                </a:lnTo>
                <a:lnTo>
                  <a:pt x="4432" y="3628"/>
                </a:lnTo>
                <a:lnTo>
                  <a:pt x="4490" y="3528"/>
                </a:lnTo>
                <a:lnTo>
                  <a:pt x="4543" y="3425"/>
                </a:lnTo>
                <a:lnTo>
                  <a:pt x="4590" y="3319"/>
                </a:lnTo>
                <a:lnTo>
                  <a:pt x="4634" y="3210"/>
                </a:lnTo>
                <a:lnTo>
                  <a:pt x="4671" y="3099"/>
                </a:lnTo>
                <a:lnTo>
                  <a:pt x="4704" y="2986"/>
                </a:lnTo>
                <a:lnTo>
                  <a:pt x="4730" y="2871"/>
                </a:lnTo>
                <a:lnTo>
                  <a:pt x="4751" y="2754"/>
                </a:lnTo>
                <a:lnTo>
                  <a:pt x="4767" y="2634"/>
                </a:lnTo>
                <a:lnTo>
                  <a:pt x="4776" y="2513"/>
                </a:lnTo>
                <a:lnTo>
                  <a:pt x="4779" y="2390"/>
                </a:lnTo>
                <a:lnTo>
                  <a:pt x="4776" y="2268"/>
                </a:lnTo>
                <a:lnTo>
                  <a:pt x="4767" y="2146"/>
                </a:lnTo>
                <a:lnTo>
                  <a:pt x="4751" y="2027"/>
                </a:lnTo>
                <a:lnTo>
                  <a:pt x="4730" y="1910"/>
                </a:lnTo>
                <a:lnTo>
                  <a:pt x="4704" y="1795"/>
                </a:lnTo>
                <a:lnTo>
                  <a:pt x="4671" y="1681"/>
                </a:lnTo>
                <a:lnTo>
                  <a:pt x="4634" y="1571"/>
                </a:lnTo>
                <a:lnTo>
                  <a:pt x="4590" y="1462"/>
                </a:lnTo>
                <a:lnTo>
                  <a:pt x="4543" y="1356"/>
                </a:lnTo>
                <a:lnTo>
                  <a:pt x="4490" y="1253"/>
                </a:lnTo>
                <a:lnTo>
                  <a:pt x="4432" y="1153"/>
                </a:lnTo>
                <a:lnTo>
                  <a:pt x="4370" y="1056"/>
                </a:lnTo>
                <a:lnTo>
                  <a:pt x="4303" y="962"/>
                </a:lnTo>
                <a:lnTo>
                  <a:pt x="4233" y="872"/>
                </a:lnTo>
                <a:lnTo>
                  <a:pt x="4157" y="785"/>
                </a:lnTo>
                <a:lnTo>
                  <a:pt x="4078" y="702"/>
                </a:lnTo>
                <a:lnTo>
                  <a:pt x="3995" y="623"/>
                </a:lnTo>
                <a:lnTo>
                  <a:pt x="3908" y="547"/>
                </a:lnTo>
                <a:lnTo>
                  <a:pt x="3818" y="476"/>
                </a:lnTo>
                <a:lnTo>
                  <a:pt x="3724" y="410"/>
                </a:lnTo>
                <a:lnTo>
                  <a:pt x="3627" y="348"/>
                </a:lnTo>
                <a:lnTo>
                  <a:pt x="3527" y="290"/>
                </a:lnTo>
                <a:lnTo>
                  <a:pt x="3424" y="237"/>
                </a:lnTo>
                <a:lnTo>
                  <a:pt x="3319" y="189"/>
                </a:lnTo>
                <a:lnTo>
                  <a:pt x="3210" y="146"/>
                </a:lnTo>
                <a:lnTo>
                  <a:pt x="3099" y="108"/>
                </a:lnTo>
                <a:lnTo>
                  <a:pt x="2985" y="77"/>
                </a:lnTo>
                <a:lnTo>
                  <a:pt x="2870" y="49"/>
                </a:lnTo>
                <a:lnTo>
                  <a:pt x="2752" y="29"/>
                </a:lnTo>
                <a:lnTo>
                  <a:pt x="2633" y="14"/>
                </a:lnTo>
                <a:lnTo>
                  <a:pt x="2513" y="4"/>
                </a:lnTo>
                <a:lnTo>
                  <a:pt x="2389" y="0"/>
                </a:lnTo>
                <a:lnTo>
                  <a:pt x="2267" y="4"/>
                </a:lnTo>
                <a:lnTo>
                  <a:pt x="2146" y="14"/>
                </a:lnTo>
                <a:lnTo>
                  <a:pt x="2026" y="29"/>
                </a:lnTo>
                <a:lnTo>
                  <a:pt x="1909" y="49"/>
                </a:lnTo>
                <a:lnTo>
                  <a:pt x="1793" y="77"/>
                </a:lnTo>
                <a:lnTo>
                  <a:pt x="1680" y="108"/>
                </a:lnTo>
                <a:lnTo>
                  <a:pt x="1569" y="146"/>
                </a:lnTo>
                <a:lnTo>
                  <a:pt x="1461" y="189"/>
                </a:lnTo>
                <a:lnTo>
                  <a:pt x="1355" y="237"/>
                </a:lnTo>
                <a:lnTo>
                  <a:pt x="1252" y="290"/>
                </a:lnTo>
                <a:lnTo>
                  <a:pt x="1152" y="348"/>
                </a:lnTo>
                <a:lnTo>
                  <a:pt x="1055" y="410"/>
                </a:lnTo>
                <a:lnTo>
                  <a:pt x="962" y="476"/>
                </a:lnTo>
                <a:lnTo>
                  <a:pt x="871" y="547"/>
                </a:lnTo>
                <a:lnTo>
                  <a:pt x="784" y="623"/>
                </a:lnTo>
                <a:lnTo>
                  <a:pt x="701" y="702"/>
                </a:lnTo>
                <a:lnTo>
                  <a:pt x="622" y="785"/>
                </a:lnTo>
                <a:lnTo>
                  <a:pt x="547" y="872"/>
                </a:lnTo>
                <a:lnTo>
                  <a:pt x="475" y="962"/>
                </a:lnTo>
                <a:lnTo>
                  <a:pt x="409" y="1056"/>
                </a:lnTo>
                <a:lnTo>
                  <a:pt x="346" y="1153"/>
                </a:lnTo>
                <a:lnTo>
                  <a:pt x="289" y="1253"/>
                </a:lnTo>
                <a:lnTo>
                  <a:pt x="236" y="1356"/>
                </a:lnTo>
                <a:lnTo>
                  <a:pt x="188" y="1462"/>
                </a:lnTo>
                <a:lnTo>
                  <a:pt x="145" y="1571"/>
                </a:lnTo>
                <a:lnTo>
                  <a:pt x="108" y="1681"/>
                </a:lnTo>
                <a:lnTo>
                  <a:pt x="75" y="1795"/>
                </a:lnTo>
                <a:lnTo>
                  <a:pt x="48" y="1910"/>
                </a:lnTo>
                <a:lnTo>
                  <a:pt x="27" y="2027"/>
                </a:lnTo>
                <a:lnTo>
                  <a:pt x="12" y="2146"/>
                </a:lnTo>
                <a:lnTo>
                  <a:pt x="3" y="2268"/>
                </a:lnTo>
                <a:lnTo>
                  <a:pt x="0" y="2390"/>
                </a:lnTo>
                <a:lnTo>
                  <a:pt x="3" y="2513"/>
                </a:lnTo>
                <a:lnTo>
                  <a:pt x="12" y="2634"/>
                </a:lnTo>
                <a:lnTo>
                  <a:pt x="27" y="2754"/>
                </a:lnTo>
                <a:lnTo>
                  <a:pt x="48" y="2871"/>
                </a:lnTo>
                <a:lnTo>
                  <a:pt x="75" y="2986"/>
                </a:lnTo>
                <a:lnTo>
                  <a:pt x="108" y="3099"/>
                </a:lnTo>
                <a:lnTo>
                  <a:pt x="145" y="3210"/>
                </a:lnTo>
                <a:lnTo>
                  <a:pt x="188" y="3319"/>
                </a:lnTo>
                <a:lnTo>
                  <a:pt x="236" y="3425"/>
                </a:lnTo>
                <a:lnTo>
                  <a:pt x="289" y="3528"/>
                </a:lnTo>
                <a:lnTo>
                  <a:pt x="346" y="3628"/>
                </a:lnTo>
                <a:lnTo>
                  <a:pt x="409" y="3725"/>
                </a:lnTo>
                <a:lnTo>
                  <a:pt x="475" y="3818"/>
                </a:lnTo>
                <a:lnTo>
                  <a:pt x="547" y="3909"/>
                </a:lnTo>
                <a:lnTo>
                  <a:pt x="622" y="3996"/>
                </a:lnTo>
                <a:lnTo>
                  <a:pt x="701" y="4078"/>
                </a:lnTo>
                <a:lnTo>
                  <a:pt x="784" y="4158"/>
                </a:lnTo>
                <a:lnTo>
                  <a:pt x="871" y="4233"/>
                </a:lnTo>
                <a:lnTo>
                  <a:pt x="962" y="4305"/>
                </a:lnTo>
                <a:lnTo>
                  <a:pt x="1055" y="4371"/>
                </a:lnTo>
                <a:lnTo>
                  <a:pt x="1152" y="4433"/>
                </a:lnTo>
                <a:lnTo>
                  <a:pt x="1252" y="4491"/>
                </a:lnTo>
                <a:lnTo>
                  <a:pt x="1355" y="4544"/>
                </a:lnTo>
                <a:lnTo>
                  <a:pt x="1461" y="4592"/>
                </a:lnTo>
                <a:lnTo>
                  <a:pt x="1569" y="4635"/>
                </a:lnTo>
                <a:lnTo>
                  <a:pt x="1680" y="4672"/>
                </a:lnTo>
                <a:lnTo>
                  <a:pt x="1793" y="4704"/>
                </a:lnTo>
                <a:lnTo>
                  <a:pt x="1909" y="4732"/>
                </a:lnTo>
                <a:lnTo>
                  <a:pt x="2026" y="4752"/>
                </a:lnTo>
                <a:lnTo>
                  <a:pt x="2146" y="4767"/>
                </a:lnTo>
                <a:lnTo>
                  <a:pt x="2267" y="4776"/>
                </a:lnTo>
                <a:lnTo>
                  <a:pt x="2389" y="4779"/>
                </a:lnTo>
                <a:close/>
              </a:path>
            </a:pathLst>
          </a:custGeom>
          <a:noFill/>
          <a:ln w="9525">
            <a:noFill/>
            <a:round/>
            <a:headEnd/>
            <a:tailEnd/>
          </a:ln>
        </p:spPr>
        <p:txBody>
          <a:bodyPr vert="horz" wrap="square" lIns="121888" tIns="60944" rIns="121888" bIns="60944" numCol="1" anchor="ctr" anchorCtr="0" compatLnSpc="1">
            <a:prstTxWarp prst="textNoShape">
              <a:avLst/>
            </a:prstTxWarp>
          </a:bodyPr>
          <a:lstStyle/>
          <a:p>
            <a:pPr algn="ctr">
              <a:defRPr/>
            </a:pPr>
            <a:endParaRPr lang="zh-CN" altLang="en-US" sz="2000" kern="0"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75" name="Freeform 6"/>
          <p:cNvSpPr>
            <a:spLocks/>
          </p:cNvSpPr>
          <p:nvPr/>
        </p:nvSpPr>
        <p:spPr bwMode="auto">
          <a:xfrm>
            <a:off x="6628361" y="2708585"/>
            <a:ext cx="960443" cy="959150"/>
          </a:xfrm>
          <a:custGeom>
            <a:avLst/>
            <a:gdLst/>
            <a:ahLst/>
            <a:cxnLst>
              <a:cxn ang="0">
                <a:pos x="2041" y="3695"/>
              </a:cxn>
              <a:cxn ang="0">
                <a:pos x="2314" y="3646"/>
              </a:cxn>
              <a:cxn ang="0">
                <a:pos x="2572" y="3558"/>
              </a:cxn>
              <a:cxn ang="0">
                <a:pos x="2811" y="3435"/>
              </a:cxn>
              <a:cxn ang="0">
                <a:pos x="3028" y="3280"/>
              </a:cxn>
              <a:cxn ang="0">
                <a:pos x="3222" y="3096"/>
              </a:cxn>
              <a:cxn ang="0">
                <a:pos x="3387" y="2887"/>
              </a:cxn>
              <a:cxn ang="0">
                <a:pos x="3521" y="2653"/>
              </a:cxn>
              <a:cxn ang="0">
                <a:pos x="3620" y="2402"/>
              </a:cxn>
              <a:cxn ang="0">
                <a:pos x="3683" y="2134"/>
              </a:cxn>
              <a:cxn ang="0">
                <a:pos x="3704" y="1853"/>
              </a:cxn>
              <a:cxn ang="0">
                <a:pos x="3683" y="1570"/>
              </a:cxn>
              <a:cxn ang="0">
                <a:pos x="3620" y="1302"/>
              </a:cxn>
              <a:cxn ang="0">
                <a:pos x="3521" y="1051"/>
              </a:cxn>
              <a:cxn ang="0">
                <a:pos x="3387" y="818"/>
              </a:cxn>
              <a:cxn ang="0">
                <a:pos x="3222" y="608"/>
              </a:cxn>
              <a:cxn ang="0">
                <a:pos x="3028" y="424"/>
              </a:cxn>
              <a:cxn ang="0">
                <a:pos x="2811" y="269"/>
              </a:cxn>
              <a:cxn ang="0">
                <a:pos x="2572" y="146"/>
              </a:cxn>
              <a:cxn ang="0">
                <a:pos x="2314" y="59"/>
              </a:cxn>
              <a:cxn ang="0">
                <a:pos x="2041" y="10"/>
              </a:cxn>
              <a:cxn ang="0">
                <a:pos x="1757" y="3"/>
              </a:cxn>
              <a:cxn ang="0">
                <a:pos x="1479" y="38"/>
              </a:cxn>
              <a:cxn ang="0">
                <a:pos x="1216" y="113"/>
              </a:cxn>
              <a:cxn ang="0">
                <a:pos x="971" y="224"/>
              </a:cxn>
              <a:cxn ang="0">
                <a:pos x="745" y="369"/>
              </a:cxn>
              <a:cxn ang="0">
                <a:pos x="544" y="544"/>
              </a:cxn>
              <a:cxn ang="0">
                <a:pos x="369" y="745"/>
              </a:cxn>
              <a:cxn ang="0">
                <a:pos x="224" y="971"/>
              </a:cxn>
              <a:cxn ang="0">
                <a:pos x="113" y="1217"/>
              </a:cxn>
              <a:cxn ang="0">
                <a:pos x="37" y="1480"/>
              </a:cxn>
              <a:cxn ang="0">
                <a:pos x="3" y="1757"/>
              </a:cxn>
              <a:cxn ang="0">
                <a:pos x="10" y="2041"/>
              </a:cxn>
              <a:cxn ang="0">
                <a:pos x="59" y="2314"/>
              </a:cxn>
              <a:cxn ang="0">
                <a:pos x="145" y="2572"/>
              </a:cxn>
              <a:cxn ang="0">
                <a:pos x="269" y="2811"/>
              </a:cxn>
              <a:cxn ang="0">
                <a:pos x="424" y="3028"/>
              </a:cxn>
              <a:cxn ang="0">
                <a:pos x="608" y="3222"/>
              </a:cxn>
              <a:cxn ang="0">
                <a:pos x="818" y="3387"/>
              </a:cxn>
              <a:cxn ang="0">
                <a:pos x="1050" y="3521"/>
              </a:cxn>
              <a:cxn ang="0">
                <a:pos x="1302" y="3620"/>
              </a:cxn>
              <a:cxn ang="0">
                <a:pos x="1570" y="3683"/>
              </a:cxn>
              <a:cxn ang="0">
                <a:pos x="1852" y="3704"/>
              </a:cxn>
            </a:cxnLst>
            <a:rect l="0" t="0" r="r" b="b"/>
            <a:pathLst>
              <a:path w="3704" h="3704">
                <a:moveTo>
                  <a:pt x="1852" y="3704"/>
                </a:moveTo>
                <a:lnTo>
                  <a:pt x="1947" y="3702"/>
                </a:lnTo>
                <a:lnTo>
                  <a:pt x="2041" y="3695"/>
                </a:lnTo>
                <a:lnTo>
                  <a:pt x="2134" y="3683"/>
                </a:lnTo>
                <a:lnTo>
                  <a:pt x="2224" y="3666"/>
                </a:lnTo>
                <a:lnTo>
                  <a:pt x="2314" y="3646"/>
                </a:lnTo>
                <a:lnTo>
                  <a:pt x="2402" y="3620"/>
                </a:lnTo>
                <a:lnTo>
                  <a:pt x="2487" y="3591"/>
                </a:lnTo>
                <a:lnTo>
                  <a:pt x="2572" y="3558"/>
                </a:lnTo>
                <a:lnTo>
                  <a:pt x="2653" y="3521"/>
                </a:lnTo>
                <a:lnTo>
                  <a:pt x="2734" y="3480"/>
                </a:lnTo>
                <a:lnTo>
                  <a:pt x="2811" y="3435"/>
                </a:lnTo>
                <a:lnTo>
                  <a:pt x="2887" y="3387"/>
                </a:lnTo>
                <a:lnTo>
                  <a:pt x="2959" y="3335"/>
                </a:lnTo>
                <a:lnTo>
                  <a:pt x="3028" y="3280"/>
                </a:lnTo>
                <a:lnTo>
                  <a:pt x="3096" y="3222"/>
                </a:lnTo>
                <a:lnTo>
                  <a:pt x="3161" y="3161"/>
                </a:lnTo>
                <a:lnTo>
                  <a:pt x="3222" y="3096"/>
                </a:lnTo>
                <a:lnTo>
                  <a:pt x="3280" y="3028"/>
                </a:lnTo>
                <a:lnTo>
                  <a:pt x="3335" y="2959"/>
                </a:lnTo>
                <a:lnTo>
                  <a:pt x="3387" y="2887"/>
                </a:lnTo>
                <a:lnTo>
                  <a:pt x="3435" y="2811"/>
                </a:lnTo>
                <a:lnTo>
                  <a:pt x="3480" y="2734"/>
                </a:lnTo>
                <a:lnTo>
                  <a:pt x="3521" y="2653"/>
                </a:lnTo>
                <a:lnTo>
                  <a:pt x="3558" y="2572"/>
                </a:lnTo>
                <a:lnTo>
                  <a:pt x="3591" y="2487"/>
                </a:lnTo>
                <a:lnTo>
                  <a:pt x="3620" y="2402"/>
                </a:lnTo>
                <a:lnTo>
                  <a:pt x="3646" y="2314"/>
                </a:lnTo>
                <a:lnTo>
                  <a:pt x="3666" y="2224"/>
                </a:lnTo>
                <a:lnTo>
                  <a:pt x="3683" y="2134"/>
                </a:lnTo>
                <a:lnTo>
                  <a:pt x="3695" y="2041"/>
                </a:lnTo>
                <a:lnTo>
                  <a:pt x="3702" y="1947"/>
                </a:lnTo>
                <a:lnTo>
                  <a:pt x="3704" y="1853"/>
                </a:lnTo>
                <a:lnTo>
                  <a:pt x="3702" y="1757"/>
                </a:lnTo>
                <a:lnTo>
                  <a:pt x="3695" y="1663"/>
                </a:lnTo>
                <a:lnTo>
                  <a:pt x="3683" y="1570"/>
                </a:lnTo>
                <a:lnTo>
                  <a:pt x="3666" y="1480"/>
                </a:lnTo>
                <a:lnTo>
                  <a:pt x="3646" y="1390"/>
                </a:lnTo>
                <a:lnTo>
                  <a:pt x="3620" y="1302"/>
                </a:lnTo>
                <a:lnTo>
                  <a:pt x="3591" y="1217"/>
                </a:lnTo>
                <a:lnTo>
                  <a:pt x="3558" y="1132"/>
                </a:lnTo>
                <a:lnTo>
                  <a:pt x="3521" y="1051"/>
                </a:lnTo>
                <a:lnTo>
                  <a:pt x="3480" y="971"/>
                </a:lnTo>
                <a:lnTo>
                  <a:pt x="3435" y="893"/>
                </a:lnTo>
                <a:lnTo>
                  <a:pt x="3387" y="818"/>
                </a:lnTo>
                <a:lnTo>
                  <a:pt x="3335" y="745"/>
                </a:lnTo>
                <a:lnTo>
                  <a:pt x="3280" y="676"/>
                </a:lnTo>
                <a:lnTo>
                  <a:pt x="3222" y="608"/>
                </a:lnTo>
                <a:lnTo>
                  <a:pt x="3161" y="544"/>
                </a:lnTo>
                <a:lnTo>
                  <a:pt x="3096" y="482"/>
                </a:lnTo>
                <a:lnTo>
                  <a:pt x="3028" y="424"/>
                </a:lnTo>
                <a:lnTo>
                  <a:pt x="2959" y="369"/>
                </a:lnTo>
                <a:lnTo>
                  <a:pt x="2887" y="317"/>
                </a:lnTo>
                <a:lnTo>
                  <a:pt x="2811" y="269"/>
                </a:lnTo>
                <a:lnTo>
                  <a:pt x="2734" y="224"/>
                </a:lnTo>
                <a:lnTo>
                  <a:pt x="2653" y="183"/>
                </a:lnTo>
                <a:lnTo>
                  <a:pt x="2572" y="146"/>
                </a:lnTo>
                <a:lnTo>
                  <a:pt x="2487" y="113"/>
                </a:lnTo>
                <a:lnTo>
                  <a:pt x="2402" y="84"/>
                </a:lnTo>
                <a:lnTo>
                  <a:pt x="2314" y="59"/>
                </a:lnTo>
                <a:lnTo>
                  <a:pt x="2224" y="38"/>
                </a:lnTo>
                <a:lnTo>
                  <a:pt x="2134" y="21"/>
                </a:lnTo>
                <a:lnTo>
                  <a:pt x="2041" y="10"/>
                </a:lnTo>
                <a:lnTo>
                  <a:pt x="1947" y="3"/>
                </a:lnTo>
                <a:lnTo>
                  <a:pt x="1852" y="0"/>
                </a:lnTo>
                <a:lnTo>
                  <a:pt x="1757" y="3"/>
                </a:lnTo>
                <a:lnTo>
                  <a:pt x="1663" y="10"/>
                </a:lnTo>
                <a:lnTo>
                  <a:pt x="1570" y="21"/>
                </a:lnTo>
                <a:lnTo>
                  <a:pt x="1479" y="38"/>
                </a:lnTo>
                <a:lnTo>
                  <a:pt x="1390" y="59"/>
                </a:lnTo>
                <a:lnTo>
                  <a:pt x="1302" y="84"/>
                </a:lnTo>
                <a:lnTo>
                  <a:pt x="1216" y="113"/>
                </a:lnTo>
                <a:lnTo>
                  <a:pt x="1132" y="146"/>
                </a:lnTo>
                <a:lnTo>
                  <a:pt x="1050" y="183"/>
                </a:lnTo>
                <a:lnTo>
                  <a:pt x="971" y="224"/>
                </a:lnTo>
                <a:lnTo>
                  <a:pt x="892" y="269"/>
                </a:lnTo>
                <a:lnTo>
                  <a:pt x="818" y="317"/>
                </a:lnTo>
                <a:lnTo>
                  <a:pt x="745" y="369"/>
                </a:lnTo>
                <a:lnTo>
                  <a:pt x="675" y="424"/>
                </a:lnTo>
                <a:lnTo>
                  <a:pt x="608" y="482"/>
                </a:lnTo>
                <a:lnTo>
                  <a:pt x="544" y="544"/>
                </a:lnTo>
                <a:lnTo>
                  <a:pt x="482" y="608"/>
                </a:lnTo>
                <a:lnTo>
                  <a:pt x="424" y="676"/>
                </a:lnTo>
                <a:lnTo>
                  <a:pt x="369" y="745"/>
                </a:lnTo>
                <a:lnTo>
                  <a:pt x="317" y="818"/>
                </a:lnTo>
                <a:lnTo>
                  <a:pt x="269" y="893"/>
                </a:lnTo>
                <a:lnTo>
                  <a:pt x="224" y="971"/>
                </a:lnTo>
                <a:lnTo>
                  <a:pt x="183" y="1051"/>
                </a:lnTo>
                <a:lnTo>
                  <a:pt x="145" y="1132"/>
                </a:lnTo>
                <a:lnTo>
                  <a:pt x="113" y="1217"/>
                </a:lnTo>
                <a:lnTo>
                  <a:pt x="83" y="1302"/>
                </a:lnTo>
                <a:lnTo>
                  <a:pt x="59" y="1390"/>
                </a:lnTo>
                <a:lnTo>
                  <a:pt x="37" y="1480"/>
                </a:lnTo>
                <a:lnTo>
                  <a:pt x="21" y="1570"/>
                </a:lnTo>
                <a:lnTo>
                  <a:pt x="10" y="1663"/>
                </a:lnTo>
                <a:lnTo>
                  <a:pt x="3" y="1757"/>
                </a:lnTo>
                <a:lnTo>
                  <a:pt x="0" y="1853"/>
                </a:lnTo>
                <a:lnTo>
                  <a:pt x="3" y="1947"/>
                </a:lnTo>
                <a:lnTo>
                  <a:pt x="10" y="2041"/>
                </a:lnTo>
                <a:lnTo>
                  <a:pt x="21" y="2134"/>
                </a:lnTo>
                <a:lnTo>
                  <a:pt x="37" y="2224"/>
                </a:lnTo>
                <a:lnTo>
                  <a:pt x="59" y="2314"/>
                </a:lnTo>
                <a:lnTo>
                  <a:pt x="83" y="2402"/>
                </a:lnTo>
                <a:lnTo>
                  <a:pt x="113" y="2487"/>
                </a:lnTo>
                <a:lnTo>
                  <a:pt x="145" y="2572"/>
                </a:lnTo>
                <a:lnTo>
                  <a:pt x="183" y="2653"/>
                </a:lnTo>
                <a:lnTo>
                  <a:pt x="224" y="2734"/>
                </a:lnTo>
                <a:lnTo>
                  <a:pt x="269" y="2811"/>
                </a:lnTo>
                <a:lnTo>
                  <a:pt x="317" y="2887"/>
                </a:lnTo>
                <a:lnTo>
                  <a:pt x="369" y="2959"/>
                </a:lnTo>
                <a:lnTo>
                  <a:pt x="424" y="3028"/>
                </a:lnTo>
                <a:lnTo>
                  <a:pt x="482" y="3096"/>
                </a:lnTo>
                <a:lnTo>
                  <a:pt x="544" y="3161"/>
                </a:lnTo>
                <a:lnTo>
                  <a:pt x="608" y="3222"/>
                </a:lnTo>
                <a:lnTo>
                  <a:pt x="675" y="3280"/>
                </a:lnTo>
                <a:lnTo>
                  <a:pt x="745" y="3335"/>
                </a:lnTo>
                <a:lnTo>
                  <a:pt x="818" y="3387"/>
                </a:lnTo>
                <a:lnTo>
                  <a:pt x="892" y="3435"/>
                </a:lnTo>
                <a:lnTo>
                  <a:pt x="971" y="3480"/>
                </a:lnTo>
                <a:lnTo>
                  <a:pt x="1050" y="3521"/>
                </a:lnTo>
                <a:lnTo>
                  <a:pt x="1132" y="3558"/>
                </a:lnTo>
                <a:lnTo>
                  <a:pt x="1216" y="3591"/>
                </a:lnTo>
                <a:lnTo>
                  <a:pt x="1302" y="3620"/>
                </a:lnTo>
                <a:lnTo>
                  <a:pt x="1390" y="3646"/>
                </a:lnTo>
                <a:lnTo>
                  <a:pt x="1479" y="3666"/>
                </a:lnTo>
                <a:lnTo>
                  <a:pt x="1570" y="3683"/>
                </a:lnTo>
                <a:lnTo>
                  <a:pt x="1663" y="3695"/>
                </a:lnTo>
                <a:lnTo>
                  <a:pt x="1757" y="3702"/>
                </a:lnTo>
                <a:lnTo>
                  <a:pt x="1852" y="3704"/>
                </a:lnTo>
                <a:close/>
              </a:path>
            </a:pathLst>
          </a:custGeom>
          <a:solidFill>
            <a:srgbClr val="FFE2B8"/>
          </a:solidFill>
          <a:ln w="9525">
            <a:noFill/>
            <a:round/>
            <a:headEnd/>
            <a:tailEnd/>
          </a:ln>
        </p:spPr>
        <p:txBody>
          <a:bodyPr vert="horz" wrap="square" lIns="121888" tIns="60944" rIns="121888" bIns="60944" numCol="1" anchor="ctr" anchorCtr="0" compatLnSpc="1">
            <a:prstTxWarp prst="textNoShape">
              <a:avLst/>
            </a:prstTxWarp>
          </a:bodyPr>
          <a:lstStyle/>
          <a:p>
            <a:pPr algn="ctr">
              <a:buClr>
                <a:srgbClr val="A2A2A2"/>
              </a:buClr>
              <a:buSzPct val="70000"/>
              <a:buFont typeface="Monotype Sorts" pitchFamily="2" charset="2"/>
              <a:buNone/>
            </a:pPr>
            <a:r>
              <a:rPr lang="zh-CN" altLang="en-US" sz="1799" dirty="0">
                <a:solidFill>
                  <a:srgbClr val="000000"/>
                </a:solidFill>
                <a:latin typeface="Huawei Sans" panose="020C0503030203020204" pitchFamily="34" charset="0"/>
                <a:ea typeface="方正兰亭黑简体" panose="02000000000000000000" pitchFamily="2" charset="-122"/>
              </a:rPr>
              <a:t>加速</a:t>
            </a:r>
          </a:p>
        </p:txBody>
      </p:sp>
      <p:sp>
        <p:nvSpPr>
          <p:cNvPr id="177" name="Freeform 9"/>
          <p:cNvSpPr>
            <a:spLocks/>
          </p:cNvSpPr>
          <p:nvPr/>
        </p:nvSpPr>
        <p:spPr bwMode="auto">
          <a:xfrm>
            <a:off x="4499904" y="1510743"/>
            <a:ext cx="994140" cy="994140"/>
          </a:xfrm>
          <a:custGeom>
            <a:avLst/>
            <a:gdLst/>
            <a:ahLst/>
            <a:cxnLst>
              <a:cxn ang="0">
                <a:pos x="2114" y="3826"/>
              </a:cxn>
              <a:cxn ang="0">
                <a:pos x="2397" y="3775"/>
              </a:cxn>
              <a:cxn ang="0">
                <a:pos x="2664" y="3685"/>
              </a:cxn>
              <a:cxn ang="0">
                <a:pos x="2912" y="3557"/>
              </a:cxn>
              <a:cxn ang="0">
                <a:pos x="3137" y="3397"/>
              </a:cxn>
              <a:cxn ang="0">
                <a:pos x="3337" y="3207"/>
              </a:cxn>
              <a:cxn ang="0">
                <a:pos x="3508" y="2989"/>
              </a:cxn>
              <a:cxn ang="0">
                <a:pos x="3646" y="2748"/>
              </a:cxn>
              <a:cxn ang="0">
                <a:pos x="3750" y="2487"/>
              </a:cxn>
              <a:cxn ang="0">
                <a:pos x="3815" y="2209"/>
              </a:cxn>
              <a:cxn ang="0">
                <a:pos x="3836" y="1918"/>
              </a:cxn>
              <a:cxn ang="0">
                <a:pos x="3815" y="1626"/>
              </a:cxn>
              <a:cxn ang="0">
                <a:pos x="3750" y="1349"/>
              </a:cxn>
              <a:cxn ang="0">
                <a:pos x="3646" y="1087"/>
              </a:cxn>
              <a:cxn ang="0">
                <a:pos x="3508" y="847"/>
              </a:cxn>
              <a:cxn ang="0">
                <a:pos x="3337" y="630"/>
              </a:cxn>
              <a:cxn ang="0">
                <a:pos x="3137" y="439"/>
              </a:cxn>
              <a:cxn ang="0">
                <a:pos x="2912" y="278"/>
              </a:cxn>
              <a:cxn ang="0">
                <a:pos x="2664" y="151"/>
              </a:cxn>
              <a:cxn ang="0">
                <a:pos x="2397" y="60"/>
              </a:cxn>
              <a:cxn ang="0">
                <a:pos x="2114" y="10"/>
              </a:cxn>
              <a:cxn ang="0">
                <a:pos x="1820" y="2"/>
              </a:cxn>
              <a:cxn ang="0">
                <a:pos x="1533" y="39"/>
              </a:cxn>
              <a:cxn ang="0">
                <a:pos x="1260" y="117"/>
              </a:cxn>
              <a:cxn ang="0">
                <a:pos x="1005" y="232"/>
              </a:cxn>
              <a:cxn ang="0">
                <a:pos x="772" y="382"/>
              </a:cxn>
              <a:cxn ang="0">
                <a:pos x="563" y="562"/>
              </a:cxn>
              <a:cxn ang="0">
                <a:pos x="382" y="771"/>
              </a:cxn>
              <a:cxn ang="0">
                <a:pos x="233" y="1005"/>
              </a:cxn>
              <a:cxn ang="0">
                <a:pos x="117" y="1259"/>
              </a:cxn>
              <a:cxn ang="0">
                <a:pos x="39" y="1533"/>
              </a:cxn>
              <a:cxn ang="0">
                <a:pos x="3" y="1820"/>
              </a:cxn>
              <a:cxn ang="0">
                <a:pos x="10" y="2113"/>
              </a:cxn>
              <a:cxn ang="0">
                <a:pos x="60" y="2397"/>
              </a:cxn>
              <a:cxn ang="0">
                <a:pos x="151" y="2664"/>
              </a:cxn>
              <a:cxn ang="0">
                <a:pos x="278" y="2911"/>
              </a:cxn>
              <a:cxn ang="0">
                <a:pos x="439" y="3136"/>
              </a:cxn>
              <a:cxn ang="0">
                <a:pos x="630" y="3336"/>
              </a:cxn>
              <a:cxn ang="0">
                <a:pos x="847" y="3507"/>
              </a:cxn>
              <a:cxn ang="0">
                <a:pos x="1088" y="3646"/>
              </a:cxn>
              <a:cxn ang="0">
                <a:pos x="1349" y="3749"/>
              </a:cxn>
              <a:cxn ang="0">
                <a:pos x="1627" y="3814"/>
              </a:cxn>
              <a:cxn ang="0">
                <a:pos x="1918" y="3836"/>
              </a:cxn>
            </a:cxnLst>
            <a:rect l="0" t="0" r="r" b="b"/>
            <a:pathLst>
              <a:path w="3836" h="3836">
                <a:moveTo>
                  <a:pt x="1918" y="3836"/>
                </a:moveTo>
                <a:lnTo>
                  <a:pt x="2017" y="3833"/>
                </a:lnTo>
                <a:lnTo>
                  <a:pt x="2114" y="3826"/>
                </a:lnTo>
                <a:lnTo>
                  <a:pt x="2210" y="3814"/>
                </a:lnTo>
                <a:lnTo>
                  <a:pt x="2304" y="3797"/>
                </a:lnTo>
                <a:lnTo>
                  <a:pt x="2397" y="3775"/>
                </a:lnTo>
                <a:lnTo>
                  <a:pt x="2488" y="3749"/>
                </a:lnTo>
                <a:lnTo>
                  <a:pt x="2576" y="3719"/>
                </a:lnTo>
                <a:lnTo>
                  <a:pt x="2664" y="3685"/>
                </a:lnTo>
                <a:lnTo>
                  <a:pt x="2749" y="3646"/>
                </a:lnTo>
                <a:lnTo>
                  <a:pt x="2831" y="3604"/>
                </a:lnTo>
                <a:lnTo>
                  <a:pt x="2912" y="3557"/>
                </a:lnTo>
                <a:lnTo>
                  <a:pt x="2989" y="3507"/>
                </a:lnTo>
                <a:lnTo>
                  <a:pt x="3065" y="3454"/>
                </a:lnTo>
                <a:lnTo>
                  <a:pt x="3137" y="3397"/>
                </a:lnTo>
                <a:lnTo>
                  <a:pt x="3207" y="3336"/>
                </a:lnTo>
                <a:lnTo>
                  <a:pt x="3273" y="3273"/>
                </a:lnTo>
                <a:lnTo>
                  <a:pt x="3337" y="3207"/>
                </a:lnTo>
                <a:lnTo>
                  <a:pt x="3398" y="3136"/>
                </a:lnTo>
                <a:lnTo>
                  <a:pt x="3455" y="3064"/>
                </a:lnTo>
                <a:lnTo>
                  <a:pt x="3508" y="2989"/>
                </a:lnTo>
                <a:lnTo>
                  <a:pt x="3558" y="2911"/>
                </a:lnTo>
                <a:lnTo>
                  <a:pt x="3605" y="2831"/>
                </a:lnTo>
                <a:lnTo>
                  <a:pt x="3646" y="2748"/>
                </a:lnTo>
                <a:lnTo>
                  <a:pt x="3685" y="2664"/>
                </a:lnTo>
                <a:lnTo>
                  <a:pt x="3720" y="2576"/>
                </a:lnTo>
                <a:lnTo>
                  <a:pt x="3750" y="2487"/>
                </a:lnTo>
                <a:lnTo>
                  <a:pt x="3776" y="2397"/>
                </a:lnTo>
                <a:lnTo>
                  <a:pt x="3797" y="2304"/>
                </a:lnTo>
                <a:lnTo>
                  <a:pt x="3815" y="2209"/>
                </a:lnTo>
                <a:lnTo>
                  <a:pt x="3827" y="2113"/>
                </a:lnTo>
                <a:lnTo>
                  <a:pt x="3834" y="2017"/>
                </a:lnTo>
                <a:lnTo>
                  <a:pt x="3836" y="1918"/>
                </a:lnTo>
                <a:lnTo>
                  <a:pt x="3834" y="1820"/>
                </a:lnTo>
                <a:lnTo>
                  <a:pt x="3827" y="1722"/>
                </a:lnTo>
                <a:lnTo>
                  <a:pt x="3815" y="1626"/>
                </a:lnTo>
                <a:lnTo>
                  <a:pt x="3797" y="1533"/>
                </a:lnTo>
                <a:lnTo>
                  <a:pt x="3776" y="1440"/>
                </a:lnTo>
                <a:lnTo>
                  <a:pt x="3750" y="1349"/>
                </a:lnTo>
                <a:lnTo>
                  <a:pt x="3720" y="1259"/>
                </a:lnTo>
                <a:lnTo>
                  <a:pt x="3685" y="1173"/>
                </a:lnTo>
                <a:lnTo>
                  <a:pt x="3646" y="1087"/>
                </a:lnTo>
                <a:lnTo>
                  <a:pt x="3605" y="1005"/>
                </a:lnTo>
                <a:lnTo>
                  <a:pt x="3558" y="924"/>
                </a:lnTo>
                <a:lnTo>
                  <a:pt x="3508" y="847"/>
                </a:lnTo>
                <a:lnTo>
                  <a:pt x="3455" y="771"/>
                </a:lnTo>
                <a:lnTo>
                  <a:pt x="3398" y="699"/>
                </a:lnTo>
                <a:lnTo>
                  <a:pt x="3337" y="630"/>
                </a:lnTo>
                <a:lnTo>
                  <a:pt x="3273" y="562"/>
                </a:lnTo>
                <a:lnTo>
                  <a:pt x="3207" y="499"/>
                </a:lnTo>
                <a:lnTo>
                  <a:pt x="3137" y="439"/>
                </a:lnTo>
                <a:lnTo>
                  <a:pt x="3065" y="382"/>
                </a:lnTo>
                <a:lnTo>
                  <a:pt x="2989" y="328"/>
                </a:lnTo>
                <a:lnTo>
                  <a:pt x="2912" y="278"/>
                </a:lnTo>
                <a:lnTo>
                  <a:pt x="2831" y="232"/>
                </a:lnTo>
                <a:lnTo>
                  <a:pt x="2749" y="190"/>
                </a:lnTo>
                <a:lnTo>
                  <a:pt x="2664" y="151"/>
                </a:lnTo>
                <a:lnTo>
                  <a:pt x="2576" y="117"/>
                </a:lnTo>
                <a:lnTo>
                  <a:pt x="2488" y="87"/>
                </a:lnTo>
                <a:lnTo>
                  <a:pt x="2397" y="60"/>
                </a:lnTo>
                <a:lnTo>
                  <a:pt x="2304" y="39"/>
                </a:lnTo>
                <a:lnTo>
                  <a:pt x="2210" y="22"/>
                </a:lnTo>
                <a:lnTo>
                  <a:pt x="2114" y="10"/>
                </a:lnTo>
                <a:lnTo>
                  <a:pt x="2017" y="2"/>
                </a:lnTo>
                <a:lnTo>
                  <a:pt x="1918" y="0"/>
                </a:lnTo>
                <a:lnTo>
                  <a:pt x="1820" y="2"/>
                </a:lnTo>
                <a:lnTo>
                  <a:pt x="1722" y="10"/>
                </a:lnTo>
                <a:lnTo>
                  <a:pt x="1627" y="22"/>
                </a:lnTo>
                <a:lnTo>
                  <a:pt x="1533" y="39"/>
                </a:lnTo>
                <a:lnTo>
                  <a:pt x="1440" y="60"/>
                </a:lnTo>
                <a:lnTo>
                  <a:pt x="1349" y="87"/>
                </a:lnTo>
                <a:lnTo>
                  <a:pt x="1260" y="117"/>
                </a:lnTo>
                <a:lnTo>
                  <a:pt x="1173" y="151"/>
                </a:lnTo>
                <a:lnTo>
                  <a:pt x="1088" y="190"/>
                </a:lnTo>
                <a:lnTo>
                  <a:pt x="1005" y="232"/>
                </a:lnTo>
                <a:lnTo>
                  <a:pt x="926" y="278"/>
                </a:lnTo>
                <a:lnTo>
                  <a:pt x="847" y="328"/>
                </a:lnTo>
                <a:lnTo>
                  <a:pt x="772" y="382"/>
                </a:lnTo>
                <a:lnTo>
                  <a:pt x="699" y="439"/>
                </a:lnTo>
                <a:lnTo>
                  <a:pt x="630" y="499"/>
                </a:lnTo>
                <a:lnTo>
                  <a:pt x="563" y="562"/>
                </a:lnTo>
                <a:lnTo>
                  <a:pt x="500" y="630"/>
                </a:lnTo>
                <a:lnTo>
                  <a:pt x="439" y="699"/>
                </a:lnTo>
                <a:lnTo>
                  <a:pt x="382" y="771"/>
                </a:lnTo>
                <a:lnTo>
                  <a:pt x="328" y="847"/>
                </a:lnTo>
                <a:lnTo>
                  <a:pt x="278" y="924"/>
                </a:lnTo>
                <a:lnTo>
                  <a:pt x="233" y="1005"/>
                </a:lnTo>
                <a:lnTo>
                  <a:pt x="190" y="1087"/>
                </a:lnTo>
                <a:lnTo>
                  <a:pt x="151" y="1173"/>
                </a:lnTo>
                <a:lnTo>
                  <a:pt x="117" y="1259"/>
                </a:lnTo>
                <a:lnTo>
                  <a:pt x="87" y="1349"/>
                </a:lnTo>
                <a:lnTo>
                  <a:pt x="60" y="1440"/>
                </a:lnTo>
                <a:lnTo>
                  <a:pt x="39" y="1533"/>
                </a:lnTo>
                <a:lnTo>
                  <a:pt x="23" y="1626"/>
                </a:lnTo>
                <a:lnTo>
                  <a:pt x="10" y="1722"/>
                </a:lnTo>
                <a:lnTo>
                  <a:pt x="3" y="1820"/>
                </a:lnTo>
                <a:lnTo>
                  <a:pt x="0" y="1918"/>
                </a:lnTo>
                <a:lnTo>
                  <a:pt x="3" y="2017"/>
                </a:lnTo>
                <a:lnTo>
                  <a:pt x="10" y="2113"/>
                </a:lnTo>
                <a:lnTo>
                  <a:pt x="23" y="2209"/>
                </a:lnTo>
                <a:lnTo>
                  <a:pt x="39" y="2304"/>
                </a:lnTo>
                <a:lnTo>
                  <a:pt x="60" y="2397"/>
                </a:lnTo>
                <a:lnTo>
                  <a:pt x="87" y="2487"/>
                </a:lnTo>
                <a:lnTo>
                  <a:pt x="117" y="2576"/>
                </a:lnTo>
                <a:lnTo>
                  <a:pt x="151" y="2664"/>
                </a:lnTo>
                <a:lnTo>
                  <a:pt x="190" y="2748"/>
                </a:lnTo>
                <a:lnTo>
                  <a:pt x="233" y="2831"/>
                </a:lnTo>
                <a:lnTo>
                  <a:pt x="278" y="2911"/>
                </a:lnTo>
                <a:lnTo>
                  <a:pt x="328" y="2989"/>
                </a:lnTo>
                <a:lnTo>
                  <a:pt x="382" y="3064"/>
                </a:lnTo>
                <a:lnTo>
                  <a:pt x="439" y="3136"/>
                </a:lnTo>
                <a:lnTo>
                  <a:pt x="500" y="3207"/>
                </a:lnTo>
                <a:lnTo>
                  <a:pt x="563" y="3273"/>
                </a:lnTo>
                <a:lnTo>
                  <a:pt x="630" y="3336"/>
                </a:lnTo>
                <a:lnTo>
                  <a:pt x="699" y="3397"/>
                </a:lnTo>
                <a:lnTo>
                  <a:pt x="772" y="3454"/>
                </a:lnTo>
                <a:lnTo>
                  <a:pt x="847" y="3507"/>
                </a:lnTo>
                <a:lnTo>
                  <a:pt x="926" y="3557"/>
                </a:lnTo>
                <a:lnTo>
                  <a:pt x="1005" y="3604"/>
                </a:lnTo>
                <a:lnTo>
                  <a:pt x="1088" y="3646"/>
                </a:lnTo>
                <a:lnTo>
                  <a:pt x="1173" y="3685"/>
                </a:lnTo>
                <a:lnTo>
                  <a:pt x="1260" y="3719"/>
                </a:lnTo>
                <a:lnTo>
                  <a:pt x="1349" y="3749"/>
                </a:lnTo>
                <a:lnTo>
                  <a:pt x="1440" y="3775"/>
                </a:lnTo>
                <a:lnTo>
                  <a:pt x="1533" y="3797"/>
                </a:lnTo>
                <a:lnTo>
                  <a:pt x="1627" y="3814"/>
                </a:lnTo>
                <a:lnTo>
                  <a:pt x="1722" y="3826"/>
                </a:lnTo>
                <a:lnTo>
                  <a:pt x="1820" y="3833"/>
                </a:lnTo>
                <a:lnTo>
                  <a:pt x="1918" y="3836"/>
                </a:lnTo>
                <a:close/>
              </a:path>
            </a:pathLst>
          </a:custGeom>
          <a:solidFill>
            <a:srgbClr val="C00000"/>
          </a:solidFill>
          <a:ln w="9525">
            <a:noFill/>
            <a:round/>
            <a:headEnd/>
            <a:tailEnd/>
          </a:ln>
        </p:spPr>
        <p:txBody>
          <a:bodyPr vert="horz" wrap="square" lIns="121888" tIns="60944" rIns="121888" bIns="60944" numCol="1" anchor="ctr" anchorCtr="0" compatLnSpc="1">
            <a:prstTxWarp prst="textNoShape">
              <a:avLst/>
            </a:prstTxWarp>
          </a:bodyPr>
          <a:lstStyle/>
          <a:p>
            <a:pPr algn="ctr">
              <a:buClr>
                <a:srgbClr val="A2A2A2"/>
              </a:buClr>
              <a:buSzPct val="70000"/>
              <a:buFont typeface="Monotype Sorts" pitchFamily="2" charset="2"/>
              <a:buNone/>
            </a:pPr>
            <a:r>
              <a:rPr lang="zh-CN" altLang="en-US" sz="1799" dirty="0">
                <a:solidFill>
                  <a:schemeClr val="bg1"/>
                </a:solidFill>
                <a:latin typeface="Huawei Sans" panose="020C0503030203020204" pitchFamily="34" charset="0"/>
                <a:ea typeface="方正兰亭黑简体" panose="02000000000000000000" pitchFamily="2" charset="-122"/>
              </a:rPr>
              <a:t>性能</a:t>
            </a:r>
          </a:p>
        </p:txBody>
      </p:sp>
      <p:sp>
        <p:nvSpPr>
          <p:cNvPr id="178" name="Freeform 10"/>
          <p:cNvSpPr>
            <a:spLocks/>
          </p:cNvSpPr>
          <p:nvPr/>
        </p:nvSpPr>
        <p:spPr bwMode="auto">
          <a:xfrm>
            <a:off x="4598504" y="4364608"/>
            <a:ext cx="994140" cy="994140"/>
          </a:xfrm>
          <a:custGeom>
            <a:avLst/>
            <a:gdLst/>
            <a:ahLst/>
            <a:cxnLst>
              <a:cxn ang="0">
                <a:pos x="2114" y="3825"/>
              </a:cxn>
              <a:cxn ang="0">
                <a:pos x="2397" y="3774"/>
              </a:cxn>
              <a:cxn ang="0">
                <a:pos x="2664" y="3685"/>
              </a:cxn>
              <a:cxn ang="0">
                <a:pos x="2911" y="3557"/>
              </a:cxn>
              <a:cxn ang="0">
                <a:pos x="3137" y="3396"/>
              </a:cxn>
              <a:cxn ang="0">
                <a:pos x="3336" y="3206"/>
              </a:cxn>
              <a:cxn ang="0">
                <a:pos x="3508" y="2989"/>
              </a:cxn>
              <a:cxn ang="0">
                <a:pos x="3646" y="2748"/>
              </a:cxn>
              <a:cxn ang="0">
                <a:pos x="3749" y="2486"/>
              </a:cxn>
              <a:cxn ang="0">
                <a:pos x="3814" y="2209"/>
              </a:cxn>
              <a:cxn ang="0">
                <a:pos x="3836" y="1918"/>
              </a:cxn>
              <a:cxn ang="0">
                <a:pos x="3814" y="1626"/>
              </a:cxn>
              <a:cxn ang="0">
                <a:pos x="3749" y="1348"/>
              </a:cxn>
              <a:cxn ang="0">
                <a:pos x="3646" y="1087"/>
              </a:cxn>
              <a:cxn ang="0">
                <a:pos x="3508" y="847"/>
              </a:cxn>
              <a:cxn ang="0">
                <a:pos x="3336" y="629"/>
              </a:cxn>
              <a:cxn ang="0">
                <a:pos x="3137" y="438"/>
              </a:cxn>
              <a:cxn ang="0">
                <a:pos x="2911" y="278"/>
              </a:cxn>
              <a:cxn ang="0">
                <a:pos x="2664" y="151"/>
              </a:cxn>
              <a:cxn ang="0">
                <a:pos x="2397" y="60"/>
              </a:cxn>
              <a:cxn ang="0">
                <a:pos x="2114" y="9"/>
              </a:cxn>
              <a:cxn ang="0">
                <a:pos x="1820" y="2"/>
              </a:cxn>
              <a:cxn ang="0">
                <a:pos x="1533" y="39"/>
              </a:cxn>
              <a:cxn ang="0">
                <a:pos x="1260" y="116"/>
              </a:cxn>
              <a:cxn ang="0">
                <a:pos x="1005" y="231"/>
              </a:cxn>
              <a:cxn ang="0">
                <a:pos x="771" y="381"/>
              </a:cxn>
              <a:cxn ang="0">
                <a:pos x="563" y="562"/>
              </a:cxn>
              <a:cxn ang="0">
                <a:pos x="382" y="771"/>
              </a:cxn>
              <a:cxn ang="0">
                <a:pos x="232" y="1005"/>
              </a:cxn>
              <a:cxn ang="0">
                <a:pos x="117" y="1259"/>
              </a:cxn>
              <a:cxn ang="0">
                <a:pos x="39" y="1531"/>
              </a:cxn>
              <a:cxn ang="0">
                <a:pos x="2" y="1819"/>
              </a:cxn>
              <a:cxn ang="0">
                <a:pos x="10" y="2113"/>
              </a:cxn>
              <a:cxn ang="0">
                <a:pos x="60" y="2396"/>
              </a:cxn>
              <a:cxn ang="0">
                <a:pos x="151" y="2663"/>
              </a:cxn>
              <a:cxn ang="0">
                <a:pos x="278" y="2910"/>
              </a:cxn>
              <a:cxn ang="0">
                <a:pos x="439" y="3136"/>
              </a:cxn>
              <a:cxn ang="0">
                <a:pos x="630" y="3336"/>
              </a:cxn>
              <a:cxn ang="0">
                <a:pos x="847" y="3507"/>
              </a:cxn>
              <a:cxn ang="0">
                <a:pos x="1087" y="3646"/>
              </a:cxn>
              <a:cxn ang="0">
                <a:pos x="1349" y="3749"/>
              </a:cxn>
              <a:cxn ang="0">
                <a:pos x="1626" y="3813"/>
              </a:cxn>
              <a:cxn ang="0">
                <a:pos x="1918" y="3835"/>
              </a:cxn>
            </a:cxnLst>
            <a:rect l="0" t="0" r="r" b="b"/>
            <a:pathLst>
              <a:path w="3836" h="3835">
                <a:moveTo>
                  <a:pt x="1918" y="3835"/>
                </a:moveTo>
                <a:lnTo>
                  <a:pt x="2017" y="3832"/>
                </a:lnTo>
                <a:lnTo>
                  <a:pt x="2114" y="3825"/>
                </a:lnTo>
                <a:lnTo>
                  <a:pt x="2209" y="3813"/>
                </a:lnTo>
                <a:lnTo>
                  <a:pt x="2304" y="3797"/>
                </a:lnTo>
                <a:lnTo>
                  <a:pt x="2397" y="3774"/>
                </a:lnTo>
                <a:lnTo>
                  <a:pt x="2488" y="3749"/>
                </a:lnTo>
                <a:lnTo>
                  <a:pt x="2576" y="3718"/>
                </a:lnTo>
                <a:lnTo>
                  <a:pt x="2664" y="3685"/>
                </a:lnTo>
                <a:lnTo>
                  <a:pt x="2748" y="3646"/>
                </a:lnTo>
                <a:lnTo>
                  <a:pt x="2831" y="3603"/>
                </a:lnTo>
                <a:lnTo>
                  <a:pt x="2911" y="3557"/>
                </a:lnTo>
                <a:lnTo>
                  <a:pt x="2989" y="3507"/>
                </a:lnTo>
                <a:lnTo>
                  <a:pt x="3064" y="3453"/>
                </a:lnTo>
                <a:lnTo>
                  <a:pt x="3137" y="3396"/>
                </a:lnTo>
                <a:lnTo>
                  <a:pt x="3207" y="3336"/>
                </a:lnTo>
                <a:lnTo>
                  <a:pt x="3273" y="3273"/>
                </a:lnTo>
                <a:lnTo>
                  <a:pt x="3336" y="3206"/>
                </a:lnTo>
                <a:lnTo>
                  <a:pt x="3398" y="3136"/>
                </a:lnTo>
                <a:lnTo>
                  <a:pt x="3455" y="3064"/>
                </a:lnTo>
                <a:lnTo>
                  <a:pt x="3508" y="2989"/>
                </a:lnTo>
                <a:lnTo>
                  <a:pt x="3558" y="2910"/>
                </a:lnTo>
                <a:lnTo>
                  <a:pt x="3604" y="2831"/>
                </a:lnTo>
                <a:lnTo>
                  <a:pt x="3646" y="2748"/>
                </a:lnTo>
                <a:lnTo>
                  <a:pt x="3685" y="2663"/>
                </a:lnTo>
                <a:lnTo>
                  <a:pt x="3720" y="2576"/>
                </a:lnTo>
                <a:lnTo>
                  <a:pt x="3749" y="2486"/>
                </a:lnTo>
                <a:lnTo>
                  <a:pt x="3776" y="2396"/>
                </a:lnTo>
                <a:lnTo>
                  <a:pt x="3797" y="2303"/>
                </a:lnTo>
                <a:lnTo>
                  <a:pt x="3814" y="2209"/>
                </a:lnTo>
                <a:lnTo>
                  <a:pt x="3827" y="2113"/>
                </a:lnTo>
                <a:lnTo>
                  <a:pt x="3834" y="2015"/>
                </a:lnTo>
                <a:lnTo>
                  <a:pt x="3836" y="1918"/>
                </a:lnTo>
                <a:lnTo>
                  <a:pt x="3834" y="1819"/>
                </a:lnTo>
                <a:lnTo>
                  <a:pt x="3827" y="1722"/>
                </a:lnTo>
                <a:lnTo>
                  <a:pt x="3814" y="1626"/>
                </a:lnTo>
                <a:lnTo>
                  <a:pt x="3797" y="1531"/>
                </a:lnTo>
                <a:lnTo>
                  <a:pt x="3776" y="1439"/>
                </a:lnTo>
                <a:lnTo>
                  <a:pt x="3749" y="1348"/>
                </a:lnTo>
                <a:lnTo>
                  <a:pt x="3720" y="1259"/>
                </a:lnTo>
                <a:lnTo>
                  <a:pt x="3685" y="1172"/>
                </a:lnTo>
                <a:lnTo>
                  <a:pt x="3646" y="1087"/>
                </a:lnTo>
                <a:lnTo>
                  <a:pt x="3604" y="1005"/>
                </a:lnTo>
                <a:lnTo>
                  <a:pt x="3558" y="924"/>
                </a:lnTo>
                <a:lnTo>
                  <a:pt x="3508" y="847"/>
                </a:lnTo>
                <a:lnTo>
                  <a:pt x="3455" y="771"/>
                </a:lnTo>
                <a:lnTo>
                  <a:pt x="3398" y="699"/>
                </a:lnTo>
                <a:lnTo>
                  <a:pt x="3336" y="629"/>
                </a:lnTo>
                <a:lnTo>
                  <a:pt x="3273" y="562"/>
                </a:lnTo>
                <a:lnTo>
                  <a:pt x="3207" y="499"/>
                </a:lnTo>
                <a:lnTo>
                  <a:pt x="3137" y="438"/>
                </a:lnTo>
                <a:lnTo>
                  <a:pt x="3064" y="381"/>
                </a:lnTo>
                <a:lnTo>
                  <a:pt x="2989" y="328"/>
                </a:lnTo>
                <a:lnTo>
                  <a:pt x="2911" y="278"/>
                </a:lnTo>
                <a:lnTo>
                  <a:pt x="2831" y="231"/>
                </a:lnTo>
                <a:lnTo>
                  <a:pt x="2748" y="189"/>
                </a:lnTo>
                <a:lnTo>
                  <a:pt x="2664" y="151"/>
                </a:lnTo>
                <a:lnTo>
                  <a:pt x="2576" y="116"/>
                </a:lnTo>
                <a:lnTo>
                  <a:pt x="2488" y="85"/>
                </a:lnTo>
                <a:lnTo>
                  <a:pt x="2397" y="60"/>
                </a:lnTo>
                <a:lnTo>
                  <a:pt x="2304" y="39"/>
                </a:lnTo>
                <a:lnTo>
                  <a:pt x="2209" y="21"/>
                </a:lnTo>
                <a:lnTo>
                  <a:pt x="2114" y="9"/>
                </a:lnTo>
                <a:lnTo>
                  <a:pt x="2017" y="2"/>
                </a:lnTo>
                <a:lnTo>
                  <a:pt x="1918" y="0"/>
                </a:lnTo>
                <a:lnTo>
                  <a:pt x="1820" y="2"/>
                </a:lnTo>
                <a:lnTo>
                  <a:pt x="1722" y="9"/>
                </a:lnTo>
                <a:lnTo>
                  <a:pt x="1626" y="21"/>
                </a:lnTo>
                <a:lnTo>
                  <a:pt x="1533" y="39"/>
                </a:lnTo>
                <a:lnTo>
                  <a:pt x="1440" y="60"/>
                </a:lnTo>
                <a:lnTo>
                  <a:pt x="1349" y="85"/>
                </a:lnTo>
                <a:lnTo>
                  <a:pt x="1260" y="116"/>
                </a:lnTo>
                <a:lnTo>
                  <a:pt x="1173" y="151"/>
                </a:lnTo>
                <a:lnTo>
                  <a:pt x="1087" y="189"/>
                </a:lnTo>
                <a:lnTo>
                  <a:pt x="1005" y="231"/>
                </a:lnTo>
                <a:lnTo>
                  <a:pt x="924" y="278"/>
                </a:lnTo>
                <a:lnTo>
                  <a:pt x="847" y="328"/>
                </a:lnTo>
                <a:lnTo>
                  <a:pt x="771" y="381"/>
                </a:lnTo>
                <a:lnTo>
                  <a:pt x="699" y="438"/>
                </a:lnTo>
                <a:lnTo>
                  <a:pt x="630" y="499"/>
                </a:lnTo>
                <a:lnTo>
                  <a:pt x="563" y="562"/>
                </a:lnTo>
                <a:lnTo>
                  <a:pt x="499" y="629"/>
                </a:lnTo>
                <a:lnTo>
                  <a:pt x="439" y="699"/>
                </a:lnTo>
                <a:lnTo>
                  <a:pt x="382" y="771"/>
                </a:lnTo>
                <a:lnTo>
                  <a:pt x="328" y="847"/>
                </a:lnTo>
                <a:lnTo>
                  <a:pt x="278" y="924"/>
                </a:lnTo>
                <a:lnTo>
                  <a:pt x="232" y="1005"/>
                </a:lnTo>
                <a:lnTo>
                  <a:pt x="190" y="1087"/>
                </a:lnTo>
                <a:lnTo>
                  <a:pt x="151" y="1172"/>
                </a:lnTo>
                <a:lnTo>
                  <a:pt x="117" y="1259"/>
                </a:lnTo>
                <a:lnTo>
                  <a:pt x="87" y="1348"/>
                </a:lnTo>
                <a:lnTo>
                  <a:pt x="60" y="1439"/>
                </a:lnTo>
                <a:lnTo>
                  <a:pt x="39" y="1531"/>
                </a:lnTo>
                <a:lnTo>
                  <a:pt x="22" y="1626"/>
                </a:lnTo>
                <a:lnTo>
                  <a:pt x="10" y="1722"/>
                </a:lnTo>
                <a:lnTo>
                  <a:pt x="2" y="1819"/>
                </a:lnTo>
                <a:lnTo>
                  <a:pt x="0" y="1918"/>
                </a:lnTo>
                <a:lnTo>
                  <a:pt x="2" y="2015"/>
                </a:lnTo>
                <a:lnTo>
                  <a:pt x="10" y="2113"/>
                </a:lnTo>
                <a:lnTo>
                  <a:pt x="22" y="2209"/>
                </a:lnTo>
                <a:lnTo>
                  <a:pt x="39" y="2303"/>
                </a:lnTo>
                <a:lnTo>
                  <a:pt x="60" y="2396"/>
                </a:lnTo>
                <a:lnTo>
                  <a:pt x="87" y="2486"/>
                </a:lnTo>
                <a:lnTo>
                  <a:pt x="117" y="2576"/>
                </a:lnTo>
                <a:lnTo>
                  <a:pt x="151" y="2663"/>
                </a:lnTo>
                <a:lnTo>
                  <a:pt x="190" y="2748"/>
                </a:lnTo>
                <a:lnTo>
                  <a:pt x="232" y="2831"/>
                </a:lnTo>
                <a:lnTo>
                  <a:pt x="278" y="2910"/>
                </a:lnTo>
                <a:lnTo>
                  <a:pt x="328" y="2989"/>
                </a:lnTo>
                <a:lnTo>
                  <a:pt x="382" y="3064"/>
                </a:lnTo>
                <a:lnTo>
                  <a:pt x="439" y="3136"/>
                </a:lnTo>
                <a:lnTo>
                  <a:pt x="499" y="3206"/>
                </a:lnTo>
                <a:lnTo>
                  <a:pt x="563" y="3273"/>
                </a:lnTo>
                <a:lnTo>
                  <a:pt x="630" y="3336"/>
                </a:lnTo>
                <a:lnTo>
                  <a:pt x="699" y="3396"/>
                </a:lnTo>
                <a:lnTo>
                  <a:pt x="771" y="3453"/>
                </a:lnTo>
                <a:lnTo>
                  <a:pt x="847" y="3507"/>
                </a:lnTo>
                <a:lnTo>
                  <a:pt x="924" y="3557"/>
                </a:lnTo>
                <a:lnTo>
                  <a:pt x="1005" y="3603"/>
                </a:lnTo>
                <a:lnTo>
                  <a:pt x="1087" y="3646"/>
                </a:lnTo>
                <a:lnTo>
                  <a:pt x="1173" y="3685"/>
                </a:lnTo>
                <a:lnTo>
                  <a:pt x="1260" y="3718"/>
                </a:lnTo>
                <a:lnTo>
                  <a:pt x="1349" y="3749"/>
                </a:lnTo>
                <a:lnTo>
                  <a:pt x="1440" y="3774"/>
                </a:lnTo>
                <a:lnTo>
                  <a:pt x="1533" y="3797"/>
                </a:lnTo>
                <a:lnTo>
                  <a:pt x="1626" y="3813"/>
                </a:lnTo>
                <a:lnTo>
                  <a:pt x="1722" y="3825"/>
                </a:lnTo>
                <a:lnTo>
                  <a:pt x="1820" y="3832"/>
                </a:lnTo>
                <a:lnTo>
                  <a:pt x="1918" y="3835"/>
                </a:lnTo>
                <a:close/>
              </a:path>
            </a:pathLst>
          </a:custGeom>
          <a:solidFill>
            <a:srgbClr val="FF9933"/>
          </a:solidFill>
          <a:ln w="9525">
            <a:noFill/>
            <a:round/>
            <a:headEnd/>
            <a:tailEnd/>
          </a:ln>
        </p:spPr>
        <p:txBody>
          <a:bodyPr vert="horz" wrap="square" lIns="121888" tIns="60944" rIns="121888" bIns="60944" numCol="1" anchor="ctr" anchorCtr="0" compatLnSpc="1">
            <a:prstTxWarp prst="textNoShape">
              <a:avLst/>
            </a:prstTxWarp>
          </a:bodyPr>
          <a:lstStyle/>
          <a:p>
            <a:pPr algn="ctr">
              <a:buClr>
                <a:srgbClr val="A2A2A2"/>
              </a:buClr>
              <a:buSzPct val="70000"/>
              <a:buFont typeface="Monotype Sorts" pitchFamily="2" charset="2"/>
              <a:buNone/>
            </a:pPr>
            <a:r>
              <a:rPr lang="zh-CN" altLang="en-US" sz="1799" dirty="0">
                <a:solidFill>
                  <a:srgbClr val="000000"/>
                </a:solidFill>
                <a:latin typeface="Huawei Sans" panose="020C0503030203020204" pitchFamily="34" charset="0"/>
                <a:ea typeface="方正兰亭黑简体" panose="02000000000000000000" pitchFamily="2" charset="-122"/>
              </a:rPr>
              <a:t>集成</a:t>
            </a:r>
            <a:endParaRPr lang="en-US" altLang="zh-CN" sz="1799" dirty="0">
              <a:solidFill>
                <a:srgbClr val="000000"/>
              </a:solidFill>
              <a:latin typeface="Huawei Sans" panose="020C0503030203020204" pitchFamily="34" charset="0"/>
              <a:ea typeface="方正兰亭黑简体" panose="02000000000000000000" pitchFamily="2" charset="-122"/>
            </a:endParaRPr>
          </a:p>
        </p:txBody>
      </p:sp>
      <p:sp>
        <p:nvSpPr>
          <p:cNvPr id="4" name="矩形 3"/>
          <p:cNvSpPr/>
          <p:nvPr/>
        </p:nvSpPr>
        <p:spPr>
          <a:xfrm>
            <a:off x="672785" y="1020632"/>
            <a:ext cx="3980838" cy="1425340"/>
          </a:xfrm>
          <a:prstGeom prst="rect">
            <a:avLst/>
          </a:prstGeom>
        </p:spPr>
        <p:txBody>
          <a:bodyPr wrap="square">
            <a:spAutoFit/>
          </a:bodyPr>
          <a:lstStyle/>
          <a:p>
            <a:pPr>
              <a:lnSpc>
                <a:spcPct val="130000"/>
              </a:lnSpc>
              <a:defRPr/>
            </a:pPr>
            <a:r>
              <a:rPr lang="en-US" altLang="zh-CN" sz="1333" dirty="0">
                <a:solidFill>
                  <a:srgbClr val="C00000"/>
                </a:solidFill>
                <a:latin typeface="Huawei Sans" panose="020C0503030203020204" pitchFamily="34" charset="0"/>
                <a:ea typeface="方正兰亭黑简体" panose="02000000000000000000" pitchFamily="2" charset="-122"/>
              </a:rPr>
              <a:t>① CPU</a:t>
            </a:r>
            <a:r>
              <a:rPr lang="zh-CN" altLang="en-US" sz="1333" dirty="0">
                <a:solidFill>
                  <a:srgbClr val="C00000"/>
                </a:solidFill>
                <a:latin typeface="Huawei Sans" panose="020C0503030203020204" pitchFamily="34" charset="0"/>
                <a:ea typeface="方正兰亭黑简体" panose="02000000000000000000" pitchFamily="2" charset="-122"/>
              </a:rPr>
              <a:t>性能是关键：</a:t>
            </a:r>
            <a:endParaRPr lang="en-US" altLang="zh-CN" sz="1333" dirty="0">
              <a:solidFill>
                <a:srgbClr val="C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defRPr/>
            </a:pPr>
            <a:r>
              <a:rPr lang="zh-CN" altLang="en-US" sz="1333" dirty="0">
                <a:solidFill>
                  <a:srgbClr val="000000"/>
                </a:solidFill>
                <a:latin typeface="Huawei Sans" panose="020C0503030203020204" pitchFamily="34" charset="0"/>
                <a:ea typeface="方正兰亭黑简体" panose="02000000000000000000" pitchFamily="2" charset="-122"/>
              </a:rPr>
              <a:t>通过自研泰山核和多核，性能是</a:t>
            </a:r>
            <a:r>
              <a:rPr lang="en-US" altLang="zh-CN" sz="1333" dirty="0" err="1">
                <a:solidFill>
                  <a:srgbClr val="000000"/>
                </a:solidFill>
                <a:latin typeface="Huawei Sans" panose="020C0503030203020204" pitchFamily="34" charset="0"/>
                <a:ea typeface="方正兰亭黑简体" panose="02000000000000000000" pitchFamily="2" charset="-122"/>
              </a:rPr>
              <a:t>SkyLake</a:t>
            </a:r>
            <a:r>
              <a:rPr lang="en-US" altLang="zh-CN" sz="1333" dirty="0">
                <a:solidFill>
                  <a:srgbClr val="000000"/>
                </a:solidFill>
                <a:latin typeface="Huawei Sans" panose="020C0503030203020204" pitchFamily="34" charset="0"/>
                <a:ea typeface="方正兰亭黑简体" panose="02000000000000000000" pitchFamily="2" charset="-122"/>
              </a:rPr>
              <a:t> 6148</a:t>
            </a:r>
            <a:r>
              <a:rPr lang="zh-CN" altLang="en-US" sz="1333" dirty="0">
                <a:solidFill>
                  <a:srgbClr val="000000"/>
                </a:solidFill>
                <a:latin typeface="Huawei Sans" panose="020C0503030203020204" pitchFamily="34" charset="0"/>
                <a:ea typeface="方正兰亭黑简体" panose="02000000000000000000" pitchFamily="2" charset="-122"/>
              </a:rPr>
              <a:t>的</a:t>
            </a:r>
            <a:r>
              <a:rPr lang="en-US" altLang="zh-CN" sz="1333" dirty="0">
                <a:solidFill>
                  <a:srgbClr val="000000"/>
                </a:solidFill>
                <a:latin typeface="Huawei Sans" panose="020C0503030203020204" pitchFamily="34" charset="0"/>
                <a:ea typeface="方正兰亭黑简体" panose="02000000000000000000" pitchFamily="2" charset="-122"/>
              </a:rPr>
              <a:t>1.4</a:t>
            </a:r>
            <a:r>
              <a:rPr lang="zh-CN" altLang="en-US" sz="1333" dirty="0">
                <a:solidFill>
                  <a:srgbClr val="000000"/>
                </a:solidFill>
                <a:latin typeface="Huawei Sans" panose="020C0503030203020204" pitchFamily="34" charset="0"/>
                <a:ea typeface="方正兰亭黑简体" panose="02000000000000000000" pitchFamily="2" charset="-122"/>
              </a:rPr>
              <a:t>倍，达到</a:t>
            </a:r>
            <a:r>
              <a:rPr lang="zh-CN" altLang="en-US" sz="1333" dirty="0">
                <a:solidFill>
                  <a:srgbClr val="C00000"/>
                </a:solidFill>
                <a:latin typeface="Huawei Sans" panose="020C0503030203020204" pitchFamily="34" charset="0"/>
                <a:ea typeface="方正兰亭黑简体" panose="02000000000000000000" pitchFamily="2" charset="-122"/>
              </a:rPr>
              <a:t>下一代</a:t>
            </a:r>
            <a:r>
              <a:rPr lang="en-US" altLang="zh-CN" sz="1333" dirty="0">
                <a:solidFill>
                  <a:srgbClr val="C00000"/>
                </a:solidFill>
                <a:latin typeface="Huawei Sans" panose="020C0503030203020204" pitchFamily="34" charset="0"/>
                <a:ea typeface="方正兰亭黑简体" panose="02000000000000000000" pitchFamily="2" charset="-122"/>
              </a:rPr>
              <a:t>XEON V6</a:t>
            </a:r>
            <a:r>
              <a:rPr lang="zh-CN" altLang="en-US" sz="1333" dirty="0">
                <a:solidFill>
                  <a:srgbClr val="C00000"/>
                </a:solidFill>
                <a:latin typeface="Huawei Sans" panose="020C0503030203020204" pitchFamily="34" charset="0"/>
                <a:ea typeface="方正兰亭黑简体" panose="02000000000000000000" pitchFamily="2" charset="-122"/>
              </a:rPr>
              <a:t>性能。</a:t>
            </a:r>
            <a:endParaRPr lang="en-US" altLang="zh-CN" sz="1333" dirty="0">
              <a:solidFill>
                <a:srgbClr val="C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defRPr/>
            </a:pPr>
            <a:r>
              <a:rPr lang="zh-CN" altLang="en-US" sz="1333" dirty="0">
                <a:solidFill>
                  <a:srgbClr val="000000"/>
                </a:solidFill>
                <a:latin typeface="Huawei Sans" panose="020C0503030203020204" pitchFamily="34" charset="0"/>
                <a:ea typeface="方正兰亭黑简体" panose="02000000000000000000" pitchFamily="2" charset="-122"/>
              </a:rPr>
              <a:t>多</a:t>
            </a:r>
            <a:r>
              <a:rPr lang="en-US" altLang="zh-CN" sz="1333" dirty="0">
                <a:solidFill>
                  <a:srgbClr val="000000"/>
                </a:solidFill>
                <a:latin typeface="Huawei Sans" panose="020C0503030203020204" pitchFamily="34" charset="0"/>
                <a:ea typeface="方正兰亭黑简体" panose="02000000000000000000" pitchFamily="2" charset="-122"/>
              </a:rPr>
              <a:t>P</a:t>
            </a:r>
            <a:r>
              <a:rPr lang="zh-CN" altLang="en-US" sz="1333" dirty="0">
                <a:solidFill>
                  <a:srgbClr val="000000"/>
                </a:solidFill>
                <a:latin typeface="Huawei Sans" panose="020C0503030203020204" pitchFamily="34" charset="0"/>
                <a:ea typeface="方正兰亭黑简体" panose="02000000000000000000" pitchFamily="2" charset="-122"/>
              </a:rPr>
              <a:t>架构支撑产品性能扩展。</a:t>
            </a:r>
            <a:endParaRPr lang="en-US" altLang="zh-CN" sz="1333"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zh-CN" altLang="en-US" sz="1333" dirty="0">
                <a:solidFill>
                  <a:srgbClr val="000000"/>
                </a:solidFill>
                <a:latin typeface="Huawei Sans" panose="020C0503030203020204" pitchFamily="34" charset="0"/>
                <a:ea typeface="方正兰亭黑简体" panose="02000000000000000000" pitchFamily="2" charset="-122"/>
              </a:rPr>
              <a:t>性能不低于友商的同时，保持</a:t>
            </a:r>
            <a:r>
              <a:rPr lang="en-US" altLang="zh-CN" sz="1333" dirty="0">
                <a:solidFill>
                  <a:srgbClr val="C00000"/>
                </a:solidFill>
                <a:latin typeface="Huawei Sans" panose="020C0503030203020204" pitchFamily="34" charset="0"/>
                <a:ea typeface="方正兰亭黑简体" panose="02000000000000000000" pitchFamily="2" charset="-122"/>
              </a:rPr>
              <a:t>26%+</a:t>
            </a:r>
            <a:r>
              <a:rPr lang="zh-CN" altLang="en-US" sz="1333" dirty="0">
                <a:solidFill>
                  <a:srgbClr val="000000"/>
                </a:solidFill>
                <a:latin typeface="Huawei Sans" panose="020C0503030203020204" pitchFamily="34" charset="0"/>
                <a:ea typeface="方正兰亭黑简体" panose="02000000000000000000" pitchFamily="2" charset="-122"/>
              </a:rPr>
              <a:t>功耗优势。</a:t>
            </a:r>
            <a:endParaRPr lang="en-US" altLang="zh-CN" sz="1333" dirty="0">
              <a:solidFill>
                <a:srgbClr val="C00000"/>
              </a:solidFill>
              <a:latin typeface="Huawei Sans" panose="020C0503030203020204" pitchFamily="34" charset="0"/>
              <a:ea typeface="方正兰亭黑简体" panose="02000000000000000000" pitchFamily="2" charset="-122"/>
            </a:endParaRPr>
          </a:p>
        </p:txBody>
      </p:sp>
      <p:sp>
        <p:nvSpPr>
          <p:cNvPr id="7" name="矩形 6"/>
          <p:cNvSpPr/>
          <p:nvPr/>
        </p:nvSpPr>
        <p:spPr>
          <a:xfrm>
            <a:off x="668506" y="3742059"/>
            <a:ext cx="4503578" cy="892128"/>
          </a:xfrm>
          <a:prstGeom prst="rect">
            <a:avLst/>
          </a:prstGeom>
        </p:spPr>
        <p:txBody>
          <a:bodyPr wrap="square">
            <a:spAutoFit/>
          </a:bodyPr>
          <a:lstStyle/>
          <a:p>
            <a:pPr>
              <a:lnSpc>
                <a:spcPct val="130000"/>
              </a:lnSpc>
            </a:pPr>
            <a:r>
              <a:rPr lang="en-US" altLang="zh-CN" sz="1333" dirty="0">
                <a:solidFill>
                  <a:srgbClr val="C00000"/>
                </a:solidFill>
                <a:latin typeface="Huawei Sans" panose="020C0503030203020204" pitchFamily="34" charset="0"/>
                <a:ea typeface="方正兰亭黑简体" panose="02000000000000000000" pitchFamily="2" charset="-122"/>
              </a:rPr>
              <a:t>② SoC</a:t>
            </a:r>
            <a:r>
              <a:rPr lang="zh-CN" altLang="en-US" sz="1333" dirty="0">
                <a:solidFill>
                  <a:srgbClr val="C00000"/>
                </a:solidFill>
                <a:latin typeface="Huawei Sans" panose="020C0503030203020204" pitchFamily="34" charset="0"/>
                <a:ea typeface="方正兰亭黑简体" panose="02000000000000000000" pitchFamily="2" charset="-122"/>
              </a:rPr>
              <a:t>高度集成</a:t>
            </a:r>
            <a:r>
              <a:rPr lang="zh-CN" altLang="en-US" sz="1333" dirty="0">
                <a:solidFill>
                  <a:srgbClr val="000000"/>
                </a:solidFill>
                <a:latin typeface="Huawei Sans" panose="020C0503030203020204" pitchFamily="34" charset="0"/>
                <a:ea typeface="方正兰亭黑简体" panose="02000000000000000000" pitchFamily="2" charset="-122"/>
              </a:rPr>
              <a:t>：丰富的</a:t>
            </a:r>
            <a:r>
              <a:rPr lang="en-US" altLang="zh-CN" sz="1333" dirty="0">
                <a:solidFill>
                  <a:srgbClr val="000000"/>
                </a:solidFill>
                <a:latin typeface="Huawei Sans" panose="020C0503030203020204" pitchFamily="34" charset="0"/>
                <a:ea typeface="方正兰亭黑简体" panose="02000000000000000000" pitchFamily="2" charset="-122"/>
              </a:rPr>
              <a:t>IO</a:t>
            </a:r>
            <a:r>
              <a:rPr lang="zh-CN" altLang="en-US" sz="1333" dirty="0">
                <a:solidFill>
                  <a:srgbClr val="000000"/>
                </a:solidFill>
                <a:latin typeface="Huawei Sans" panose="020C0503030203020204" pitchFamily="34" charset="0"/>
                <a:ea typeface="方正兰亭黑简体" panose="02000000000000000000" pitchFamily="2" charset="-122"/>
              </a:rPr>
              <a:t>接口，支撑硬件极简设计</a:t>
            </a:r>
            <a:endParaRPr lang="en-US" altLang="zh-CN" sz="1333"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en-US" altLang="zh-CN" sz="1333" dirty="0">
                <a:solidFill>
                  <a:srgbClr val="000000"/>
                </a:solidFill>
                <a:latin typeface="Huawei Sans" panose="020C0503030203020204" pitchFamily="34" charset="0"/>
                <a:ea typeface="方正兰亭黑简体" panose="02000000000000000000" pitchFamily="2" charset="-122"/>
              </a:rPr>
              <a:t>8 Channel DDR4</a:t>
            </a:r>
            <a:r>
              <a:rPr lang="zh-CN" altLang="en-US" sz="1333" dirty="0">
                <a:solidFill>
                  <a:srgbClr val="000000"/>
                </a:solidFill>
                <a:latin typeface="Huawei Sans" panose="020C0503030203020204" pitchFamily="34" charset="0"/>
                <a:ea typeface="方正兰亭黑简体" panose="02000000000000000000" pitchFamily="2" charset="-122"/>
              </a:rPr>
              <a:t>。</a:t>
            </a:r>
            <a:endParaRPr lang="en-US" altLang="zh-CN" sz="1333"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en-US" altLang="zh-CN" sz="1333" dirty="0">
                <a:solidFill>
                  <a:srgbClr val="000000"/>
                </a:solidFill>
                <a:latin typeface="Huawei Sans" panose="020C0503030203020204" pitchFamily="34" charset="0"/>
                <a:ea typeface="方正兰亭黑简体" panose="02000000000000000000" pitchFamily="2" charset="-122"/>
              </a:rPr>
              <a:t>PCIe4.0</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100GE</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SAS3.0</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NVME</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RoCE v2</a:t>
            </a:r>
          </a:p>
        </p:txBody>
      </p:sp>
      <p:sp>
        <p:nvSpPr>
          <p:cNvPr id="228" name="矩形 227"/>
          <p:cNvSpPr/>
          <p:nvPr/>
        </p:nvSpPr>
        <p:spPr>
          <a:xfrm>
            <a:off x="7376046" y="1194159"/>
            <a:ext cx="3832554" cy="2012143"/>
          </a:xfrm>
          <a:prstGeom prst="rect">
            <a:avLst/>
          </a:prstGeom>
        </p:spPr>
        <p:txBody>
          <a:bodyPr wrap="square">
            <a:spAutoFit/>
          </a:bodyPr>
          <a:lstStyle/>
          <a:p>
            <a:pPr>
              <a:lnSpc>
                <a:spcPct val="130000"/>
              </a:lnSpc>
            </a:pPr>
            <a:r>
              <a:rPr lang="zh-CN" altLang="en-US" sz="1467" dirty="0">
                <a:solidFill>
                  <a:srgbClr val="C00000"/>
                </a:solidFill>
                <a:latin typeface="Huawei Sans" panose="020C0503030203020204" pitchFamily="34" charset="0"/>
                <a:ea typeface="方正兰亭黑简体" panose="02000000000000000000" pitchFamily="2" charset="-122"/>
              </a:rPr>
              <a:t>③ 芯片和产品</a:t>
            </a:r>
            <a:r>
              <a:rPr lang="en-US" altLang="zh-CN" sz="1467" dirty="0">
                <a:solidFill>
                  <a:srgbClr val="C00000"/>
                </a:solidFill>
                <a:latin typeface="Huawei Sans" panose="020C0503030203020204" pitchFamily="34" charset="0"/>
                <a:ea typeface="方正兰亭黑简体" panose="02000000000000000000" pitchFamily="2" charset="-122"/>
              </a:rPr>
              <a:t>Co-Design</a:t>
            </a:r>
            <a:r>
              <a:rPr lang="zh-CN" altLang="en-US" sz="1467" dirty="0">
                <a:solidFill>
                  <a:srgbClr val="C00000"/>
                </a:solidFill>
                <a:latin typeface="Huawei Sans" panose="020C0503030203020204" pitchFamily="34" charset="0"/>
                <a:ea typeface="方正兰亭黑简体" panose="02000000000000000000" pitchFamily="2" charset="-122"/>
              </a:rPr>
              <a:t>，架构创新：</a:t>
            </a:r>
            <a:r>
              <a:rPr lang="en-US" altLang="zh-CN" sz="1467" dirty="0">
                <a:solidFill>
                  <a:srgbClr val="000000"/>
                </a:solidFill>
                <a:latin typeface="Huawei Sans" panose="020C0503030203020204" pitchFamily="34" charset="0"/>
                <a:ea typeface="方正兰亭黑简体" panose="02000000000000000000" pitchFamily="2" charset="-122"/>
              </a:rPr>
              <a:t>X86</a:t>
            </a:r>
            <a:r>
              <a:rPr lang="zh-CN" altLang="en-US" sz="1467" dirty="0">
                <a:solidFill>
                  <a:srgbClr val="000000"/>
                </a:solidFill>
                <a:latin typeface="Huawei Sans" panose="020C0503030203020204" pitchFamily="34" charset="0"/>
                <a:ea typeface="方正兰亭黑简体" panose="02000000000000000000" pitchFamily="2" charset="-122"/>
              </a:rPr>
              <a:t>性能提升乏力，异构加速卸载成为常态</a:t>
            </a:r>
            <a:endParaRPr lang="en-US" altLang="zh-CN" sz="1467"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zh-CN" altLang="en-US" sz="1333" dirty="0">
                <a:solidFill>
                  <a:srgbClr val="000000"/>
                </a:solidFill>
                <a:latin typeface="Huawei Sans" panose="020C0503030203020204" pitchFamily="34" charset="0"/>
                <a:ea typeface="方正兰亭黑简体" panose="02000000000000000000" pitchFamily="2" charset="-122"/>
              </a:rPr>
              <a:t>内置</a:t>
            </a:r>
            <a:r>
              <a:rPr lang="en-US" altLang="zh-CN" sz="1333" dirty="0">
                <a:solidFill>
                  <a:srgbClr val="000000"/>
                </a:solidFill>
                <a:latin typeface="Huawei Sans" panose="020C0503030203020204" pitchFamily="34" charset="0"/>
                <a:ea typeface="方正兰亭黑简体" panose="02000000000000000000" pitchFamily="2" charset="-122"/>
              </a:rPr>
              <a:t>RAID</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RSA/SEC</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GZIP</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EC</a:t>
            </a:r>
            <a:r>
              <a:rPr lang="zh-CN" altLang="en-US" sz="1333" dirty="0">
                <a:solidFill>
                  <a:srgbClr val="000000"/>
                </a:solidFill>
                <a:latin typeface="Huawei Sans" panose="020C0503030203020204" pitchFamily="34" charset="0"/>
                <a:ea typeface="方正兰亭黑简体" panose="02000000000000000000" pitchFamily="2" charset="-122"/>
              </a:rPr>
              <a:t>、重删、</a:t>
            </a:r>
            <a:r>
              <a:rPr lang="en-US" altLang="zh-CN" sz="1333" dirty="0">
                <a:solidFill>
                  <a:srgbClr val="000000"/>
                </a:solidFill>
                <a:latin typeface="Huawei Sans" panose="020C0503030203020204" pitchFamily="34" charset="0"/>
                <a:ea typeface="方正兰亭黑简体" panose="02000000000000000000" pitchFamily="2" charset="-122"/>
              </a:rPr>
              <a:t>POE</a:t>
            </a:r>
            <a:r>
              <a:rPr lang="zh-CN" altLang="en-US" sz="1333" dirty="0">
                <a:solidFill>
                  <a:srgbClr val="000000"/>
                </a:solidFill>
                <a:latin typeface="Huawei Sans" panose="020C0503030203020204" pitchFamily="34" charset="0"/>
                <a:ea typeface="方正兰亭黑简体" panose="02000000000000000000" pitchFamily="2" charset="-122"/>
              </a:rPr>
              <a:t>加速，为产品提供</a:t>
            </a:r>
            <a:r>
              <a:rPr lang="en-US" altLang="zh-CN" sz="1333" dirty="0">
                <a:solidFill>
                  <a:srgbClr val="000000"/>
                </a:solidFill>
                <a:latin typeface="Huawei Sans" panose="020C0503030203020204" pitchFamily="34" charset="0"/>
                <a:ea typeface="方正兰亭黑简体" panose="02000000000000000000" pitchFamily="2" charset="-122"/>
              </a:rPr>
              <a:t>In-Line</a:t>
            </a:r>
            <a:r>
              <a:rPr lang="zh-CN" altLang="en-US" sz="1333" dirty="0">
                <a:solidFill>
                  <a:srgbClr val="000000"/>
                </a:solidFill>
                <a:latin typeface="Huawei Sans" panose="020C0503030203020204" pitchFamily="34" charset="0"/>
                <a:ea typeface="方正兰亭黑简体" panose="02000000000000000000" pitchFamily="2" charset="-122"/>
              </a:rPr>
              <a:t>业务加速，免锁队列和</a:t>
            </a:r>
            <a:r>
              <a:rPr lang="en-US" altLang="zh-CN" sz="1333" dirty="0">
                <a:solidFill>
                  <a:srgbClr val="000000"/>
                </a:solidFill>
                <a:latin typeface="Huawei Sans" panose="020C0503030203020204" pitchFamily="34" charset="0"/>
                <a:ea typeface="方正兰亭黑简体" panose="02000000000000000000" pitchFamily="2" charset="-122"/>
              </a:rPr>
              <a:t>SSD NVMe DMA</a:t>
            </a:r>
            <a:r>
              <a:rPr lang="zh-CN" altLang="en-US" sz="1333" dirty="0">
                <a:solidFill>
                  <a:srgbClr val="000000"/>
                </a:solidFill>
                <a:latin typeface="Huawei Sans" panose="020C0503030203020204" pitchFamily="34" charset="0"/>
                <a:ea typeface="方正兰亭黑简体" panose="02000000000000000000" pitchFamily="2" charset="-122"/>
              </a:rPr>
              <a:t>加速。 </a:t>
            </a:r>
            <a:endParaRPr lang="en-US" altLang="zh-CN" sz="1333" dirty="0">
              <a:solidFill>
                <a:srgbClr val="000000"/>
              </a:solidFill>
              <a:latin typeface="Huawei Sans" panose="020C0503030203020204" pitchFamily="34" charset="0"/>
              <a:ea typeface="方正兰亭黑简体" panose="02000000000000000000" pitchFamily="2" charset="-122"/>
            </a:endParaRPr>
          </a:p>
          <a:p>
            <a:pPr marL="216000" indent="-216000">
              <a:lnSpc>
                <a:spcPct val="130000"/>
              </a:lnSpc>
              <a:buSzPct val="60000"/>
              <a:buFont typeface="Wingdings" panose="05000000000000000000" pitchFamily="2" charset="2"/>
              <a:buChar char="l"/>
            </a:pPr>
            <a:r>
              <a:rPr lang="zh-CN" altLang="en-US" sz="1333" dirty="0">
                <a:solidFill>
                  <a:srgbClr val="000000"/>
                </a:solidFill>
                <a:latin typeface="Huawei Sans" panose="020C0503030203020204" pitchFamily="34" charset="0"/>
                <a:ea typeface="方正兰亭黑简体" panose="02000000000000000000" pitchFamily="2" charset="-122"/>
              </a:rPr>
              <a:t>外接扩展加速</a:t>
            </a:r>
            <a:r>
              <a:rPr lang="en-US" altLang="zh-CN" sz="1333" dirty="0">
                <a:solidFill>
                  <a:srgbClr val="000000"/>
                </a:solidFill>
                <a:latin typeface="Huawei Sans" panose="020C0503030203020204" pitchFamily="34" charset="0"/>
                <a:ea typeface="方正兰亭黑简体" panose="02000000000000000000" pitchFamily="2" charset="-122"/>
              </a:rPr>
              <a:t>(CCIX</a:t>
            </a:r>
            <a:r>
              <a:rPr lang="zh-CN" altLang="en-US" sz="1333" dirty="0">
                <a:solidFill>
                  <a:srgbClr val="000000"/>
                </a:solidFill>
                <a:latin typeface="Huawei Sans" panose="020C0503030203020204" pitchFamily="34" charset="0"/>
                <a:ea typeface="方正兰亭黑简体" panose="02000000000000000000" pitchFamily="2" charset="-122"/>
              </a:rPr>
              <a:t>、</a:t>
            </a:r>
            <a:r>
              <a:rPr lang="en-US" altLang="zh-CN" sz="1333" dirty="0">
                <a:solidFill>
                  <a:srgbClr val="000000"/>
                </a:solidFill>
                <a:latin typeface="Huawei Sans" panose="020C0503030203020204" pitchFamily="34" charset="0"/>
                <a:ea typeface="方正兰亭黑简体" panose="02000000000000000000" pitchFamily="2" charset="-122"/>
              </a:rPr>
              <a:t>SDI)</a:t>
            </a:r>
            <a:r>
              <a:rPr lang="zh-CN" altLang="en-US" sz="1333" dirty="0">
                <a:solidFill>
                  <a:srgbClr val="000000"/>
                </a:solidFill>
                <a:latin typeface="Huawei Sans" panose="020C0503030203020204" pitchFamily="34" charset="0"/>
                <a:ea typeface="方正兰亭黑简体" panose="02000000000000000000" pitchFamily="2" charset="-122"/>
              </a:rPr>
              <a:t>， 承载存储和云业务卸载架构创新。</a:t>
            </a:r>
          </a:p>
        </p:txBody>
      </p:sp>
      <p:sp>
        <p:nvSpPr>
          <p:cNvPr id="138" name="Rectangle 26"/>
          <p:cNvSpPr>
            <a:spLocks noChangeArrowheads="1"/>
          </p:cNvSpPr>
          <p:nvPr/>
        </p:nvSpPr>
        <p:spPr bwMode="auto">
          <a:xfrm>
            <a:off x="4957154" y="4009097"/>
            <a:ext cx="480867" cy="18142"/>
          </a:xfrm>
          <a:prstGeom prst="rect">
            <a:avLst/>
          </a:prstGeom>
          <a:solidFill>
            <a:srgbClr val="FF9933"/>
          </a:solidFill>
          <a:ln w="9525">
            <a:noFill/>
            <a:miter lim="800000"/>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
        <p:nvSpPr>
          <p:cNvPr id="27" name="Rectangle 22"/>
          <p:cNvSpPr>
            <a:spLocks noChangeArrowheads="1"/>
          </p:cNvSpPr>
          <p:nvPr/>
        </p:nvSpPr>
        <p:spPr bwMode="auto">
          <a:xfrm rot="5400000">
            <a:off x="4746887" y="4233968"/>
            <a:ext cx="430320" cy="18142"/>
          </a:xfrm>
          <a:prstGeom prst="rect">
            <a:avLst/>
          </a:prstGeom>
          <a:solidFill>
            <a:srgbClr val="FF9933"/>
          </a:solidFill>
          <a:ln w="12700">
            <a:noFill/>
            <a:miter lim="800000"/>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pic>
        <p:nvPicPr>
          <p:cNvPr id="8" name="图片 7"/>
          <p:cNvPicPr>
            <a:picLocks noChangeAspect="1"/>
          </p:cNvPicPr>
          <p:nvPr/>
        </p:nvPicPr>
        <p:blipFill>
          <a:blip r:embed="rId3"/>
          <a:stretch>
            <a:fillRect/>
          </a:stretch>
        </p:blipFill>
        <p:spPr>
          <a:xfrm>
            <a:off x="6218886" y="4081043"/>
            <a:ext cx="5193000" cy="2096866"/>
          </a:xfrm>
          <a:prstGeom prst="rect">
            <a:avLst/>
          </a:prstGeom>
        </p:spPr>
      </p:pic>
      <p:pic>
        <p:nvPicPr>
          <p:cNvPr id="10" name="图片 9"/>
          <p:cNvPicPr>
            <a:picLocks noChangeAspect="1"/>
          </p:cNvPicPr>
          <p:nvPr/>
        </p:nvPicPr>
        <p:blipFill>
          <a:blip r:embed="rId4"/>
          <a:stretch>
            <a:fillRect/>
          </a:stretch>
        </p:blipFill>
        <p:spPr>
          <a:xfrm>
            <a:off x="760313" y="4601762"/>
            <a:ext cx="3504611" cy="1602784"/>
          </a:xfrm>
          <a:prstGeom prst="rect">
            <a:avLst/>
          </a:prstGeom>
        </p:spPr>
      </p:pic>
      <p:pic>
        <p:nvPicPr>
          <p:cNvPr id="5" name="图片 4"/>
          <p:cNvPicPr>
            <a:picLocks noChangeAspect="1"/>
          </p:cNvPicPr>
          <p:nvPr/>
        </p:nvPicPr>
        <p:blipFill>
          <a:blip r:embed="rId5"/>
          <a:stretch>
            <a:fillRect/>
          </a:stretch>
        </p:blipFill>
        <p:spPr>
          <a:xfrm>
            <a:off x="751676" y="2436187"/>
            <a:ext cx="3492139" cy="1333292"/>
          </a:xfrm>
          <a:prstGeom prst="rect">
            <a:avLst/>
          </a:prstGeom>
        </p:spPr>
      </p:pic>
      <p:sp>
        <p:nvSpPr>
          <p:cNvPr id="2" name="标题 1"/>
          <p:cNvSpPr>
            <a:spLocks noGrp="1"/>
          </p:cNvSpPr>
          <p:nvPr>
            <p:ph type="title"/>
          </p:nvPr>
        </p:nvSpPr>
        <p:spPr/>
        <p:txBody>
          <a:bodyPr/>
          <a:lstStyle/>
          <a:p>
            <a:r>
              <a:rPr lang="zh-CN" altLang="en-US" sz="3400" dirty="0"/>
              <a:t>鲲鹏</a:t>
            </a:r>
            <a:r>
              <a:rPr lang="en-US" altLang="zh-CN" sz="3400" dirty="0"/>
              <a:t>920</a:t>
            </a:r>
            <a:r>
              <a:rPr lang="zh-CN" altLang="en-US" sz="3400" dirty="0"/>
              <a:t>芯片概览：高性能、高集成、异构加速</a:t>
            </a:r>
          </a:p>
        </p:txBody>
      </p:sp>
      <p:sp>
        <p:nvSpPr>
          <p:cNvPr id="137" name="Rectangle 25"/>
          <p:cNvSpPr>
            <a:spLocks noChangeArrowheads="1"/>
          </p:cNvSpPr>
          <p:nvPr/>
        </p:nvSpPr>
        <p:spPr bwMode="auto">
          <a:xfrm flipV="1">
            <a:off x="6218886" y="3206301"/>
            <a:ext cx="513799" cy="45719"/>
          </a:xfrm>
          <a:prstGeom prst="rect">
            <a:avLst/>
          </a:prstGeom>
          <a:solidFill>
            <a:srgbClr val="FFE2B8"/>
          </a:solidFill>
          <a:ln w="9525">
            <a:noFill/>
            <a:miter lim="800000"/>
            <a:headEnd/>
            <a:tailEnd/>
          </a:ln>
        </p:spPr>
        <p:txBody>
          <a:bodyPr vert="horz" wrap="square" lIns="121888" tIns="60944" rIns="121888" bIns="60944" numCol="1" anchor="t" anchorCtr="0" compatLnSpc="1">
            <a:prstTxWarp prst="textNoShape">
              <a:avLst/>
            </a:prstTxWarp>
          </a:bodyPr>
          <a:lstStyle/>
          <a:p>
            <a:pPr>
              <a:defRPr/>
            </a:pPr>
            <a:endParaRPr lang="zh-CN" altLang="en-US" sz="1799" kern="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597583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副标题 1"/>
          <p:cNvSpPr txBox="1">
            <a:spLocks/>
          </p:cNvSpPr>
          <p:nvPr/>
        </p:nvSpPr>
        <p:spPr>
          <a:xfrm>
            <a:off x="1654531" y="5414693"/>
            <a:ext cx="1822113" cy="462102"/>
          </a:xfrm>
          <a:prstGeom prst="rect">
            <a:avLst/>
          </a:prstGeom>
        </p:spPr>
        <p:txBody>
          <a:bodyPr lIns="0" tIns="0" rIns="0" bIns="0" anchor="t">
            <a:normAutofit/>
          </a:bodyPr>
          <a:lstStyle>
            <a:lvl1pPr marL="0" indent="0" algn="l" defTabSz="1187798" rtl="0" eaLnBrk="1" latinLnBrk="0" hangingPunct="1">
              <a:lnSpc>
                <a:spcPts val="3430"/>
              </a:lnSpc>
              <a:spcBef>
                <a:spcPts val="0"/>
              </a:spcBef>
              <a:buFont typeface="Arial" panose="020B0604020202020204"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algn="ctr" fontAlgn="t">
              <a:spcAft>
                <a:spcPct val="0"/>
              </a:spcAft>
            </a:pPr>
            <a:r>
              <a:rPr lang="zh-CN" altLang="en-US" sz="15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高集成：</a:t>
            </a:r>
            <a:r>
              <a:rPr lang="en-US" altLang="zh-CN" sz="1599"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4in1</a:t>
            </a:r>
          </a:p>
        </p:txBody>
      </p:sp>
      <p:grpSp>
        <p:nvGrpSpPr>
          <p:cNvPr id="51" name="组合 50"/>
          <p:cNvGrpSpPr/>
          <p:nvPr/>
        </p:nvGrpSpPr>
        <p:grpSpPr>
          <a:xfrm>
            <a:off x="3966504" y="1530598"/>
            <a:ext cx="5873655" cy="4005603"/>
            <a:chOff x="881594" y="2244456"/>
            <a:chExt cx="4252657" cy="2805099"/>
          </a:xfrm>
        </p:grpSpPr>
        <p:grpSp>
          <p:nvGrpSpPr>
            <p:cNvPr id="52" name="成组"/>
            <p:cNvGrpSpPr/>
            <p:nvPr/>
          </p:nvGrpSpPr>
          <p:grpSpPr>
            <a:xfrm>
              <a:off x="881594" y="2244456"/>
              <a:ext cx="4252657" cy="2805099"/>
              <a:chOff x="0" y="0"/>
              <a:chExt cx="8818052" cy="5816485"/>
            </a:xfrm>
          </p:grpSpPr>
          <p:sp>
            <p:nvSpPr>
              <p:cNvPr id="108" name="矩形"/>
              <p:cNvSpPr/>
              <p:nvPr/>
            </p:nvSpPr>
            <p:spPr>
              <a:xfrm>
                <a:off x="13122" y="4267561"/>
                <a:ext cx="8802584" cy="1548924"/>
              </a:xfrm>
              <a:prstGeom prst="rect">
                <a:avLst/>
              </a:prstGeom>
              <a:gradFill flip="none" rotWithShape="1">
                <a:gsLst>
                  <a:gs pos="0">
                    <a:srgbClr val="30B5C5">
                      <a:alpha val="0"/>
                    </a:srgbClr>
                  </a:gs>
                  <a:gs pos="100000">
                    <a:srgbClr val="30B5C5">
                      <a:alpha val="15000"/>
                    </a:srgbClr>
                  </a:gs>
                </a:gsLst>
                <a:lin ang="16200000" scaled="0"/>
              </a:gradFill>
              <a:ln w="3175" cap="flat">
                <a:noFill/>
                <a:miter lim="400000"/>
              </a:ln>
              <a:effectLst/>
            </p:spPr>
            <p:txBody>
              <a:bodyPr wrap="square" lIns="15413" tIns="15413" rIns="15413" bIns="15413" numCol="1" anchor="ctr">
                <a:noAutofit/>
              </a:bodyPr>
              <a:lstStyle/>
              <a:p>
                <a:pPr defTabSz="1087990" fontAlgn="t" hangingPunct="0">
                  <a:spcBef>
                    <a:spcPct val="0"/>
                  </a:spcBef>
                  <a:spcAft>
                    <a:spcPct val="0"/>
                  </a:spcAft>
                  <a:defRPr sz="2200" b="0">
                    <a:solidFill>
                      <a:srgbClr val="000000"/>
                    </a:solidFill>
                    <a:latin typeface="Arial"/>
                    <a:ea typeface="Arial"/>
                    <a:cs typeface="Arial"/>
                    <a:sym typeface="Arial"/>
                  </a:defRPr>
                </a:pPr>
                <a:endParaRPr sz="15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sp>
            <p:nvSpPr>
              <p:cNvPr id="109" name="形状"/>
              <p:cNvSpPr/>
              <p:nvPr/>
            </p:nvSpPr>
            <p:spPr>
              <a:xfrm>
                <a:off x="10776" y="3278488"/>
                <a:ext cx="8807277" cy="963881"/>
              </a:xfrm>
              <a:custGeom>
                <a:avLst/>
                <a:gdLst/>
                <a:ahLst/>
                <a:cxnLst>
                  <a:cxn ang="0">
                    <a:pos x="wd2" y="hd2"/>
                  </a:cxn>
                  <a:cxn ang="5400000">
                    <a:pos x="wd2" y="hd2"/>
                  </a:cxn>
                  <a:cxn ang="10800000">
                    <a:pos x="wd2" y="hd2"/>
                  </a:cxn>
                  <a:cxn ang="16200000">
                    <a:pos x="wd2" y="hd2"/>
                  </a:cxn>
                </a:cxnLst>
                <a:rect l="0" t="0" r="r" b="b"/>
                <a:pathLst>
                  <a:path w="21600" h="21600" extrusionOk="0">
                    <a:moveTo>
                      <a:pt x="5112" y="803"/>
                    </a:moveTo>
                    <a:lnTo>
                      <a:pt x="0" y="21545"/>
                    </a:lnTo>
                    <a:lnTo>
                      <a:pt x="21600" y="21600"/>
                    </a:lnTo>
                    <a:lnTo>
                      <a:pt x="16523" y="0"/>
                    </a:lnTo>
                    <a:lnTo>
                      <a:pt x="5112" y="803"/>
                    </a:lnTo>
                    <a:close/>
                  </a:path>
                </a:pathLst>
              </a:custGeom>
              <a:gradFill flip="none" rotWithShape="1">
                <a:gsLst>
                  <a:gs pos="0">
                    <a:srgbClr val="30B5C5">
                      <a:alpha val="0"/>
                    </a:srgbClr>
                  </a:gs>
                  <a:gs pos="100000">
                    <a:srgbClr val="30B5C5">
                      <a:alpha val="15000"/>
                    </a:srgbClr>
                  </a:gs>
                </a:gsLst>
                <a:lin ang="5400000" scaled="0"/>
              </a:gradFill>
              <a:ln w="3175" cap="flat">
                <a:noFill/>
                <a:miter lim="400000"/>
              </a:ln>
              <a:effectLst/>
            </p:spPr>
            <p:txBody>
              <a:bodyPr wrap="square" lIns="15413" tIns="15413" rIns="15413" bIns="15413" numCol="1" anchor="ctr">
                <a:noAutofit/>
              </a:bodyPr>
              <a:lstStyle/>
              <a:p>
                <a:pPr defTabSz="1087990" fontAlgn="t" hangingPunct="0">
                  <a:spcBef>
                    <a:spcPct val="0"/>
                  </a:spcBef>
                  <a:spcAft>
                    <a:spcPct val="0"/>
                  </a:spcAft>
                  <a:defRPr sz="2200" b="0">
                    <a:solidFill>
                      <a:srgbClr val="000000"/>
                    </a:solidFill>
                    <a:latin typeface="Arial"/>
                    <a:ea typeface="Arial"/>
                    <a:cs typeface="Arial"/>
                    <a:sym typeface="Arial"/>
                  </a:defRPr>
                </a:pPr>
                <a:endParaRPr sz="15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sp>
            <p:nvSpPr>
              <p:cNvPr id="110" name="矩形"/>
              <p:cNvSpPr/>
              <p:nvPr/>
            </p:nvSpPr>
            <p:spPr>
              <a:xfrm rot="10800000" flipH="1">
                <a:off x="2525" y="0"/>
                <a:ext cx="8802584" cy="1552300"/>
              </a:xfrm>
              <a:prstGeom prst="rect">
                <a:avLst/>
              </a:prstGeom>
              <a:gradFill flip="none" rotWithShape="1">
                <a:gsLst>
                  <a:gs pos="0">
                    <a:srgbClr val="30B5C5">
                      <a:alpha val="0"/>
                    </a:srgbClr>
                  </a:gs>
                  <a:gs pos="100000">
                    <a:srgbClr val="30B5C5">
                      <a:alpha val="15000"/>
                    </a:srgbClr>
                  </a:gs>
                </a:gsLst>
                <a:lin ang="16200000" scaled="0"/>
              </a:gradFill>
              <a:ln w="3175" cap="flat">
                <a:noFill/>
                <a:miter lim="400000"/>
              </a:ln>
              <a:effectLst/>
            </p:spPr>
            <p:txBody>
              <a:bodyPr wrap="square" lIns="15413" tIns="15413" rIns="15413" bIns="15413" numCol="1" anchor="ctr">
                <a:noAutofit/>
              </a:bodyPr>
              <a:lstStyle/>
              <a:p>
                <a:pPr defTabSz="1087990" fontAlgn="t" hangingPunct="0">
                  <a:spcBef>
                    <a:spcPct val="0"/>
                  </a:spcBef>
                  <a:spcAft>
                    <a:spcPct val="0"/>
                  </a:spcAft>
                  <a:defRPr sz="2200" b="0">
                    <a:solidFill>
                      <a:srgbClr val="000000"/>
                    </a:solidFill>
                    <a:latin typeface="Arial"/>
                    <a:ea typeface="Arial"/>
                    <a:cs typeface="Arial"/>
                    <a:sym typeface="Arial"/>
                  </a:defRPr>
                </a:pPr>
                <a:endParaRPr sz="15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sp>
            <p:nvSpPr>
              <p:cNvPr id="111" name="形状"/>
              <p:cNvSpPr/>
              <p:nvPr/>
            </p:nvSpPr>
            <p:spPr>
              <a:xfrm rot="10800000" flipH="1">
                <a:off x="0" y="1577493"/>
                <a:ext cx="8807277" cy="963881"/>
              </a:xfrm>
              <a:custGeom>
                <a:avLst/>
                <a:gdLst/>
                <a:ahLst/>
                <a:cxnLst>
                  <a:cxn ang="0">
                    <a:pos x="wd2" y="hd2"/>
                  </a:cxn>
                  <a:cxn ang="5400000">
                    <a:pos x="wd2" y="hd2"/>
                  </a:cxn>
                  <a:cxn ang="10800000">
                    <a:pos x="wd2" y="hd2"/>
                  </a:cxn>
                  <a:cxn ang="16200000">
                    <a:pos x="wd2" y="hd2"/>
                  </a:cxn>
                </a:cxnLst>
                <a:rect l="0" t="0" r="r" b="b"/>
                <a:pathLst>
                  <a:path w="21600" h="21600" extrusionOk="0">
                    <a:moveTo>
                      <a:pt x="5112" y="803"/>
                    </a:moveTo>
                    <a:lnTo>
                      <a:pt x="0" y="21545"/>
                    </a:lnTo>
                    <a:lnTo>
                      <a:pt x="21600" y="21600"/>
                    </a:lnTo>
                    <a:lnTo>
                      <a:pt x="16523" y="0"/>
                    </a:lnTo>
                    <a:lnTo>
                      <a:pt x="5112" y="803"/>
                    </a:lnTo>
                    <a:close/>
                  </a:path>
                </a:pathLst>
              </a:custGeom>
              <a:gradFill flip="none" rotWithShape="1">
                <a:gsLst>
                  <a:gs pos="0">
                    <a:srgbClr val="30B5C5">
                      <a:alpha val="0"/>
                    </a:srgbClr>
                  </a:gs>
                  <a:gs pos="100000">
                    <a:srgbClr val="30B5C5">
                      <a:alpha val="15000"/>
                    </a:srgbClr>
                  </a:gs>
                </a:gsLst>
                <a:lin ang="5400000" scaled="0"/>
              </a:gradFill>
              <a:ln w="3175" cap="flat">
                <a:noFill/>
                <a:miter lim="400000"/>
              </a:ln>
              <a:effectLst/>
            </p:spPr>
            <p:txBody>
              <a:bodyPr wrap="square" lIns="15413" tIns="15413" rIns="15413" bIns="15413" numCol="1" anchor="ctr">
                <a:noAutofit/>
              </a:bodyPr>
              <a:lstStyle/>
              <a:p>
                <a:pPr defTabSz="1087990" fontAlgn="t" hangingPunct="0">
                  <a:spcBef>
                    <a:spcPct val="0"/>
                  </a:spcBef>
                  <a:spcAft>
                    <a:spcPct val="0"/>
                  </a:spcAft>
                  <a:defRPr sz="2200" b="0">
                    <a:solidFill>
                      <a:srgbClr val="000000"/>
                    </a:solidFill>
                    <a:latin typeface="Arial"/>
                    <a:ea typeface="Arial"/>
                    <a:cs typeface="Arial"/>
                    <a:sym typeface="Arial"/>
                  </a:defRPr>
                </a:pPr>
                <a:endParaRPr sz="1599" kern="0" dirty="0">
                  <a:solidFill>
                    <a:srgbClr val="1D1D1A"/>
                  </a:solidFill>
                  <a:latin typeface="Huawei Sans" panose="020C0503030203020204" pitchFamily="34" charset="0"/>
                  <a:ea typeface="方正兰亭黑简体" panose="02000000000000000000" pitchFamily="2" charset="-122"/>
                  <a:cs typeface="Arial"/>
                  <a:sym typeface="微软雅黑" panose="020B0503020204020204" pitchFamily="34" charset="-122"/>
                </a:endParaRPr>
              </a:p>
            </p:txBody>
          </p:sp>
        </p:grpSp>
        <p:sp>
          <p:nvSpPr>
            <p:cNvPr id="53" name="矩形"/>
            <p:cNvSpPr/>
            <p:nvPr/>
          </p:nvSpPr>
          <p:spPr>
            <a:xfrm>
              <a:off x="4058154" y="4463084"/>
              <a:ext cx="995960"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9031" tIns="9031" rIns="9031" bIns="9031" anchor="ctr"/>
            <a:lstStyle/>
            <a:p>
              <a:pPr algn="ctr" defTabSz="146756" fontAlgn="t" hangingPunct="0">
                <a:spcBef>
                  <a:spcPct val="0"/>
                </a:spcBef>
                <a:spcAft>
                  <a:spcPct val="0"/>
                </a:spcAft>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4" name="矩形"/>
            <p:cNvSpPr/>
            <p:nvPr/>
          </p:nvSpPr>
          <p:spPr>
            <a:xfrm>
              <a:off x="959524" y="2517686"/>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9031" tIns="9031" rIns="9031" bIns="9031" anchor="ct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5" name="矩形"/>
            <p:cNvSpPr/>
            <p:nvPr/>
          </p:nvSpPr>
          <p:spPr>
            <a:xfrm>
              <a:off x="3788110" y="3305795"/>
              <a:ext cx="295189" cy="663604"/>
            </a:xfrm>
            <a:prstGeom prst="rect">
              <a:avLst/>
            </a:prstGeom>
            <a:solidFill>
              <a:srgbClr val="9FA0A0">
                <a:alpha val="15000"/>
              </a:srgbClr>
            </a:solidFill>
            <a:ln w="3175">
              <a:solidFill>
                <a:srgbClr val="6C6C6C">
                  <a:alpha val="50000"/>
                </a:srgbClr>
              </a:solidFill>
              <a:miter lim="400000"/>
            </a:ln>
          </p:spPr>
          <p:txBody>
            <a:bodyPr lIns="9031" tIns="9031" rIns="9031" bIns="9031" anchor="ct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6" name="LLC"/>
            <p:cNvSpPr txBox="1"/>
            <p:nvPr/>
          </p:nvSpPr>
          <p:spPr>
            <a:xfrm>
              <a:off x="3805718" y="3547597"/>
              <a:ext cx="259977" cy="19029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lvl1pPr>
                <a:defRPr sz="2200" b="0">
                  <a:latin typeface="Huawei Sans"/>
                  <a:ea typeface="Huawei Sans"/>
                  <a:cs typeface="Huawei Sans"/>
                  <a:sym typeface="Huawei Sans"/>
                </a:defRPr>
              </a:lvl1pPr>
            </a:lstStyle>
            <a:p>
              <a:pPr algn="ctr" defTabSz="146051" fontAlgn="t" hangingPunct="0">
                <a:spcBef>
                  <a:spcPct val="0"/>
                </a:spcBef>
                <a:spcAft>
                  <a:spcPct val="0"/>
                </a:spcAft>
              </a:pPr>
              <a:r>
                <a:rPr sz="15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LLC</a:t>
              </a:r>
            </a:p>
          </p:txBody>
        </p:sp>
        <p:sp>
          <p:nvSpPr>
            <p:cNvPr id="57" name="HCCS"/>
            <p:cNvSpPr txBox="1"/>
            <p:nvPr/>
          </p:nvSpPr>
          <p:spPr>
            <a:xfrm>
              <a:off x="1047229" y="2588141"/>
              <a:ext cx="820552" cy="16874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lvl1pPr>
                <a:defRPr b="0">
                  <a:latin typeface="Huawei Sans"/>
                  <a:ea typeface="Huawei Sans"/>
                  <a:cs typeface="Huawei Sans"/>
                  <a:sym typeface="Huawei Sans"/>
                </a:defRPr>
              </a:lvl1pPr>
            </a:lstStyle>
            <a:p>
              <a:pPr algn="ctr" defTabSz="146051" fontAlgn="t" hangingPunct="0">
                <a:spcBef>
                  <a:spcPct val="0"/>
                </a:spcBef>
                <a:spcAft>
                  <a:spcPct val="0"/>
                </a:spcAft>
              </a:pPr>
              <a:r>
                <a:rPr lang="en-US" sz="13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30GT/</a:t>
              </a:r>
              <a:r>
                <a:rPr lang="en-US" altLang="zh-CN" sz="1399" b="1" kern="0" dirty="0">
                  <a:solidFill>
                    <a:srgbClr val="C00000"/>
                  </a:solidFill>
                  <a:latin typeface="Huawei Sans" panose="020C0503030203020204" pitchFamily="34" charset="0"/>
                  <a:ea typeface="方正兰亭黑简体" panose="02000000000000000000" pitchFamily="2" charset="-122"/>
                  <a:cs typeface="+mn-ea"/>
                  <a:sym typeface="微软雅黑" panose="020B0503020204020204" pitchFamily="34" charset="-122"/>
                </a:rPr>
                <a:t>s</a:t>
              </a:r>
              <a:r>
                <a:rPr lang="en-US" altLang="zh-CN" sz="1399" kern="0" dirty="0">
                  <a:solidFill>
                    <a:srgbClr val="1D1D1A"/>
                  </a:solidFill>
                  <a:latin typeface="Huawei Sans" panose="020C0503030203020204" pitchFamily="34" charset="0"/>
                  <a:ea typeface="方正兰亭黑简体" panose="02000000000000000000" pitchFamily="2" charset="-122"/>
                  <a:cs typeface="+mn-ea"/>
                  <a:sym typeface="微软雅黑" panose="020B0503020204020204" pitchFamily="34" charset="-122"/>
                </a:rPr>
                <a:t> </a:t>
              </a:r>
              <a:r>
                <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HCCS</a:t>
              </a:r>
            </a:p>
          </p:txBody>
        </p:sp>
        <p:sp>
          <p:nvSpPr>
            <p:cNvPr id="58" name="矩形"/>
            <p:cNvSpPr/>
            <p:nvPr/>
          </p:nvSpPr>
          <p:spPr>
            <a:xfrm>
              <a:off x="3959419" y="2517686"/>
              <a:ext cx="1126092"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9031" tIns="9031" rIns="9031" bIns="9031" anchor="ctr"/>
            <a:lstStyle/>
            <a:p>
              <a:pPr algn="ctr" defTabSz="146756" fontAlgn="t" hangingPunct="0">
                <a:spcBef>
                  <a:spcPct val="0"/>
                </a:spcBef>
                <a:spcAft>
                  <a:spcPct val="0"/>
                </a:spcAft>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59" name="矩形"/>
            <p:cNvSpPr/>
            <p:nvPr/>
          </p:nvSpPr>
          <p:spPr>
            <a:xfrm>
              <a:off x="3025277" y="4463084"/>
              <a:ext cx="995959" cy="289310"/>
            </a:xfrm>
            <a:prstGeom prst="rect">
              <a:avLst/>
            </a:prstGeom>
            <a:gradFill>
              <a:gsLst>
                <a:gs pos="0">
                  <a:srgbClr val="9FA0A0">
                    <a:alpha val="30000"/>
                  </a:srgbClr>
                </a:gs>
                <a:gs pos="100000">
                  <a:srgbClr val="9FA0A0">
                    <a:alpha val="9000"/>
                  </a:srgbClr>
                </a:gs>
              </a:gsLst>
              <a:lin ang="5400000"/>
            </a:gradFill>
            <a:ln w="3175">
              <a:solidFill>
                <a:srgbClr val="FF0000">
                  <a:alpha val="30000"/>
                </a:srgbClr>
              </a:solidFill>
              <a:miter lim="400000"/>
            </a:ln>
          </p:spPr>
          <p:txBody>
            <a:bodyPr lIns="9031" tIns="9031" rIns="9031" bIns="9031" anchor="ctr"/>
            <a:lstStyle/>
            <a:p>
              <a:pPr algn="ctr" defTabSz="146756" fontAlgn="t" hangingPunct="0">
                <a:spcBef>
                  <a:spcPct val="0"/>
                </a:spcBef>
                <a:spcAft>
                  <a:spcPct val="0"/>
                </a:spcAft>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0" name="Local Bus…"/>
            <p:cNvSpPr txBox="1"/>
            <p:nvPr/>
          </p:nvSpPr>
          <p:spPr>
            <a:xfrm>
              <a:off x="4063804" y="4469441"/>
              <a:ext cx="990001" cy="27660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p>
              <a:pPr algn="ctr" defTabSz="146051" fontAlgn="t" hangingPunct="0">
                <a:spcBef>
                  <a:spcPct val="0"/>
                </a:spcBef>
                <a:spcAft>
                  <a:spcPct val="0"/>
                </a:spcAft>
                <a:defRPr b="0">
                  <a:latin typeface="Huawei Sans"/>
                  <a:ea typeface="Huawei Sans"/>
                  <a:cs typeface="Huawei Sans"/>
                  <a:sym typeface="Huawei Sans"/>
                </a:defRPr>
              </a:pPr>
              <a:r>
                <a:rPr sz="1200" kern="0" dirty="0">
                  <a:solidFill>
                    <a:srgbClr val="1D1D1A"/>
                  </a:solidFill>
                  <a:latin typeface="Huawei Sans" panose="020C0503030203020204" pitchFamily="34" charset="0"/>
                  <a:ea typeface="方正兰亭黑简体" panose="02000000000000000000" pitchFamily="2" charset="-122"/>
                  <a:cs typeface="Huawei Sans"/>
                  <a:sym typeface="微软雅黑" panose="020B0503020204020204" pitchFamily="34" charset="-122"/>
                </a:rPr>
                <a:t>Local Bus</a:t>
              </a:r>
            </a:p>
            <a:p>
              <a:pPr algn="ctr" defTabSz="146051" fontAlgn="t" hangingPunct="0">
                <a:spcBef>
                  <a:spcPct val="0"/>
                </a:spcBef>
                <a:spcAft>
                  <a:spcPct val="0"/>
                </a:spcAft>
                <a:defRPr b="0">
                  <a:latin typeface="Huawei Sans"/>
                  <a:ea typeface="Huawei Sans"/>
                  <a:cs typeface="Huawei Sans"/>
                  <a:sym typeface="Huawei Sans"/>
                </a:defRPr>
              </a:pPr>
              <a:r>
                <a:rPr sz="1200" kern="0" dirty="0">
                  <a:solidFill>
                    <a:srgbClr val="1D1D1A"/>
                  </a:solidFill>
                  <a:latin typeface="Huawei Sans" panose="020C0503030203020204" pitchFamily="34" charset="0"/>
                  <a:ea typeface="方正兰亭黑简体" panose="02000000000000000000" pitchFamily="2" charset="-122"/>
                  <a:cs typeface="Huawei Sans"/>
                  <a:sym typeface="微软雅黑" panose="020B0503020204020204" pitchFamily="34" charset="-122"/>
                </a:rPr>
                <a:t>NANDC/USB/UART</a:t>
              </a:r>
            </a:p>
          </p:txBody>
        </p:sp>
        <p:sp>
          <p:nvSpPr>
            <p:cNvPr id="61" name="100GE NIC/RoCE"/>
            <p:cNvSpPr txBox="1"/>
            <p:nvPr/>
          </p:nvSpPr>
          <p:spPr>
            <a:xfrm>
              <a:off x="4002229" y="2577970"/>
              <a:ext cx="1020176" cy="168745"/>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lvl1pPr defTabSz="412750">
                <a:defRPr b="0">
                  <a:latin typeface="+mn-lt"/>
                  <a:ea typeface="+mn-ea"/>
                  <a:cs typeface="+mn-cs"/>
                  <a:sym typeface="Helvetica Neue Medium"/>
                </a:defRPr>
              </a:lvl1pPr>
            </a:lstStyle>
            <a:p>
              <a:pPr algn="ctr" fontAlgn="t" hangingPunct="0">
                <a:spcBef>
                  <a:spcPct val="0"/>
                </a:spcBef>
                <a:spcAft>
                  <a:spcPct val="0"/>
                </a:spcAft>
              </a:pPr>
              <a:r>
                <a:rPr sz="13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100GE</a:t>
              </a:r>
              <a:r>
                <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 NIC/RoCE</a:t>
              </a:r>
            </a:p>
          </p:txBody>
        </p:sp>
        <p:sp>
          <p:nvSpPr>
            <p:cNvPr id="62" name="矩形"/>
            <p:cNvSpPr/>
            <p:nvPr/>
          </p:nvSpPr>
          <p:spPr>
            <a:xfrm>
              <a:off x="1992401" y="4459682"/>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9031" tIns="9031" rIns="9031" bIns="9031" anchor="ctr"/>
            <a:lstStyle/>
            <a:p>
              <a:pPr algn="ctr" defTabSz="146756" fontAlgn="t" hangingPunct="0">
                <a:spcBef>
                  <a:spcPct val="0"/>
                </a:spcBef>
                <a:spcAft>
                  <a:spcPct val="0"/>
                </a:spcAft>
                <a:defRPr b="0">
                  <a:latin typeface="+mn-lt"/>
                  <a:ea typeface="+mn-ea"/>
                  <a:cs typeface="+mn-cs"/>
                  <a:sym typeface="Helvetica Neue Medium"/>
                </a:defRPr>
              </a:pPr>
              <a:r>
                <a:rPr lang="en-US" altLang="zh-CN" sz="1399" b="1" kern="0" dirty="0" err="1">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PCIe</a:t>
              </a:r>
              <a:r>
                <a:rPr lang="en-US" altLang="zh-CN" sz="13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 4.0</a:t>
              </a:r>
            </a:p>
          </p:txBody>
        </p:sp>
        <p:sp>
          <p:nvSpPr>
            <p:cNvPr id="63" name="矩形"/>
            <p:cNvSpPr/>
            <p:nvPr/>
          </p:nvSpPr>
          <p:spPr>
            <a:xfrm>
              <a:off x="959524" y="4459682"/>
              <a:ext cx="995959" cy="289310"/>
            </a:xfrm>
            <a:prstGeom prst="rect">
              <a:avLst/>
            </a:prstGeom>
            <a:gradFill>
              <a:gsLst>
                <a:gs pos="0">
                  <a:srgbClr val="9FA0A0">
                    <a:alpha val="30000"/>
                  </a:srgbClr>
                </a:gs>
                <a:gs pos="100000">
                  <a:srgbClr val="9FA0A0">
                    <a:alpha val="9000"/>
                  </a:srgbClr>
                </a:gs>
              </a:gsLst>
              <a:lin ang="5400000"/>
            </a:gradFill>
            <a:ln w="3175">
              <a:solidFill>
                <a:srgbClr val="9FA0A0">
                  <a:alpha val="30000"/>
                </a:srgbClr>
              </a:solidFill>
              <a:miter lim="400000"/>
            </a:ln>
          </p:spPr>
          <p:txBody>
            <a:bodyPr lIns="9031" tIns="9031" rIns="9031" bIns="9031" anchor="ctr"/>
            <a:lstStyle/>
            <a:p>
              <a:pPr algn="ctr" defTabSz="146756" fontAlgn="t" hangingPunct="0">
                <a:spcBef>
                  <a:spcPct val="0"/>
                </a:spcBef>
                <a:spcAft>
                  <a:spcPct val="0"/>
                </a:spcAft>
                <a:defRPr b="0">
                  <a:latin typeface="+mn-lt"/>
                  <a:ea typeface="+mn-ea"/>
                  <a:cs typeface="+mn-cs"/>
                  <a:sym typeface="Helvetica Neue Medium"/>
                </a:defRPr>
              </a:pPr>
              <a:r>
                <a:rPr lang="en-US" altLang="zh-CN" sz="1200" b="1" kern="0" dirty="0">
                  <a:solidFill>
                    <a:srgbClr val="C00000"/>
                  </a:solidFill>
                  <a:latin typeface="Huawei Sans" panose="020C0503030203020204" pitchFamily="34" charset="0"/>
                  <a:ea typeface="方正兰亭黑简体" panose="02000000000000000000" pitchFamily="2" charset="-122"/>
                  <a:cs typeface="Huawei Sans"/>
                  <a:sym typeface="Huawei Sans"/>
                </a:rPr>
                <a:t>8</a:t>
              </a:r>
              <a:r>
                <a:rPr lang="zh-CN" altLang="en-US" sz="1399" b="1" kern="0" dirty="0">
                  <a:solidFill>
                    <a:srgbClr val="C00000"/>
                  </a:solidFill>
                  <a:latin typeface="Huawei Sans" panose="020C0503030203020204" pitchFamily="34" charset="0"/>
                  <a:ea typeface="方正兰亭黑简体" panose="02000000000000000000" pitchFamily="2" charset="-122"/>
                  <a:cs typeface="Huawei Sans"/>
                  <a:sym typeface="Huawei Sans"/>
                </a:rPr>
                <a:t>通道</a:t>
              </a:r>
              <a:r>
                <a:rPr lang="en-US" altLang="zh-CN" sz="1400" dirty="0">
                  <a:latin typeface="Huawei Sans" panose="020C0503030203020204" pitchFamily="34" charset="0"/>
                  <a:ea typeface="方正兰亭黑简体" panose="02000000000000000000" pitchFamily="2" charset="-122"/>
                </a:rPr>
                <a:t>DDR4</a:t>
              </a: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64" name="SAS / SATA3.0"/>
            <p:cNvSpPr txBox="1"/>
            <p:nvPr/>
          </p:nvSpPr>
          <p:spPr>
            <a:xfrm>
              <a:off x="3127856" y="4469440"/>
              <a:ext cx="776448" cy="27660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lvl1pPr>
                <a:defRPr b="0">
                  <a:latin typeface="Huawei Sans"/>
                  <a:ea typeface="Huawei Sans"/>
                  <a:cs typeface="Huawei Sans"/>
                  <a:sym typeface="Huawei Sans"/>
                </a:defRPr>
              </a:lvl1pPr>
            </a:lstStyle>
            <a:p>
              <a:pPr algn="ctr" defTabSz="146051" fontAlgn="t" hangingPunct="0">
                <a:spcBef>
                  <a:spcPct val="0"/>
                </a:spcBef>
                <a:spcAft>
                  <a:spcPct val="0"/>
                </a:spcAft>
              </a:pPr>
              <a:r>
                <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SAS / SATA3.0</a:t>
              </a:r>
              <a:r>
                <a:rPr lang="en-US"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 </a:t>
              </a:r>
            </a:p>
            <a:p>
              <a:pPr algn="ctr" defTabSz="146051" fontAlgn="t" hangingPunct="0">
                <a:spcBef>
                  <a:spcPct val="0"/>
                </a:spcBef>
                <a:spcAft>
                  <a:spcPct val="0"/>
                </a:spcAft>
              </a:pPr>
              <a:r>
                <a:rPr lang="zh-CN" altLang="en-US" sz="1200" kern="0" dirty="0">
                  <a:solidFill>
                    <a:srgbClr val="1D1D1A"/>
                  </a:solidFill>
                  <a:latin typeface="Huawei Sans" panose="020C0503030203020204" pitchFamily="34" charset="0"/>
                  <a:ea typeface="方正兰亭黑简体" panose="02000000000000000000" pitchFamily="2" charset="-122"/>
                  <a:cs typeface="+mn-ea"/>
                  <a:sym typeface="微软雅黑" panose="020B0503020204020204" pitchFamily="34" charset="-122"/>
                </a:rPr>
                <a:t>控制器</a:t>
              </a: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grpSp>
          <p:nvGrpSpPr>
            <p:cNvPr id="67" name="成组"/>
            <p:cNvGrpSpPr/>
            <p:nvPr/>
          </p:nvGrpSpPr>
          <p:grpSpPr>
            <a:xfrm>
              <a:off x="2407580" y="3304264"/>
              <a:ext cx="1200685" cy="666667"/>
              <a:chOff x="0" y="0"/>
              <a:chExt cx="2489668" cy="1382358"/>
            </a:xfrm>
          </p:grpSpPr>
          <p:grpSp>
            <p:nvGrpSpPr>
              <p:cNvPr id="81" name="成组"/>
              <p:cNvGrpSpPr/>
              <p:nvPr/>
            </p:nvGrpSpPr>
            <p:grpSpPr>
              <a:xfrm>
                <a:off x="0" y="0"/>
                <a:ext cx="2489669" cy="1382359"/>
                <a:chOff x="0" y="0"/>
                <a:chExt cx="2489668" cy="1382358"/>
              </a:xfrm>
            </p:grpSpPr>
            <p:sp>
              <p:nvSpPr>
                <p:cNvPr id="104" name="矩形"/>
                <p:cNvSpPr/>
                <p:nvPr/>
              </p:nvSpPr>
              <p:spPr>
                <a:xfrm>
                  <a:off x="214624" y="0"/>
                  <a:ext cx="2275045" cy="1190834"/>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9031" tIns="9031" rIns="9031" bIns="9031" numCol="1" anchor="ctr">
                  <a:noAutofit/>
                </a:bodyP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05" name="矩形"/>
                <p:cNvSpPr/>
                <p:nvPr/>
              </p:nvSpPr>
              <p:spPr>
                <a:xfrm>
                  <a:off x="156134" y="45763"/>
                  <a:ext cx="2275046" cy="1190834"/>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9031" tIns="9031" rIns="9031" bIns="9031" numCol="1" anchor="ctr">
                  <a:noAutofit/>
                </a:bodyP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06" name="矩形"/>
                <p:cNvSpPr/>
                <p:nvPr/>
              </p:nvSpPr>
              <p:spPr>
                <a:xfrm>
                  <a:off x="0" y="191524"/>
                  <a:ext cx="2275045" cy="1190835"/>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9031" tIns="9031" rIns="9031" bIns="9031" numCol="1" anchor="ctr">
                  <a:noAutofit/>
                </a:bodyP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107" name="矩形"/>
                <p:cNvSpPr/>
                <p:nvPr/>
              </p:nvSpPr>
              <p:spPr>
                <a:xfrm>
                  <a:off x="79413" y="124519"/>
                  <a:ext cx="2275046" cy="1190835"/>
                </a:xfrm>
                <a:prstGeom prst="rect">
                  <a:avLst/>
                </a:prstGeom>
                <a:solidFill>
                  <a:srgbClr val="9FA0A0">
                    <a:alpha val="9000"/>
                  </a:srgbClr>
                </a:solidFill>
                <a:ln w="12700" cap="flat">
                  <a:solidFill>
                    <a:srgbClr val="C70001">
                      <a:alpha val="30000"/>
                    </a:srgbClr>
                  </a:solidFill>
                  <a:prstDash val="solid"/>
                  <a:miter lim="400000"/>
                </a:ln>
                <a:effectLst/>
              </p:spPr>
              <p:txBody>
                <a:bodyPr wrap="square" lIns="9031" tIns="9031" rIns="9031" bIns="9031" numCol="1" anchor="ctr">
                  <a:noAutofit/>
                </a:bodyPr>
                <a:lstStyle/>
                <a:p>
                  <a:pPr algn="ctr" defTabSz="146756" fontAlgn="t" hangingPunct="0">
                    <a:spcBef>
                      <a:spcPct val="0"/>
                    </a:spcBef>
                    <a:spcAft>
                      <a:spcPct val="0"/>
                    </a:spcAft>
                    <a:defRPr b="0">
                      <a:latin typeface="+mn-lt"/>
                      <a:ea typeface="+mn-ea"/>
                      <a:cs typeface="+mn-cs"/>
                      <a:sym typeface="Helvetica Neue Medium"/>
                    </a:defRPr>
                  </a:pPr>
                  <a:endParaRPr sz="1399"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grpSp>
          <p:grpSp>
            <p:nvGrpSpPr>
              <p:cNvPr id="82" name="成组"/>
              <p:cNvGrpSpPr/>
              <p:nvPr/>
            </p:nvGrpSpPr>
            <p:grpSpPr>
              <a:xfrm>
                <a:off x="311531" y="384108"/>
                <a:ext cx="1907371" cy="612114"/>
                <a:chOff x="0" y="0"/>
                <a:chExt cx="1907370" cy="612112"/>
              </a:xfrm>
            </p:grpSpPr>
            <p:sp>
              <p:nvSpPr>
                <p:cNvPr id="83" name="LSU"/>
                <p:cNvSpPr/>
                <p:nvPr/>
              </p:nvSpPr>
              <p:spPr>
                <a:xfrm>
                  <a:off x="0" y="0"/>
                  <a:ext cx="179447"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4" name="LSU"/>
                <p:cNvSpPr/>
                <p:nvPr/>
              </p:nvSpPr>
              <p:spPr>
                <a:xfrm>
                  <a:off x="287986"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5" name="LSU"/>
                <p:cNvSpPr/>
                <p:nvPr/>
              </p:nvSpPr>
              <p:spPr>
                <a:xfrm>
                  <a:off x="575973"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6" name="LSU"/>
                <p:cNvSpPr/>
                <p:nvPr/>
              </p:nvSpPr>
              <p:spPr>
                <a:xfrm>
                  <a:off x="863960"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7" name="LSU"/>
                <p:cNvSpPr/>
                <p:nvPr/>
              </p:nvSpPr>
              <p:spPr>
                <a:xfrm>
                  <a:off x="1151947"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8" name="LSU"/>
                <p:cNvSpPr/>
                <p:nvPr/>
              </p:nvSpPr>
              <p:spPr>
                <a:xfrm>
                  <a:off x="1439934"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89" name="LSU"/>
                <p:cNvSpPr/>
                <p:nvPr/>
              </p:nvSpPr>
              <p:spPr>
                <a:xfrm>
                  <a:off x="1727923" y="0"/>
                  <a:ext cx="179448" cy="179447"/>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0" name="LSU"/>
                <p:cNvSpPr/>
                <p:nvPr/>
              </p:nvSpPr>
              <p:spPr>
                <a:xfrm>
                  <a:off x="0" y="216332"/>
                  <a:ext cx="179447"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1" name="LSU"/>
                <p:cNvSpPr/>
                <p:nvPr/>
              </p:nvSpPr>
              <p:spPr>
                <a:xfrm>
                  <a:off x="287986"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2" name="LSU"/>
                <p:cNvSpPr/>
                <p:nvPr/>
              </p:nvSpPr>
              <p:spPr>
                <a:xfrm>
                  <a:off x="575973"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3" name="LSU"/>
                <p:cNvSpPr/>
                <p:nvPr/>
              </p:nvSpPr>
              <p:spPr>
                <a:xfrm>
                  <a:off x="863960"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4" name="LSU"/>
                <p:cNvSpPr/>
                <p:nvPr/>
              </p:nvSpPr>
              <p:spPr>
                <a:xfrm>
                  <a:off x="1151947"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5" name="LSU"/>
                <p:cNvSpPr/>
                <p:nvPr/>
              </p:nvSpPr>
              <p:spPr>
                <a:xfrm>
                  <a:off x="1439934"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6" name="LSU"/>
                <p:cNvSpPr/>
                <p:nvPr/>
              </p:nvSpPr>
              <p:spPr>
                <a:xfrm>
                  <a:off x="1727923" y="216332"/>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7" name="LSU"/>
                <p:cNvSpPr/>
                <p:nvPr/>
              </p:nvSpPr>
              <p:spPr>
                <a:xfrm>
                  <a:off x="0" y="432665"/>
                  <a:ext cx="179447"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8" name="LSU"/>
                <p:cNvSpPr/>
                <p:nvPr/>
              </p:nvSpPr>
              <p:spPr>
                <a:xfrm>
                  <a:off x="287986"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99" name="LSU"/>
                <p:cNvSpPr/>
                <p:nvPr/>
              </p:nvSpPr>
              <p:spPr>
                <a:xfrm>
                  <a:off x="575973"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0" name="LSU"/>
                <p:cNvSpPr/>
                <p:nvPr/>
              </p:nvSpPr>
              <p:spPr>
                <a:xfrm>
                  <a:off x="863960"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1" name="LSU"/>
                <p:cNvSpPr/>
                <p:nvPr/>
              </p:nvSpPr>
              <p:spPr>
                <a:xfrm>
                  <a:off x="1151947"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2" name="LSU"/>
                <p:cNvSpPr/>
                <p:nvPr/>
              </p:nvSpPr>
              <p:spPr>
                <a:xfrm>
                  <a:off x="1439934"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sp>
              <p:nvSpPr>
                <p:cNvPr id="103" name="LSU"/>
                <p:cNvSpPr/>
                <p:nvPr/>
              </p:nvSpPr>
              <p:spPr>
                <a:xfrm>
                  <a:off x="1727923" y="432665"/>
                  <a:ext cx="179448" cy="179448"/>
                </a:xfrm>
                <a:prstGeom prst="rect">
                  <a:avLst/>
                </a:prstGeom>
                <a:noFill/>
                <a:ln w="3175" cap="flat">
                  <a:solidFill>
                    <a:srgbClr val="6C6C6C"/>
                  </a:solidFill>
                  <a:prstDash val="solid"/>
                  <a:miter lim="400000"/>
                </a:ln>
                <a:effectLst/>
              </p:spPr>
              <p:txBody>
                <a:bodyPr wrap="square" lIns="8128" tIns="8128" rIns="8128" bIns="8128" numCol="1" anchor="ctr">
                  <a:noAutofit/>
                </a:bodyPr>
                <a:lstStyle/>
                <a:p>
                  <a:pPr algn="ctr" defTabSz="160563" fontAlgn="t" hangingPunct="0">
                    <a:spcBef>
                      <a:spcPct val="0"/>
                    </a:spcBef>
                    <a:spcAft>
                      <a:spcPct val="0"/>
                    </a:spcAft>
                    <a:defRPr sz="700" b="0">
                      <a:latin typeface="微软雅黑"/>
                      <a:ea typeface="微软雅黑"/>
                      <a:cs typeface="微软雅黑"/>
                      <a:sym typeface="微软雅黑"/>
                    </a:defRPr>
                  </a:pPr>
                  <a:endParaRPr sz="700" kern="0" dirty="0">
                    <a:solidFill>
                      <a:srgbClr val="1D1D1A"/>
                    </a:solidFill>
                    <a:latin typeface="Huawei Sans" panose="020C0503030203020204" pitchFamily="34" charset="0"/>
                    <a:ea typeface="方正兰亭黑简体" panose="02000000000000000000" pitchFamily="2" charset="-122"/>
                    <a:cs typeface="微软雅黑"/>
                    <a:sym typeface="微软雅黑" panose="020B0503020204020204" pitchFamily="34" charset="-122"/>
                  </a:endParaRPr>
                </a:p>
              </p:txBody>
            </p:sp>
          </p:grpSp>
        </p:grpSp>
        <p:sp>
          <p:nvSpPr>
            <p:cNvPr id="68" name="64 cores"/>
            <p:cNvSpPr txBox="1"/>
            <p:nvPr/>
          </p:nvSpPr>
          <p:spPr>
            <a:xfrm>
              <a:off x="1278022" y="3472575"/>
              <a:ext cx="871618" cy="27651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700" tIns="12700" rIns="12700" bIns="12700" anchor="ctr">
              <a:spAutoFit/>
            </a:bodyPr>
            <a:lstStyle>
              <a:lvl1pPr>
                <a:defRPr sz="2800" b="0">
                  <a:latin typeface="Huawei Sans"/>
                  <a:ea typeface="Huawei Sans"/>
                  <a:cs typeface="Huawei Sans"/>
                  <a:sym typeface="Huawei Sans"/>
                </a:defRPr>
              </a:lvl1pPr>
            </a:lstStyle>
            <a:p>
              <a:pPr algn="ctr" defTabSz="146051" fontAlgn="t" hangingPunct="0">
                <a:spcBef>
                  <a:spcPct val="0"/>
                </a:spcBef>
                <a:spcAft>
                  <a:spcPct val="0"/>
                </a:spcAft>
              </a:pPr>
              <a:r>
                <a:rPr sz="2399" b="1"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64</a:t>
              </a:r>
              <a:r>
                <a:rPr sz="2399" kern="0" dirty="0">
                  <a:solidFill>
                    <a:srgbClr val="C00000"/>
                  </a:solidFill>
                  <a:latin typeface="Huawei Sans" panose="020C0503030203020204" pitchFamily="34" charset="0"/>
                  <a:ea typeface="方正兰亭黑简体" panose="02000000000000000000" pitchFamily="2" charset="-122"/>
                  <a:sym typeface="微软雅黑" panose="020B0503020204020204" pitchFamily="34" charset="-122"/>
                </a:rPr>
                <a:t> </a:t>
              </a:r>
              <a:r>
                <a:rPr sz="2399" kern="0" dirty="0">
                  <a:solidFill>
                    <a:srgbClr val="CCCCCC">
                      <a:lumMod val="10000"/>
                    </a:srgbClr>
                  </a:solidFill>
                  <a:latin typeface="Huawei Sans" panose="020C0503030203020204" pitchFamily="34" charset="0"/>
                  <a:ea typeface="方正兰亭黑简体" panose="02000000000000000000" pitchFamily="2" charset="-122"/>
                  <a:sym typeface="微软雅黑" panose="020B0503020204020204" pitchFamily="34" charset="-122"/>
                </a:rPr>
                <a:t>cores</a:t>
              </a:r>
            </a:p>
          </p:txBody>
        </p:sp>
        <p:sp>
          <p:nvSpPr>
            <p:cNvPr id="69" name="线条"/>
            <p:cNvSpPr/>
            <p:nvPr/>
          </p:nvSpPr>
          <p:spPr>
            <a:xfrm flipV="1">
              <a:off x="3010985" y="3038243"/>
              <a:ext cx="0" cy="234461"/>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0" name="线条"/>
            <p:cNvSpPr/>
            <p:nvPr/>
          </p:nvSpPr>
          <p:spPr>
            <a:xfrm flipV="1">
              <a:off x="3935703" y="3033092"/>
              <a:ext cx="0" cy="239613"/>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1" name="线条"/>
            <p:cNvSpPr/>
            <p:nvPr/>
          </p:nvSpPr>
          <p:spPr>
            <a:xfrm flipV="1">
              <a:off x="3935703" y="4007642"/>
              <a:ext cx="0" cy="239613"/>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2" name="线条"/>
            <p:cNvSpPr/>
            <p:nvPr/>
          </p:nvSpPr>
          <p:spPr>
            <a:xfrm flipV="1">
              <a:off x="3010985" y="4012792"/>
              <a:ext cx="0" cy="234461"/>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3" name="线条"/>
            <p:cNvSpPr/>
            <p:nvPr/>
          </p:nvSpPr>
          <p:spPr>
            <a:xfrm flipV="1">
              <a:off x="1477715" y="2810844"/>
              <a:ext cx="0" cy="160010"/>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4" name="线条"/>
            <p:cNvSpPr/>
            <p:nvPr/>
          </p:nvSpPr>
          <p:spPr>
            <a:xfrm flipV="1">
              <a:off x="4563923" y="2810844"/>
              <a:ext cx="0" cy="160010"/>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5" name="线条"/>
            <p:cNvSpPr/>
            <p:nvPr/>
          </p:nvSpPr>
          <p:spPr>
            <a:xfrm flipV="1">
              <a:off x="1477715" y="4302230"/>
              <a:ext cx="0" cy="160012"/>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6" name="线条"/>
            <p:cNvSpPr/>
            <p:nvPr/>
          </p:nvSpPr>
          <p:spPr>
            <a:xfrm flipV="1">
              <a:off x="4563923" y="4302230"/>
              <a:ext cx="0" cy="160012"/>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7" name="线条"/>
            <p:cNvSpPr/>
            <p:nvPr/>
          </p:nvSpPr>
          <p:spPr>
            <a:xfrm flipV="1">
              <a:off x="3523256" y="4298141"/>
              <a:ext cx="0" cy="160010"/>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sp>
          <p:nvSpPr>
            <p:cNvPr id="78" name="线条"/>
            <p:cNvSpPr/>
            <p:nvPr/>
          </p:nvSpPr>
          <p:spPr>
            <a:xfrm flipV="1">
              <a:off x="2490380" y="4301543"/>
              <a:ext cx="0" cy="160010"/>
            </a:xfrm>
            <a:prstGeom prst="line">
              <a:avLst/>
            </a:prstGeom>
            <a:ln w="12700">
              <a:solidFill>
                <a:srgbClr val="9FA0A0"/>
              </a:solidFill>
              <a:custDash>
                <a:ds d="100000" sp="200000"/>
              </a:custDash>
              <a:headEnd type="triangle"/>
              <a:tailEnd type="triangle"/>
            </a:ln>
          </p:spPr>
          <p:txBody>
            <a:bodyPr lIns="12700" tIns="12700" rIns="12700" bIns="12700" anchor="ctr"/>
            <a:lstStyle/>
            <a:p>
              <a:pPr algn="ctr" defTabSz="146051" fontAlgn="t" hangingPunct="0">
                <a:spcBef>
                  <a:spcPct val="0"/>
                </a:spcBef>
                <a:spcAft>
                  <a:spcPct val="0"/>
                </a:spcAft>
                <a:defRPr sz="1400" b="0">
                  <a:latin typeface="+mn-lt"/>
                  <a:ea typeface="+mn-ea"/>
                  <a:cs typeface="+mn-cs"/>
                  <a:sym typeface="Helvetica Neue Medium"/>
                </a:defRPr>
              </a:pPr>
              <a:endParaRPr sz="1200"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cxnSp>
          <p:nvCxnSpPr>
            <p:cNvPr id="79" name="直接连接符 78"/>
            <p:cNvCxnSpPr/>
            <p:nvPr/>
          </p:nvCxnSpPr>
          <p:spPr>
            <a:xfrm>
              <a:off x="886791" y="2993080"/>
              <a:ext cx="4241218"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886791" y="4289115"/>
              <a:ext cx="4241218"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8464007" y="5507971"/>
            <a:ext cx="1871915" cy="387519"/>
            <a:chOff x="5749105" y="4825560"/>
            <a:chExt cx="1872646" cy="387670"/>
          </a:xfrm>
        </p:grpSpPr>
        <p:sp>
          <p:nvSpPr>
            <p:cNvPr id="114" name="矩形 113">
              <a:extLst>
                <a:ext uri="{FF2B5EF4-FFF2-40B4-BE49-F238E27FC236}">
                  <a16:creationId xmlns:a16="http://schemas.microsoft.com/office/drawing/2014/main" id="{C6A9809E-633D-2949-A062-4DF3E0D71D26}"/>
                </a:ext>
              </a:extLst>
            </p:cNvPr>
            <p:cNvSpPr/>
            <p:nvPr/>
          </p:nvSpPr>
          <p:spPr>
            <a:xfrm>
              <a:off x="5749105" y="4825560"/>
              <a:ext cx="1710126" cy="387670"/>
            </a:xfrm>
            <a:prstGeom prst="rect">
              <a:avLst/>
            </a:prstGeom>
          </p:spPr>
          <p:txBody>
            <a:bodyPr wrap="square" anchor="t">
              <a:spAutoFit/>
            </a:bodyPr>
            <a:lstStyle/>
            <a:p>
              <a:pPr algn="r" fontAlgn="t">
                <a:lnSpc>
                  <a:spcPct val="120000"/>
                </a:lnSpc>
                <a:spcBef>
                  <a:spcPct val="0"/>
                </a:spcBef>
                <a:spcAft>
                  <a:spcPct val="0"/>
                </a:spcAft>
              </a:pPr>
              <a:r>
                <a:rPr lang="zh-CN" altLang="en-US" sz="15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高能效：</a:t>
              </a:r>
              <a:r>
                <a:rPr lang="en-US" altLang="zh-CN" sz="1599"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30%   </a:t>
              </a:r>
            </a:p>
          </p:txBody>
        </p:sp>
        <p:sp>
          <p:nvSpPr>
            <p:cNvPr id="115" name="右箭头 20">
              <a:extLst>
                <a:ext uri="{FF2B5EF4-FFF2-40B4-BE49-F238E27FC236}">
                  <a16:creationId xmlns:a16="http://schemas.microsoft.com/office/drawing/2014/main" id="{C18B7FD5-DF15-3A47-8E3B-7D5F4452C5EB}"/>
                </a:ext>
              </a:extLst>
            </p:cNvPr>
            <p:cNvSpPr/>
            <p:nvPr/>
          </p:nvSpPr>
          <p:spPr>
            <a:xfrm rot="16200000">
              <a:off x="7422607" y="4959488"/>
              <a:ext cx="235767" cy="162520"/>
            </a:xfrm>
            <a:prstGeom prst="rightArrow">
              <a:avLst>
                <a:gd name="adj1" fmla="val 50000"/>
                <a:gd name="adj2" fmla="val 50000"/>
              </a:avLst>
            </a:prstGeom>
            <a:solidFill>
              <a:srgbClr val="C00000"/>
            </a:solidFill>
            <a:ln w="12700">
              <a:miter lim="400000"/>
            </a:ln>
          </p:spPr>
          <p:txBody>
            <a:bodyPr tIns="91403" bIns="91403" anchor="ctr"/>
            <a:lstStyle/>
            <a:p>
              <a:pPr algn="r" fontAlgn="t">
                <a:spcBef>
                  <a:spcPct val="0"/>
                </a:spcBef>
                <a:spcAft>
                  <a:spcPct val="0"/>
                </a:spcAft>
                <a:defRPr>
                  <a:solidFill>
                    <a:srgbClr val="666666"/>
                  </a:solidFill>
                </a:defRPr>
              </a:pPr>
              <a:endParaRPr sz="1599"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endParaRPr>
            </a:p>
          </p:txBody>
        </p:sp>
      </p:grpSp>
      <p:grpSp>
        <p:nvGrpSpPr>
          <p:cNvPr id="116" name="组合 115"/>
          <p:cNvGrpSpPr/>
          <p:nvPr/>
        </p:nvGrpSpPr>
        <p:grpSpPr>
          <a:xfrm>
            <a:off x="6157853" y="5489276"/>
            <a:ext cx="1630330" cy="387519"/>
            <a:chOff x="5982784" y="1758939"/>
            <a:chExt cx="1630967" cy="387670"/>
          </a:xfrm>
        </p:grpSpPr>
        <p:sp>
          <p:nvSpPr>
            <p:cNvPr id="117" name="矩形 116">
              <a:extLst>
                <a:ext uri="{FF2B5EF4-FFF2-40B4-BE49-F238E27FC236}">
                  <a16:creationId xmlns:a16="http://schemas.microsoft.com/office/drawing/2014/main" id="{C6A9809E-633D-2949-A062-4DF3E0D71D26}"/>
                </a:ext>
              </a:extLst>
            </p:cNvPr>
            <p:cNvSpPr/>
            <p:nvPr/>
          </p:nvSpPr>
          <p:spPr>
            <a:xfrm>
              <a:off x="5982784" y="1758939"/>
              <a:ext cx="1476445" cy="387670"/>
            </a:xfrm>
            <a:prstGeom prst="rect">
              <a:avLst/>
            </a:prstGeom>
          </p:spPr>
          <p:txBody>
            <a:bodyPr wrap="square">
              <a:spAutoFit/>
            </a:bodyPr>
            <a:lstStyle/>
            <a:p>
              <a:pPr algn="r" fontAlgn="t">
                <a:lnSpc>
                  <a:spcPct val="120000"/>
                </a:lnSpc>
                <a:spcBef>
                  <a:spcPct val="0"/>
                </a:spcBef>
                <a:spcAft>
                  <a:spcPct val="0"/>
                </a:spcAft>
              </a:pPr>
              <a:r>
                <a:rPr lang="zh-CN" altLang="en-US" sz="15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高并发：</a:t>
              </a:r>
              <a:r>
                <a:rPr lang="en-US" altLang="zh-CN" sz="1599"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25%</a:t>
              </a:r>
              <a:r>
                <a:rPr lang="en-US" altLang="zh-CN" sz="15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   </a:t>
              </a:r>
            </a:p>
          </p:txBody>
        </p:sp>
        <p:sp>
          <p:nvSpPr>
            <p:cNvPr id="118" name="右箭头 20">
              <a:extLst>
                <a:ext uri="{FF2B5EF4-FFF2-40B4-BE49-F238E27FC236}">
                  <a16:creationId xmlns:a16="http://schemas.microsoft.com/office/drawing/2014/main" id="{C18B7FD5-DF15-3A47-8E3B-7D5F4452C5EB}"/>
                </a:ext>
              </a:extLst>
            </p:cNvPr>
            <p:cNvSpPr/>
            <p:nvPr/>
          </p:nvSpPr>
          <p:spPr>
            <a:xfrm rot="16200000">
              <a:off x="7414607" y="1901279"/>
              <a:ext cx="235767" cy="162520"/>
            </a:xfrm>
            <a:prstGeom prst="rightArrow">
              <a:avLst>
                <a:gd name="adj1" fmla="val 50000"/>
                <a:gd name="adj2" fmla="val 50000"/>
              </a:avLst>
            </a:prstGeom>
            <a:solidFill>
              <a:srgbClr val="C00000"/>
            </a:solidFill>
            <a:ln w="12700">
              <a:miter lim="400000"/>
            </a:ln>
          </p:spPr>
          <p:txBody>
            <a:bodyPr tIns="91403" bIns="91403" anchor="ctr"/>
            <a:lstStyle/>
            <a:p>
              <a:pPr algn="r" fontAlgn="t">
                <a:spcBef>
                  <a:spcPct val="0"/>
                </a:spcBef>
                <a:spcAft>
                  <a:spcPct val="0"/>
                </a:spcAft>
                <a:defRPr>
                  <a:solidFill>
                    <a:srgbClr val="666666"/>
                  </a:solidFill>
                </a:defRPr>
              </a:pPr>
              <a:endParaRPr sz="1599"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endParaRPr>
            </a:p>
          </p:txBody>
        </p:sp>
      </p:grpSp>
      <p:grpSp>
        <p:nvGrpSpPr>
          <p:cNvPr id="119" name="组合 118"/>
          <p:cNvGrpSpPr/>
          <p:nvPr/>
        </p:nvGrpSpPr>
        <p:grpSpPr>
          <a:xfrm>
            <a:off x="3699347" y="5489275"/>
            <a:ext cx="1724569" cy="387519"/>
            <a:chOff x="5893989" y="1769099"/>
            <a:chExt cx="1725243" cy="387670"/>
          </a:xfrm>
        </p:grpSpPr>
        <p:sp>
          <p:nvSpPr>
            <p:cNvPr id="120" name="矩形 119">
              <a:extLst>
                <a:ext uri="{FF2B5EF4-FFF2-40B4-BE49-F238E27FC236}">
                  <a16:creationId xmlns:a16="http://schemas.microsoft.com/office/drawing/2014/main" id="{C6A9809E-633D-2949-A062-4DF3E0D71D26}"/>
                </a:ext>
              </a:extLst>
            </p:cNvPr>
            <p:cNvSpPr/>
            <p:nvPr/>
          </p:nvSpPr>
          <p:spPr>
            <a:xfrm>
              <a:off x="5893989" y="1769099"/>
              <a:ext cx="1565240" cy="387670"/>
            </a:xfrm>
            <a:prstGeom prst="rect">
              <a:avLst/>
            </a:prstGeom>
          </p:spPr>
          <p:txBody>
            <a:bodyPr wrap="square">
              <a:spAutoFit/>
            </a:bodyPr>
            <a:lstStyle/>
            <a:p>
              <a:pPr algn="r" fontAlgn="t">
                <a:lnSpc>
                  <a:spcPct val="120000"/>
                </a:lnSpc>
                <a:spcBef>
                  <a:spcPct val="0"/>
                </a:spcBef>
                <a:spcAft>
                  <a:spcPct val="0"/>
                </a:spcAft>
              </a:pPr>
              <a:r>
                <a:rPr lang="zh-CN" altLang="en-US" sz="15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高</a:t>
              </a:r>
              <a:r>
                <a:rPr lang="en-US" altLang="zh-CN" sz="15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I/O</a:t>
              </a:r>
              <a:r>
                <a:rPr lang="zh-CN" altLang="en-US" sz="1599"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a:t>
              </a:r>
              <a:r>
                <a:rPr lang="en-US" altLang="zh-CN" sz="1599"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25%</a:t>
              </a:r>
              <a:r>
                <a:rPr lang="en-US" altLang="zh-CN" sz="1599"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rPr>
                <a:t>   </a:t>
              </a:r>
            </a:p>
          </p:txBody>
        </p:sp>
        <p:sp>
          <p:nvSpPr>
            <p:cNvPr id="121" name="右箭头 20">
              <a:extLst>
                <a:ext uri="{FF2B5EF4-FFF2-40B4-BE49-F238E27FC236}">
                  <a16:creationId xmlns:a16="http://schemas.microsoft.com/office/drawing/2014/main" id="{C18B7FD5-DF15-3A47-8E3B-7D5F4452C5EB}"/>
                </a:ext>
              </a:extLst>
            </p:cNvPr>
            <p:cNvSpPr/>
            <p:nvPr/>
          </p:nvSpPr>
          <p:spPr>
            <a:xfrm rot="16200000">
              <a:off x="7420088" y="1908572"/>
              <a:ext cx="235767" cy="162520"/>
            </a:xfrm>
            <a:prstGeom prst="rightArrow">
              <a:avLst>
                <a:gd name="adj1" fmla="val 50000"/>
                <a:gd name="adj2" fmla="val 50000"/>
              </a:avLst>
            </a:prstGeom>
            <a:solidFill>
              <a:srgbClr val="C00000"/>
            </a:solidFill>
            <a:ln w="12700">
              <a:miter lim="400000"/>
            </a:ln>
          </p:spPr>
          <p:txBody>
            <a:bodyPr tIns="91403" bIns="91403" anchor="ctr"/>
            <a:lstStyle/>
            <a:p>
              <a:pPr algn="r" fontAlgn="t">
                <a:spcBef>
                  <a:spcPct val="0"/>
                </a:spcBef>
                <a:spcAft>
                  <a:spcPct val="0"/>
                </a:spcAft>
                <a:defRPr>
                  <a:solidFill>
                    <a:srgbClr val="666666"/>
                  </a:solidFill>
                </a:defRPr>
              </a:pPr>
              <a:endParaRPr sz="1599"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3020204020204" pitchFamily="34" charset="-122"/>
              </a:endParaRPr>
            </a:p>
          </p:txBody>
        </p:sp>
      </p:grpSp>
      <p:sp>
        <p:nvSpPr>
          <p:cNvPr id="125" name="矩形 124"/>
          <p:cNvSpPr/>
          <p:nvPr/>
        </p:nvSpPr>
        <p:spPr>
          <a:xfrm>
            <a:off x="2987459" y="1428464"/>
            <a:ext cx="7978425" cy="430887"/>
          </a:xfrm>
          <a:prstGeom prst="rect">
            <a:avLst/>
          </a:prstGeom>
        </p:spPr>
        <p:txBody>
          <a:bodyPr wrap="square" anchor="b">
            <a:spAutoFit/>
          </a:bodyPr>
          <a:lstStyle/>
          <a:p>
            <a:pPr algn="ctr" fontAlgn="t">
              <a:lnSpc>
                <a:spcPct val="110000"/>
              </a:lnSpc>
              <a:spcBef>
                <a:spcPts val="600"/>
              </a:spcBef>
              <a:spcAft>
                <a:spcPct val="0"/>
              </a:spcAft>
            </a:pPr>
            <a:r>
              <a:rPr lang="zh-CN" altLang="en-US" sz="2000" b="1"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业界性能最高的多核架构处理器，</a:t>
            </a:r>
            <a:r>
              <a:rPr lang="zh-CN" altLang="en-US" sz="20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基于</a:t>
            </a:r>
            <a:r>
              <a:rPr lang="en-US" altLang="zh-CN" sz="20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RISC</a:t>
            </a:r>
            <a:r>
              <a:rPr lang="zh-CN" altLang="en-US" sz="20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指令集和</a:t>
            </a:r>
            <a:r>
              <a:rPr lang="en-US" altLang="zh-CN" sz="2000" b="1"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7nm</a:t>
            </a:r>
            <a:r>
              <a:rPr lang="zh-CN" altLang="en-US" sz="2000" b="1"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rPr>
              <a:t>工艺</a:t>
            </a:r>
            <a:endParaRPr lang="en-US" altLang="zh-CN" sz="2000" b="1" kern="0" dirty="0">
              <a:solidFill>
                <a:srgbClr val="1D1D1A"/>
              </a:solidFill>
              <a:latin typeface="Huawei Sans" panose="020C0503030203020204" pitchFamily="34" charset="0"/>
              <a:ea typeface="方正兰亭黑简体" panose="02000000000000000000" pitchFamily="2" charset="-122"/>
              <a:sym typeface="微软雅黑" panose="020B0503020204020204" pitchFamily="34" charset="-122"/>
            </a:endParaRPr>
          </a:p>
        </p:txBody>
      </p:sp>
      <p:pic>
        <p:nvPicPr>
          <p:cNvPr id="122" name="图片 1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6844" y="2877302"/>
            <a:ext cx="1756752" cy="1407506"/>
          </a:xfrm>
          <a:prstGeom prst="rect">
            <a:avLst/>
          </a:prstGeom>
        </p:spPr>
      </p:pic>
      <p:sp>
        <p:nvSpPr>
          <p:cNvPr id="3" name="标题 2"/>
          <p:cNvSpPr>
            <a:spLocks noGrp="1"/>
          </p:cNvSpPr>
          <p:nvPr>
            <p:ph type="title"/>
          </p:nvPr>
        </p:nvSpPr>
        <p:spPr/>
        <p:txBody>
          <a:bodyPr/>
          <a:lstStyle/>
          <a:p>
            <a:r>
              <a:rPr lang="zh-CN" altLang="en-US">
                <a:sym typeface="微软雅黑" panose="020B0503020204020204" pitchFamily="34" charset="-122"/>
              </a:rPr>
              <a:t>业界最高性能</a:t>
            </a:r>
            <a:r>
              <a:rPr lang="en-US" altLang="zh-CN">
                <a:sym typeface="微软雅黑" panose="020B0503020204020204" pitchFamily="34" charset="-122"/>
              </a:rPr>
              <a:t>ARM-Based</a:t>
            </a:r>
            <a:r>
              <a:rPr lang="zh-CN" altLang="en-US">
                <a:sym typeface="微软雅黑" panose="020B0503020204020204" pitchFamily="34" charset="-122"/>
              </a:rPr>
              <a:t>处理器</a:t>
            </a:r>
            <a:endParaRPr lang="zh-CN" altLang="en-US" dirty="0"/>
          </a:p>
        </p:txBody>
      </p:sp>
    </p:spTree>
    <p:extLst>
      <p:ext uri="{BB962C8B-B14F-4D97-AF65-F5344CB8AC3E}">
        <p14:creationId xmlns:p14="http://schemas.microsoft.com/office/powerpoint/2010/main" val="2146697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圆角矩形 399">
            <a:extLst>
              <a:ext uri="{FF2B5EF4-FFF2-40B4-BE49-F238E27FC236}">
                <a16:creationId xmlns:a16="http://schemas.microsoft.com/office/drawing/2014/main" id="{802DCA4F-31D5-49E6-843B-CD705B65ACD5}"/>
              </a:ext>
            </a:extLst>
          </p:cNvPr>
          <p:cNvSpPr/>
          <p:nvPr/>
        </p:nvSpPr>
        <p:spPr bwMode="auto">
          <a:xfrm>
            <a:off x="731838" y="2007739"/>
            <a:ext cx="7186444" cy="3762000"/>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134" name="圆角矩形 399">
            <a:extLst>
              <a:ext uri="{FF2B5EF4-FFF2-40B4-BE49-F238E27FC236}">
                <a16:creationId xmlns:a16="http://schemas.microsoft.com/office/drawing/2014/main" id="{802DCA4F-31D5-49E6-843B-CD705B65ACD5}"/>
              </a:ext>
            </a:extLst>
          </p:cNvPr>
          <p:cNvSpPr/>
          <p:nvPr/>
        </p:nvSpPr>
        <p:spPr bwMode="auto">
          <a:xfrm>
            <a:off x="8166112" y="2007738"/>
            <a:ext cx="3294052" cy="3760101"/>
          </a:xfrm>
          <a:prstGeom prst="roundRect">
            <a:avLst>
              <a:gd name="adj" fmla="val 0"/>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grpSp>
        <p:nvGrpSpPr>
          <p:cNvPr id="54" name="组合 53"/>
          <p:cNvGrpSpPr/>
          <p:nvPr/>
        </p:nvGrpSpPr>
        <p:grpSpPr>
          <a:xfrm>
            <a:off x="807967" y="2748582"/>
            <a:ext cx="3243503" cy="2715071"/>
            <a:chOff x="21637845" y="373566"/>
            <a:chExt cx="7670335" cy="6138599"/>
          </a:xfrm>
        </p:grpSpPr>
        <p:pic>
          <p:nvPicPr>
            <p:cNvPr id="55" name="线条" descr="线条"/>
            <p:cNvPicPr>
              <a:picLocks/>
            </p:cNvPicPr>
            <p:nvPr/>
          </p:nvPicPr>
          <p:blipFill>
            <a:blip r:embed="rId3"/>
            <a:stretch>
              <a:fillRect/>
            </a:stretch>
          </p:blipFill>
          <p:spPr>
            <a:xfrm>
              <a:off x="21798045" y="1808714"/>
              <a:ext cx="3135038" cy="2238667"/>
            </a:xfrm>
            <a:prstGeom prst="rect">
              <a:avLst/>
            </a:prstGeom>
          </p:spPr>
        </p:pic>
        <p:pic>
          <p:nvPicPr>
            <p:cNvPr id="56" name="线条" descr="线条"/>
            <p:cNvPicPr>
              <a:picLocks/>
            </p:cNvPicPr>
            <p:nvPr/>
          </p:nvPicPr>
          <p:blipFill>
            <a:blip r:embed="rId4"/>
            <a:stretch>
              <a:fillRect/>
            </a:stretch>
          </p:blipFill>
          <p:spPr>
            <a:xfrm rot="10800000">
              <a:off x="25901424" y="1688871"/>
              <a:ext cx="3406756" cy="1933252"/>
            </a:xfrm>
            <a:prstGeom prst="rect">
              <a:avLst/>
            </a:prstGeom>
          </p:spPr>
        </p:pic>
        <p:sp>
          <p:nvSpPr>
            <p:cNvPr id="58" name="Kunpeng 920"/>
            <p:cNvSpPr txBox="1"/>
            <p:nvPr/>
          </p:nvSpPr>
          <p:spPr>
            <a:xfrm>
              <a:off x="23684459" y="5868385"/>
              <a:ext cx="3920341" cy="64378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04" tIns="35704" rIns="35704" bIns="35704" anchor="ctr"/>
            <a:lstStyle>
              <a:lvl1pPr defTabSz="228600">
                <a:lnSpc>
                  <a:spcPct val="110000"/>
                </a:lnSpc>
                <a:defRPr sz="2400" b="0">
                  <a:latin typeface="Huawei Sans"/>
                  <a:ea typeface="Huawei Sans"/>
                  <a:cs typeface="Huawei Sans"/>
                  <a:sym typeface="Huawei Sans"/>
                </a:defRPr>
              </a:lvl1pPr>
            </a:lstStyle>
            <a:p>
              <a:r>
                <a:rPr sz="1799" dirty="0">
                  <a:solidFill>
                    <a:srgbClr val="1D1D1A"/>
                  </a:solidFill>
                  <a:latin typeface="Huawei Sans" panose="020C0503030203020204" pitchFamily="34" charset="0"/>
                  <a:ea typeface="方正兰亭黑简体" panose="02000000000000000000" pitchFamily="2" charset="-122"/>
                </a:rPr>
                <a:t>Kunpeng 920</a:t>
              </a:r>
            </a:p>
          </p:txBody>
        </p:sp>
        <p:pic>
          <p:nvPicPr>
            <p:cNvPr id="67" name="图像" descr="图像"/>
            <p:cNvPicPr>
              <a:picLocks noChangeAspect="1"/>
            </p:cNvPicPr>
            <p:nvPr/>
          </p:nvPicPr>
          <p:blipFill>
            <a:blip r:embed="rId5"/>
            <a:stretch>
              <a:fillRect/>
            </a:stretch>
          </p:blipFill>
          <p:spPr>
            <a:xfrm>
              <a:off x="25938618" y="1025479"/>
              <a:ext cx="1586830" cy="115173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68" name="SAS Controller…"/>
            <p:cNvSpPr txBox="1"/>
            <p:nvPr/>
          </p:nvSpPr>
          <p:spPr>
            <a:xfrm>
              <a:off x="25938617" y="373566"/>
              <a:ext cx="2235715" cy="64993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04" tIns="35704" rIns="35704" bIns="35704" anchor="ctr">
              <a:spAutoFit/>
            </a:bodyPr>
            <a:lstStyle/>
            <a:p>
              <a:pPr>
                <a:defRPr b="0">
                  <a:latin typeface="Huawei Sans"/>
                  <a:ea typeface="Huawei Sans"/>
                  <a:cs typeface="Huawei Sans"/>
                  <a:sym typeface="Huawei Sans"/>
                </a:defRPr>
              </a:pPr>
              <a:r>
                <a:rPr sz="1399" dirty="0" err="1">
                  <a:solidFill>
                    <a:srgbClr val="1D1D1A"/>
                  </a:solidFill>
                  <a:latin typeface="Huawei Sans" panose="020C0503030203020204" pitchFamily="34" charset="0"/>
                  <a:ea typeface="方正兰亭黑简体" panose="02000000000000000000" pitchFamily="2" charset="-122"/>
                  <a:cs typeface="Huawei Sans"/>
                  <a:sym typeface="Huawei Sans"/>
                </a:rPr>
                <a:t>SAS控制器</a:t>
              </a:r>
              <a:endParaRPr sz="1399" dirty="0">
                <a:solidFill>
                  <a:srgbClr val="1D1D1A"/>
                </a:solidFill>
                <a:latin typeface="Huawei Sans" panose="020C0503030203020204" pitchFamily="34" charset="0"/>
                <a:ea typeface="方正兰亭黑简体" panose="02000000000000000000" pitchFamily="2" charset="-122"/>
                <a:cs typeface="Huawei Sans"/>
                <a:sym typeface="Huawei Sans"/>
              </a:endParaRPr>
            </a:p>
          </p:txBody>
        </p:sp>
        <p:pic>
          <p:nvPicPr>
            <p:cNvPr id="69" name="图像" descr="图像"/>
            <p:cNvPicPr>
              <a:picLocks noChangeAspect="1"/>
            </p:cNvPicPr>
            <p:nvPr/>
          </p:nvPicPr>
          <p:blipFill>
            <a:blip r:embed="rId6"/>
            <a:srcRect l="9102" t="5488" r="9102" b="5488"/>
            <a:stretch>
              <a:fillRect/>
            </a:stretch>
          </p:blipFill>
          <p:spPr>
            <a:xfrm>
              <a:off x="27982102" y="1885716"/>
              <a:ext cx="1168111" cy="764524"/>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73" name="Chjpset…"/>
            <p:cNvSpPr txBox="1"/>
            <p:nvPr/>
          </p:nvSpPr>
          <p:spPr>
            <a:xfrm>
              <a:off x="28159633" y="1192058"/>
              <a:ext cx="1019331" cy="64993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04" tIns="35704" rIns="35704" bIns="35704" anchor="ctr">
              <a:spAutoFit/>
            </a:bodyPr>
            <a:lstStyle/>
            <a:p>
              <a:pPr>
                <a:defRPr b="0">
                  <a:latin typeface="Huawei Sans"/>
                  <a:ea typeface="Huawei Sans"/>
                  <a:cs typeface="Huawei Sans"/>
                  <a:sym typeface="Huawei Sans"/>
                </a:defRPr>
              </a:pPr>
              <a:r>
                <a:rPr sz="1399" dirty="0" err="1">
                  <a:solidFill>
                    <a:srgbClr val="1D1D1A"/>
                  </a:solidFill>
                  <a:latin typeface="Huawei Sans" panose="020C0503030203020204" pitchFamily="34" charset="0"/>
                  <a:ea typeface="方正兰亭黑简体" panose="02000000000000000000" pitchFamily="2" charset="-122"/>
                  <a:cs typeface="Huawei Sans"/>
                  <a:sym typeface="Huawei Sans"/>
                </a:rPr>
                <a:t>桥片</a:t>
              </a:r>
              <a:endParaRPr sz="1399" dirty="0">
                <a:solidFill>
                  <a:srgbClr val="1D1D1A"/>
                </a:solidFill>
                <a:latin typeface="Huawei Sans" panose="020C0503030203020204" pitchFamily="34" charset="0"/>
                <a:ea typeface="方正兰亭黑简体" panose="02000000000000000000" pitchFamily="2" charset="-122"/>
                <a:cs typeface="Huawei Sans"/>
                <a:sym typeface="Huawei Sans"/>
              </a:endParaRPr>
            </a:p>
          </p:txBody>
        </p:sp>
        <p:pic>
          <p:nvPicPr>
            <p:cNvPr id="76" name="图像" descr="图像"/>
            <p:cNvPicPr>
              <a:picLocks noChangeAspect="1"/>
            </p:cNvPicPr>
            <p:nvPr/>
          </p:nvPicPr>
          <p:blipFill>
            <a:blip r:embed="rId7"/>
            <a:stretch>
              <a:fillRect/>
            </a:stretch>
          </p:blipFill>
          <p:spPr>
            <a:xfrm>
              <a:off x="21637845" y="1871366"/>
              <a:ext cx="1101184" cy="1026102"/>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sp>
          <p:nvSpPr>
            <p:cNvPr id="82" name="CPU"/>
            <p:cNvSpPr txBox="1"/>
            <p:nvPr/>
          </p:nvSpPr>
          <p:spPr>
            <a:xfrm>
              <a:off x="21694762" y="1199985"/>
              <a:ext cx="981755" cy="64984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04" tIns="35704" rIns="35704" bIns="35704" anchor="ctr">
              <a:spAutoFit/>
            </a:bodyPr>
            <a:lstStyle>
              <a:lvl1pPr algn="r">
                <a:defRPr b="0">
                  <a:latin typeface="Huawei Sans"/>
                  <a:ea typeface="Huawei Sans"/>
                  <a:cs typeface="Huawei Sans"/>
                  <a:sym typeface="Huawei Sans"/>
                </a:defRPr>
              </a:lvl1pPr>
            </a:lstStyle>
            <a:p>
              <a:r>
                <a:rPr sz="1399" dirty="0">
                  <a:solidFill>
                    <a:srgbClr val="1D1D1A"/>
                  </a:solidFill>
                  <a:latin typeface="Huawei Sans" panose="020C0503030203020204" pitchFamily="34" charset="0"/>
                  <a:ea typeface="方正兰亭黑简体" panose="02000000000000000000" pitchFamily="2" charset="-122"/>
                </a:rPr>
                <a:t>CPU</a:t>
              </a:r>
            </a:p>
          </p:txBody>
        </p:sp>
        <p:sp>
          <p:nvSpPr>
            <p:cNvPr id="83" name="RoCE NIC…"/>
            <p:cNvSpPr txBox="1"/>
            <p:nvPr/>
          </p:nvSpPr>
          <p:spPr>
            <a:xfrm>
              <a:off x="23390718" y="408821"/>
              <a:ext cx="2195850" cy="64993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04" tIns="35704" rIns="35704" bIns="35704" anchor="ctr">
              <a:spAutoFit/>
            </a:bodyPr>
            <a:lstStyle/>
            <a:p>
              <a:pPr>
                <a:defRPr b="0">
                  <a:latin typeface="Huawei Sans"/>
                  <a:ea typeface="Huawei Sans"/>
                  <a:cs typeface="Huawei Sans"/>
                  <a:sym typeface="Huawei Sans"/>
                </a:defRPr>
              </a:pPr>
              <a:r>
                <a:rPr sz="1399" dirty="0">
                  <a:solidFill>
                    <a:srgbClr val="1D1D1A"/>
                  </a:solidFill>
                  <a:latin typeface="Huawei Sans" panose="020C0503030203020204" pitchFamily="34" charset="0"/>
                  <a:ea typeface="方正兰亭黑简体" panose="02000000000000000000" pitchFamily="2" charset="-122"/>
                  <a:cs typeface="Huawei Sans"/>
                  <a:sym typeface="Huawei Sans"/>
                </a:rPr>
                <a:t>RoCE </a:t>
              </a:r>
              <a:r>
                <a:rPr sz="1399" dirty="0" err="1">
                  <a:solidFill>
                    <a:srgbClr val="1D1D1A"/>
                  </a:solidFill>
                  <a:latin typeface="Huawei Sans" panose="020C0503030203020204" pitchFamily="34" charset="0"/>
                  <a:ea typeface="方正兰亭黑简体" panose="02000000000000000000" pitchFamily="2" charset="-122"/>
                  <a:cs typeface="FZLanTingHeiS-R-GB"/>
                  <a:sym typeface="FZLanTingHeiS-R-GB"/>
                </a:rPr>
                <a:t>网卡</a:t>
              </a:r>
              <a:endParaRPr sz="1399" dirty="0">
                <a:solidFill>
                  <a:srgbClr val="1D1D1A"/>
                </a:solidFill>
                <a:latin typeface="Huawei Sans" panose="020C0503030203020204" pitchFamily="34" charset="0"/>
                <a:ea typeface="方正兰亭黑简体" panose="02000000000000000000" pitchFamily="2" charset="-122"/>
                <a:cs typeface="FZLanTingHeiS-R-GB"/>
                <a:sym typeface="FZLanTingHeiS-R-GB"/>
              </a:endParaRPr>
            </a:p>
          </p:txBody>
        </p:sp>
        <p:pic>
          <p:nvPicPr>
            <p:cNvPr id="87" name="图像" descr="图像"/>
            <p:cNvPicPr>
              <a:picLocks noChangeAspect="1"/>
            </p:cNvPicPr>
            <p:nvPr/>
          </p:nvPicPr>
          <p:blipFill>
            <a:blip r:embed="rId8"/>
            <a:srcRect l="10730" r="10730"/>
            <a:stretch>
              <a:fillRect/>
            </a:stretch>
          </p:blipFill>
          <p:spPr>
            <a:xfrm>
              <a:off x="23148253" y="927003"/>
              <a:ext cx="2136366" cy="1269388"/>
            </a:xfrm>
            <a:prstGeom prst="rect">
              <a:avLst/>
            </a:prstGeom>
            <a:ln w="3175">
              <a:miter lim="400000"/>
            </a:ln>
            <a:effectLst>
              <a:outerShdw blurRad="393700" dist="12700" dir="16078808" rotWithShape="0">
                <a:srgbClr val="30B5C5">
                  <a:alpha val="40032"/>
                </a:srgbClr>
              </a:outerShdw>
              <a:reflection stA="50000" endPos="40000" dir="5400000" sy="-100000" algn="bl" rotWithShape="0"/>
            </a:effectLst>
          </p:spPr>
        </p:pic>
      </p:grpSp>
      <p:grpSp>
        <p:nvGrpSpPr>
          <p:cNvPr id="89" name="组合 88"/>
          <p:cNvGrpSpPr/>
          <p:nvPr/>
        </p:nvGrpSpPr>
        <p:grpSpPr>
          <a:xfrm>
            <a:off x="4545089" y="2800406"/>
            <a:ext cx="3156575" cy="2717547"/>
            <a:chOff x="4101891" y="1949057"/>
            <a:chExt cx="5511581" cy="4424506"/>
          </a:xfrm>
        </p:grpSpPr>
        <p:sp>
          <p:nvSpPr>
            <p:cNvPr id="90" name="Kunpeng 920"/>
            <p:cNvSpPr txBox="1"/>
            <p:nvPr/>
          </p:nvSpPr>
          <p:spPr>
            <a:xfrm>
              <a:off x="4101891" y="5862176"/>
              <a:ext cx="2017987" cy="50324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04" tIns="35704" rIns="35704" bIns="35704"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400" dirty="0">
                  <a:solidFill>
                    <a:srgbClr val="1D1D1A"/>
                  </a:solidFill>
                  <a:latin typeface="Huawei Sans" panose="020C0503030203020204" pitchFamily="34" charset="0"/>
                  <a:ea typeface="方正兰亭黑简体" panose="02000000000000000000" pitchFamily="2" charset="-122"/>
                </a:rPr>
                <a:t>Kunpeng 920</a:t>
              </a:r>
            </a:p>
          </p:txBody>
        </p:sp>
        <p:sp>
          <p:nvSpPr>
            <p:cNvPr id="91" name="Kunpeng 920"/>
            <p:cNvSpPr txBox="1"/>
            <p:nvPr/>
          </p:nvSpPr>
          <p:spPr>
            <a:xfrm>
              <a:off x="7523479" y="5870321"/>
              <a:ext cx="2017987" cy="50324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04" tIns="35704" rIns="35704" bIns="35704"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400" dirty="0">
                  <a:solidFill>
                    <a:srgbClr val="1D1D1A"/>
                  </a:solidFill>
                  <a:latin typeface="Huawei Sans" panose="020C0503030203020204" pitchFamily="34" charset="0"/>
                  <a:ea typeface="方正兰亭黑简体" panose="02000000000000000000" pitchFamily="2" charset="-122"/>
                </a:rPr>
                <a:t>Kunpeng 920</a:t>
              </a:r>
            </a:p>
          </p:txBody>
        </p:sp>
        <p:sp>
          <p:nvSpPr>
            <p:cNvPr id="92" name="线条"/>
            <p:cNvSpPr/>
            <p:nvPr/>
          </p:nvSpPr>
          <p:spPr>
            <a:xfrm flipV="1">
              <a:off x="5095431" y="3571586"/>
              <a:ext cx="1" cy="1074738"/>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93" name="线条"/>
            <p:cNvSpPr/>
            <p:nvPr/>
          </p:nvSpPr>
          <p:spPr>
            <a:xfrm flipV="1">
              <a:off x="8515817" y="3634103"/>
              <a:ext cx="2" cy="949703"/>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7" name="线条"/>
            <p:cNvSpPr/>
            <p:nvPr/>
          </p:nvSpPr>
          <p:spPr>
            <a:xfrm flipV="1">
              <a:off x="5707944" y="3634103"/>
              <a:ext cx="2349784" cy="998682"/>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8" name="线条"/>
            <p:cNvSpPr/>
            <p:nvPr/>
          </p:nvSpPr>
          <p:spPr>
            <a:xfrm flipH="1" flipV="1">
              <a:off x="5749533" y="3581355"/>
              <a:ext cx="2218998" cy="1064967"/>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09" name="线条"/>
            <p:cNvSpPr/>
            <p:nvPr/>
          </p:nvSpPr>
          <p:spPr>
            <a:xfrm>
              <a:off x="5757133" y="5240902"/>
              <a:ext cx="2175913" cy="0"/>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10" name="线条"/>
            <p:cNvSpPr/>
            <p:nvPr/>
          </p:nvSpPr>
          <p:spPr>
            <a:xfrm flipV="1">
              <a:off x="5749533" y="2991465"/>
              <a:ext cx="2183513" cy="4311"/>
            </a:xfrm>
            <a:prstGeom prst="line">
              <a:avLst/>
            </a:prstGeom>
            <a:ln w="12700">
              <a:solidFill>
                <a:srgbClr val="C00000"/>
              </a:solidFill>
              <a:miter lim="400000"/>
              <a:headEnd type="triangle"/>
              <a:tailEnd type="triangle"/>
            </a:ln>
          </p:spPr>
          <p:txBody>
            <a:bodyPr lIns="35704" tIns="35704" rIns="35704" bIns="35704" anchor="ctr"/>
            <a:lstStyle/>
            <a:p>
              <a:pPr>
                <a:defRPr sz="1400" b="0">
                  <a:latin typeface="+mn-lt"/>
                  <a:ea typeface="+mn-ea"/>
                  <a:cs typeface="+mn-cs"/>
                  <a:sym typeface="Helvetica Neue Medium"/>
                </a:defRPr>
              </a:pPr>
              <a:endParaRPr sz="1200">
                <a:solidFill>
                  <a:srgbClr val="666666"/>
                </a:solidFill>
                <a:latin typeface="Huawei Sans" panose="020C0503030203020204" pitchFamily="34" charset="0"/>
                <a:ea typeface="方正兰亭黑简体" panose="02000000000000000000" pitchFamily="2" charset="-122"/>
                <a:sym typeface="Helvetica Neue Medium"/>
              </a:endParaRPr>
            </a:p>
          </p:txBody>
        </p:sp>
        <p:sp>
          <p:nvSpPr>
            <p:cNvPr id="111" name="矩形 110"/>
            <p:cNvSpPr/>
            <p:nvPr/>
          </p:nvSpPr>
          <p:spPr>
            <a:xfrm>
              <a:off x="5065134" y="3937469"/>
              <a:ext cx="1033639" cy="450813"/>
            </a:xfrm>
            <a:prstGeom prst="rect">
              <a:avLst/>
            </a:prstGeom>
          </p:spPr>
          <p:txBody>
            <a:bodyPr wrap="none">
              <a:spAutoFit/>
            </a:bodyPr>
            <a:lstStyle/>
            <a:p>
              <a:pPr algn="ctr"/>
              <a:r>
                <a:rPr lang="en-US" altLang="zh-CN"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2" name="矩形 111"/>
            <p:cNvSpPr/>
            <p:nvPr/>
          </p:nvSpPr>
          <p:spPr>
            <a:xfrm>
              <a:off x="7416226" y="3948730"/>
              <a:ext cx="1033639" cy="450813"/>
            </a:xfrm>
            <a:prstGeom prst="rect">
              <a:avLst/>
            </a:prstGeom>
          </p:spPr>
          <p:txBody>
            <a:bodyPr wrap="none">
              <a:spAutoFit/>
            </a:bodyPr>
            <a:lstStyle/>
            <a:p>
              <a:pPr algn="ctr"/>
              <a:r>
                <a:rPr lang="en-US" altLang="zh-CN"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19" name="矩形 118"/>
            <p:cNvSpPr/>
            <p:nvPr/>
          </p:nvSpPr>
          <p:spPr>
            <a:xfrm>
              <a:off x="6353043" y="3120359"/>
              <a:ext cx="1033639" cy="450813"/>
            </a:xfrm>
            <a:prstGeom prst="rect">
              <a:avLst/>
            </a:prstGeom>
          </p:spPr>
          <p:txBody>
            <a:bodyPr wrap="none">
              <a:spAutoFit/>
            </a:bodyPr>
            <a:lstStyle/>
            <a:p>
              <a:pPr algn="ctr"/>
              <a:r>
                <a:rPr lang="en-US" altLang="zh-CN"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6" name="矩形 125"/>
            <p:cNvSpPr/>
            <p:nvPr/>
          </p:nvSpPr>
          <p:spPr>
            <a:xfrm>
              <a:off x="6343413" y="4825545"/>
              <a:ext cx="1033639" cy="450813"/>
            </a:xfrm>
            <a:prstGeom prst="rect">
              <a:avLst/>
            </a:prstGeom>
          </p:spPr>
          <p:txBody>
            <a:bodyPr wrap="none">
              <a:spAutoFit/>
            </a:bodyPr>
            <a:lstStyle/>
            <a:p>
              <a:pPr algn="ctr"/>
              <a:r>
                <a:rPr lang="en-US" altLang="zh-CN"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rPr>
                <a:t>HCCS</a:t>
              </a:r>
              <a:endParaRPr lang="zh-CN" altLang="en-US" sz="1200" dirty="0">
                <a:solidFill>
                  <a:srgbClr val="666666"/>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27" name="Kunpeng 920"/>
            <p:cNvSpPr txBox="1"/>
            <p:nvPr/>
          </p:nvSpPr>
          <p:spPr>
            <a:xfrm>
              <a:off x="4101891" y="1949057"/>
              <a:ext cx="2017987" cy="50324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04" tIns="35704" rIns="35704" bIns="35704" anchor="ctr">
              <a:spAutoFit/>
            </a:bodyPr>
            <a:lstStyle>
              <a:lvl1pPr algn="r" defTabSz="228600">
                <a:lnSpc>
                  <a:spcPct val="110000"/>
                </a:lnSpc>
                <a:defRPr b="0">
                  <a:solidFill>
                    <a:srgbClr val="F2F2F2"/>
                  </a:solidFill>
                  <a:latin typeface="Huawei Sans"/>
                  <a:ea typeface="Huawei Sans"/>
                  <a:cs typeface="Huawei Sans"/>
                  <a:sym typeface="Huawei Sans"/>
                </a:defRPr>
              </a:lvl1pPr>
            </a:lstStyle>
            <a:p>
              <a:r>
                <a:rPr sz="1400" dirty="0">
                  <a:solidFill>
                    <a:srgbClr val="1D1D1A"/>
                  </a:solidFill>
                  <a:latin typeface="Huawei Sans" panose="020C0503030203020204" pitchFamily="34" charset="0"/>
                  <a:ea typeface="方正兰亭黑简体" panose="02000000000000000000" pitchFamily="2" charset="-122"/>
                </a:rPr>
                <a:t>Kunpeng 920</a:t>
              </a:r>
            </a:p>
          </p:txBody>
        </p:sp>
        <p:sp>
          <p:nvSpPr>
            <p:cNvPr id="128" name="Kunpeng 920"/>
            <p:cNvSpPr txBox="1"/>
            <p:nvPr/>
          </p:nvSpPr>
          <p:spPr>
            <a:xfrm>
              <a:off x="7595485" y="1962956"/>
              <a:ext cx="2017987" cy="50324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04" tIns="35704" rIns="35704" bIns="35704" anchor="ctr">
              <a:spAutoFit/>
            </a:bodyPr>
            <a:lstStyle>
              <a:lvl1pPr algn="l" defTabSz="228600">
                <a:lnSpc>
                  <a:spcPct val="110000"/>
                </a:lnSpc>
                <a:defRPr b="0">
                  <a:solidFill>
                    <a:srgbClr val="F2F2F2"/>
                  </a:solidFill>
                  <a:latin typeface="Huawei Sans"/>
                  <a:ea typeface="Huawei Sans"/>
                  <a:cs typeface="Huawei Sans"/>
                  <a:sym typeface="Huawei Sans"/>
                </a:defRPr>
              </a:lvl1pPr>
            </a:lstStyle>
            <a:p>
              <a:r>
                <a:rPr sz="1400" dirty="0">
                  <a:solidFill>
                    <a:srgbClr val="1D1D1A"/>
                  </a:solidFill>
                  <a:latin typeface="Huawei Sans" panose="020C0503030203020204" pitchFamily="34" charset="0"/>
                  <a:ea typeface="方正兰亭黑简体" panose="02000000000000000000" pitchFamily="2" charset="-122"/>
                </a:rPr>
                <a:t>Kunpeng 920</a:t>
              </a:r>
            </a:p>
          </p:txBody>
        </p:sp>
      </p:grpSp>
      <p:sp>
        <p:nvSpPr>
          <p:cNvPr id="162" name="副标题 1"/>
          <p:cNvSpPr txBox="1">
            <a:spLocks/>
          </p:cNvSpPr>
          <p:nvPr/>
        </p:nvSpPr>
        <p:spPr>
          <a:xfrm>
            <a:off x="1179861" y="2161695"/>
            <a:ext cx="6265995" cy="462102"/>
          </a:xfrm>
          <a:prstGeom prst="rect">
            <a:avLst/>
          </a:prstGeom>
        </p:spPr>
        <p:txBody>
          <a:bodyPr lIns="0" tIns="0" rIns="0" bIns="0" anchor="t">
            <a:normAutofit fontScale="92500"/>
          </a:bodyPr>
          <a:lstStyle>
            <a:lvl1pPr marL="0" indent="0" algn="l" defTabSz="1187798" rtl="0" eaLnBrk="1" latinLnBrk="0" hangingPunct="1">
              <a:lnSpc>
                <a:spcPts val="3430"/>
              </a:lnSpc>
              <a:spcBef>
                <a:spcPts val="0"/>
              </a:spcBef>
              <a:buFont typeface="Arial" panose="020B0604020202020204" pitchFamily="34" charset="0"/>
              <a:buNone/>
              <a:defRPr sz="2800" kern="1200" baseline="0">
                <a:solidFill>
                  <a:schemeClr val="tx1"/>
                </a:solidFill>
                <a:latin typeface="Microsoft YaHei" panose="020B0503020204020204" pitchFamily="34" charset="-122"/>
                <a:ea typeface="Microsoft YaHei" panose="020B0503020204020204" pitchFamily="34" charset="-122"/>
                <a:cs typeface="+mn-cs"/>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r>
              <a:rPr lang="zh-CN" altLang="en-US" sz="2399" b="1" spc="-75"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          多合一</a:t>
            </a:r>
            <a:r>
              <a:rPr lang="en-US" altLang="zh-CN" sz="2399" b="1" spc="-75"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SoC</a:t>
            </a:r>
            <a:r>
              <a:rPr lang="en-US" altLang="zh-CN" sz="2399" b="1" spc="-75"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                            </a:t>
            </a:r>
            <a:r>
              <a:rPr lang="en-US" altLang="zh-CN" sz="2399" b="1" spc="-75"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xPU</a:t>
            </a:r>
            <a:r>
              <a:rPr lang="zh-CN" altLang="en-US" sz="2399" b="1" spc="-75"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高速互联                            </a:t>
            </a:r>
            <a:endParaRPr lang="en-US" altLang="zh-CN" sz="2399" b="1" spc="-75"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3" name="文本框 2"/>
          <p:cNvSpPr txBox="1"/>
          <p:nvPr/>
        </p:nvSpPr>
        <p:spPr>
          <a:xfrm>
            <a:off x="936134" y="5691206"/>
            <a:ext cx="5824705" cy="528144"/>
          </a:xfrm>
          <a:prstGeom prst="rect">
            <a:avLst/>
          </a:prstGeom>
          <a:noFill/>
        </p:spPr>
        <p:txBody>
          <a:bodyPr wrap="none" rtlCol="0">
            <a:spAutoFit/>
          </a:bodyPr>
          <a:lstStyle/>
          <a:p>
            <a:pPr>
              <a:lnSpc>
                <a:spcPts val="3439"/>
              </a:lnSpc>
            </a:pPr>
            <a:r>
              <a:rPr lang="zh-CN" altLang="en-US" sz="1399" dirty="0">
                <a:solidFill>
                  <a:srgbClr val="1D1D1A"/>
                </a:solidFill>
                <a:latin typeface="Huawei Sans" panose="020C0503030203020204" pitchFamily="34" charset="0"/>
                <a:ea typeface="方正兰亭黑简体" panose="02000000000000000000" pitchFamily="2" charset="-122"/>
              </a:rPr>
              <a:t>注：</a:t>
            </a:r>
            <a:r>
              <a:rPr lang="en-US" altLang="zh-CN" sz="1399" dirty="0">
                <a:solidFill>
                  <a:srgbClr val="1D1D1A"/>
                </a:solidFill>
                <a:latin typeface="Huawei Sans" panose="020C0503030203020204" pitchFamily="34" charset="0"/>
                <a:ea typeface="方正兰亭黑简体" panose="02000000000000000000" pitchFamily="2" charset="-122"/>
              </a:rPr>
              <a:t>HCCS(Huawei Cache Coherence System) </a:t>
            </a:r>
            <a:r>
              <a:rPr lang="zh-CN" altLang="en-US" sz="1399" dirty="0">
                <a:solidFill>
                  <a:srgbClr val="1D1D1A"/>
                </a:solidFill>
                <a:latin typeface="Huawei Sans" panose="020C0503030203020204" pitchFamily="34" charset="0"/>
                <a:ea typeface="方正兰亭黑简体" panose="02000000000000000000" pitchFamily="2" charset="-122"/>
              </a:rPr>
              <a:t>华为自研片间互联协议</a:t>
            </a:r>
          </a:p>
        </p:txBody>
      </p:sp>
      <p:sp>
        <p:nvSpPr>
          <p:cNvPr id="6" name="文本框 5"/>
          <p:cNvSpPr txBox="1"/>
          <p:nvPr/>
        </p:nvSpPr>
        <p:spPr>
          <a:xfrm>
            <a:off x="3574736" y="1403411"/>
            <a:ext cx="1107563" cy="528144"/>
          </a:xfrm>
          <a:prstGeom prst="rect">
            <a:avLst/>
          </a:prstGeom>
          <a:noFill/>
        </p:spPr>
        <p:txBody>
          <a:bodyPr wrap="none" rtlCol="0">
            <a:spAutoFit/>
          </a:bodyPr>
          <a:lstStyle/>
          <a:p>
            <a:pPr>
              <a:lnSpc>
                <a:spcPts val="3439"/>
              </a:lnSpc>
            </a:pPr>
            <a:r>
              <a:rPr lang="zh-CN" altLang="en-US" sz="2399" b="1" dirty="0">
                <a:solidFill>
                  <a:srgbClr val="C00000"/>
                </a:solidFill>
                <a:latin typeface="Huawei Sans" panose="020C0503030203020204" pitchFamily="34" charset="0"/>
                <a:ea typeface="方正兰亭黑简体" panose="02000000000000000000" pitchFamily="2" charset="-122"/>
              </a:rPr>
              <a:t>高集成</a:t>
            </a:r>
          </a:p>
        </p:txBody>
      </p:sp>
      <p:sp>
        <p:nvSpPr>
          <p:cNvPr id="79" name="文本框 78"/>
          <p:cNvSpPr txBox="1"/>
          <p:nvPr/>
        </p:nvSpPr>
        <p:spPr>
          <a:xfrm>
            <a:off x="9315212" y="1421233"/>
            <a:ext cx="1107563" cy="528144"/>
          </a:xfrm>
          <a:prstGeom prst="rect">
            <a:avLst/>
          </a:prstGeom>
          <a:noFill/>
        </p:spPr>
        <p:txBody>
          <a:bodyPr wrap="none" rtlCol="0">
            <a:spAutoFit/>
          </a:bodyPr>
          <a:lstStyle/>
          <a:p>
            <a:pPr>
              <a:lnSpc>
                <a:spcPts val="3439"/>
              </a:lnSpc>
            </a:pPr>
            <a:r>
              <a:rPr lang="zh-CN" altLang="en-US" sz="2399" b="1" dirty="0">
                <a:solidFill>
                  <a:srgbClr val="C00000"/>
                </a:solidFill>
                <a:latin typeface="Huawei Sans" panose="020C0503030203020204" pitchFamily="34" charset="0"/>
                <a:ea typeface="方正兰亭黑简体" panose="02000000000000000000" pitchFamily="2" charset="-122"/>
              </a:rPr>
              <a:t>高能效</a:t>
            </a:r>
          </a:p>
        </p:txBody>
      </p:sp>
      <p:sp>
        <p:nvSpPr>
          <p:cNvPr id="80" name="矩形 79"/>
          <p:cNvSpPr/>
          <p:nvPr/>
        </p:nvSpPr>
        <p:spPr>
          <a:xfrm>
            <a:off x="8862344" y="4551012"/>
            <a:ext cx="2611690" cy="276999"/>
          </a:xfrm>
          <a:prstGeom prst="rect">
            <a:avLst/>
          </a:prstGeom>
        </p:spPr>
        <p:txBody>
          <a:bodyPr wrap="square">
            <a:spAutoFit/>
          </a:bodyPr>
          <a:lstStyle/>
          <a:p>
            <a:r>
              <a:rPr lang="zh-CN" altLang="en-US" sz="1200" dirty="0">
                <a:solidFill>
                  <a:srgbClr val="1D1D1A"/>
                </a:solidFill>
                <a:latin typeface="Huawei Sans" panose="020C0503030203020204" pitchFamily="34" charset="0"/>
                <a:ea typeface="方正兰亭黑简体" panose="02000000000000000000" pitchFamily="2" charset="-122"/>
              </a:rPr>
              <a:t>单位功耗的</a:t>
            </a:r>
            <a:r>
              <a:rPr lang="en-US" altLang="zh-CN" sz="1200" dirty="0">
                <a:solidFill>
                  <a:srgbClr val="1D1D1A"/>
                </a:solidFill>
                <a:latin typeface="Huawei Sans" panose="020C0503030203020204" pitchFamily="34" charset="0"/>
                <a:ea typeface="方正兰亭黑简体" panose="02000000000000000000" pitchFamily="2" charset="-122"/>
              </a:rPr>
              <a:t>SPECint</a:t>
            </a:r>
            <a:r>
              <a:rPr lang="zh-CN" altLang="en-US" sz="1200" dirty="0">
                <a:solidFill>
                  <a:srgbClr val="1D1D1A"/>
                </a:solidFill>
                <a:latin typeface="Huawei Sans" panose="020C0503030203020204" pitchFamily="34" charset="0"/>
                <a:ea typeface="方正兰亭黑简体" panose="02000000000000000000" pitchFamily="2" charset="-122"/>
              </a:rPr>
              <a:t>性能更高</a:t>
            </a:r>
          </a:p>
        </p:txBody>
      </p:sp>
      <p:grpSp>
        <p:nvGrpSpPr>
          <p:cNvPr id="12" name="组合 11"/>
          <p:cNvGrpSpPr/>
          <p:nvPr/>
        </p:nvGrpSpPr>
        <p:grpSpPr>
          <a:xfrm>
            <a:off x="8362644" y="2162414"/>
            <a:ext cx="2879669" cy="3765955"/>
            <a:chOff x="8494335" y="1670232"/>
            <a:chExt cx="2880794" cy="3765955"/>
          </a:xfrm>
        </p:grpSpPr>
        <p:sp>
          <p:nvSpPr>
            <p:cNvPr id="84" name="矩形"/>
            <p:cNvSpPr/>
            <p:nvPr/>
          </p:nvSpPr>
          <p:spPr>
            <a:xfrm>
              <a:off x="10618925" y="2726892"/>
              <a:ext cx="308521" cy="1270628"/>
            </a:xfrm>
            <a:prstGeom prst="rect">
              <a:avLst/>
            </a:prstGeom>
            <a:gradFill rotWithShape="1">
              <a:gsLst>
                <a:gs pos="0">
                  <a:srgbClr val="CCCCCC"/>
                </a:gs>
                <a:gs pos="50000">
                  <a:srgbClr val="FFFFFF"/>
                </a:gs>
                <a:gs pos="100000">
                  <a:srgbClr val="CCCCCC"/>
                </a:gs>
              </a:gsLst>
              <a:lin ang="5400000" scaled="1"/>
            </a:gradFill>
            <a:ln w="28575" algn="ctr">
              <a:solidFill>
                <a:srgbClr val="C0C0C0"/>
              </a:solidFill>
              <a:miter lim="800000"/>
              <a:headEnd/>
              <a:tailEnd/>
            </a:ln>
            <a:effectLst>
              <a:outerShdw dist="35921" dir="2700000" algn="ctr" rotWithShape="0">
                <a:srgbClr val="808080"/>
              </a:outerShdw>
            </a:effectLst>
          </p:spPr>
          <p:txBody>
            <a:bodyPr wrap="none" lIns="118918" tIns="59462" rIns="118918" bIns="59462" anchor="ctr"/>
            <a:lstStyle/>
            <a:p>
              <a:pPr defTabSz="1189096"/>
              <a:endParaRPr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95" name="930"/>
            <p:cNvSpPr txBox="1"/>
            <p:nvPr/>
          </p:nvSpPr>
          <p:spPr>
            <a:xfrm>
              <a:off x="8494335" y="1670232"/>
              <a:ext cx="870549" cy="267848"/>
            </a:xfrm>
            <a:prstGeom prst="rect">
              <a:avLst/>
            </a:prstGeom>
            <a:ln w="12700">
              <a:miter lim="400000"/>
            </a:ln>
          </p:spPr>
          <p:txBody>
            <a:bodyPr wrap="square" lIns="22944" tIns="22944" rIns="22944" bIns="22944" anchor="ctr">
              <a:spAutoFit/>
            </a:bodyPr>
            <a:lstStyle/>
            <a:p>
              <a:pPr lvl="1" algn="ctr" defTabSz="146873">
                <a:lnSpc>
                  <a:spcPct val="120000"/>
                </a:lnSpc>
                <a:defRPr sz="4500" b="0">
                  <a:solidFill>
                    <a:srgbClr val="C7000B"/>
                  </a:solidFill>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200" b="1" dirty="0">
                  <a:solidFill>
                    <a:srgbClr val="C7000B"/>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rPr>
                <a:t>5.03</a:t>
              </a:r>
            </a:p>
          </p:txBody>
        </p:sp>
        <p:sp>
          <p:nvSpPr>
            <p:cNvPr id="96" name="矩形"/>
            <p:cNvSpPr/>
            <p:nvPr/>
          </p:nvSpPr>
          <p:spPr>
            <a:xfrm>
              <a:off x="8979311" y="1926266"/>
              <a:ext cx="385573" cy="2108342"/>
            </a:xfrm>
            <a:prstGeom prst="rect">
              <a:avLst/>
            </a:prstGeom>
            <a:gradFill>
              <a:gsLst>
                <a:gs pos="0">
                  <a:srgbClr val="990000">
                    <a:alpha val="0"/>
                  </a:srgbClr>
                </a:gs>
                <a:gs pos="70000">
                  <a:srgbClr val="CC6162"/>
                </a:gs>
                <a:gs pos="33000">
                  <a:schemeClr val="accent1">
                    <a:lumMod val="20000"/>
                    <a:lumOff val="80000"/>
                  </a:schemeClr>
                </a:gs>
                <a:gs pos="100000">
                  <a:srgbClr val="990000"/>
                </a:gs>
              </a:gsLst>
              <a:lin ang="5400000" scaled="1"/>
            </a:gradFill>
            <a:ln w="15875">
              <a:solidFill>
                <a:schemeClr val="bg1">
                  <a:lumMod val="60000"/>
                  <a:lumOff val="40000"/>
                </a:schemeClr>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sz="2132" kern="0" dirty="0">
                <a:solidFill>
                  <a:srgbClr val="000000"/>
                </a:solidFill>
                <a:latin typeface="Huawei Sans" panose="020C0503030203020204" pitchFamily="34" charset="0"/>
                <a:ea typeface="方正兰亭黑简体" panose="02000000000000000000" pitchFamily="2" charset="-122"/>
              </a:endParaRPr>
            </a:p>
          </p:txBody>
        </p:sp>
        <p:sp>
          <p:nvSpPr>
            <p:cNvPr id="97" name="矩形"/>
            <p:cNvSpPr/>
            <p:nvPr/>
          </p:nvSpPr>
          <p:spPr>
            <a:xfrm>
              <a:off x="9797282" y="2327112"/>
              <a:ext cx="369696" cy="1714694"/>
            </a:xfrm>
            <a:prstGeom prst="rect">
              <a:avLst/>
            </a:prstGeom>
            <a:gradFill>
              <a:gsLst>
                <a:gs pos="0">
                  <a:srgbClr val="0070C0">
                    <a:alpha val="0"/>
                  </a:srgbClr>
                </a:gs>
                <a:gs pos="54000">
                  <a:srgbClr val="0070C0">
                    <a:alpha val="67000"/>
                  </a:srgbClr>
                </a:gs>
                <a:gs pos="100000">
                  <a:srgbClr val="0070C0"/>
                </a:gs>
              </a:gsLst>
              <a:lin ang="5400000" scaled="1"/>
            </a:gradFill>
            <a:ln w="22225">
              <a:solidFill>
                <a:schemeClr val="bg1">
                  <a:lumMod val="60000"/>
                  <a:lumOff val="40000"/>
                </a:schemeClr>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pPr>
              <a:endParaRPr sz="2132" dirty="0">
                <a:solidFill>
                  <a:prstClr val="black"/>
                </a:solidFill>
                <a:latin typeface="Huawei Sans" panose="020C0503030203020204" pitchFamily="34" charset="0"/>
                <a:ea typeface="方正兰亭黑简体" panose="02000000000000000000" pitchFamily="2" charset="-122"/>
              </a:endParaRPr>
            </a:p>
          </p:txBody>
        </p:sp>
        <p:sp>
          <p:nvSpPr>
            <p:cNvPr id="98" name="Kunpeng920"/>
            <p:cNvSpPr txBox="1"/>
            <p:nvPr/>
          </p:nvSpPr>
          <p:spPr>
            <a:xfrm rot="16200000">
              <a:off x="8261215" y="2952450"/>
              <a:ext cx="1792229" cy="267953"/>
            </a:xfrm>
            <a:prstGeom prst="rect">
              <a:avLst/>
            </a:prstGeom>
            <a:ln w="12700">
              <a:miter lim="400000"/>
            </a:ln>
          </p:spPr>
          <p:txBody>
            <a:bodyPr wrap="square" lIns="22944" tIns="22944" rIns="22944" bIns="22944" anchor="ctr">
              <a:spAutoFit/>
            </a:bodyPr>
            <a:lstStyle/>
            <a:p>
              <a:pPr lvl="1" defTabSz="14687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rPr>
                <a:t>Kunpeng920-48</a:t>
              </a:r>
              <a:r>
                <a:rPr lang="zh-CN" altLang="en-US"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rPr>
                <a:t>核</a:t>
              </a:r>
              <a:endParaRPr lang="en-US" altLang="zh-CN" sz="12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微软雅黑" panose="020B0502040204020203" charset="-122"/>
              </a:endParaRPr>
            </a:p>
          </p:txBody>
        </p:sp>
        <p:sp>
          <p:nvSpPr>
            <p:cNvPr id="99" name="others"/>
            <p:cNvSpPr txBox="1"/>
            <p:nvPr/>
          </p:nvSpPr>
          <p:spPr>
            <a:xfrm rot="16200000">
              <a:off x="9316501" y="3001199"/>
              <a:ext cx="1335849" cy="231020"/>
            </a:xfrm>
            <a:prstGeom prst="rect">
              <a:avLst/>
            </a:prstGeom>
            <a:ln w="12700">
              <a:miter lim="400000"/>
            </a:ln>
          </p:spPr>
          <p:txBody>
            <a:bodyPr wrap="square" lIns="22944" tIns="22944" rIns="22944" bIns="22944" anchor="ctr">
              <a:spAutoFit/>
            </a:bodyPr>
            <a:lstStyle/>
            <a:p>
              <a:r>
                <a:rPr lang="en-US" altLang="zh-CN" sz="1200" dirty="0">
                  <a:solidFill>
                    <a:srgbClr val="1D1D1A"/>
                  </a:solidFill>
                  <a:latin typeface="Huawei Sans" panose="020C0503030203020204" pitchFamily="34" charset="0"/>
                  <a:ea typeface="方正兰亭黑简体" panose="02000000000000000000" pitchFamily="2" charset="-122"/>
                  <a:cs typeface="Arial" charset="0"/>
                </a:rPr>
                <a:t>Kunpeng920-32</a:t>
              </a:r>
              <a:r>
                <a:rPr lang="zh-CN" altLang="en-US" sz="1200" dirty="0">
                  <a:solidFill>
                    <a:srgbClr val="1D1D1A"/>
                  </a:solidFill>
                  <a:latin typeface="Huawei Sans" panose="020C0503030203020204" pitchFamily="34" charset="0"/>
                  <a:ea typeface="方正兰亭黑简体" panose="02000000000000000000" pitchFamily="2" charset="-122"/>
                  <a:cs typeface="Arial" charset="0"/>
                </a:rPr>
                <a:t>核</a:t>
              </a:r>
              <a:endParaRPr lang="en-US" altLang="zh-CN" sz="1200" dirty="0">
                <a:solidFill>
                  <a:srgbClr val="1D1D1A"/>
                </a:solidFill>
                <a:latin typeface="Huawei Sans" panose="020C0503030203020204" pitchFamily="34" charset="0"/>
                <a:ea typeface="方正兰亭黑简体" panose="02000000000000000000" pitchFamily="2" charset="-122"/>
                <a:cs typeface="Arial" charset="0"/>
              </a:endParaRPr>
            </a:p>
          </p:txBody>
        </p:sp>
        <p:sp>
          <p:nvSpPr>
            <p:cNvPr id="88" name="others"/>
            <p:cNvSpPr txBox="1"/>
            <p:nvPr/>
          </p:nvSpPr>
          <p:spPr>
            <a:xfrm rot="16200000">
              <a:off x="10288822" y="3171230"/>
              <a:ext cx="1180469" cy="415686"/>
            </a:xfrm>
            <a:prstGeom prst="rect">
              <a:avLst/>
            </a:prstGeom>
            <a:ln w="12700">
              <a:miter lim="400000"/>
            </a:ln>
          </p:spPr>
          <p:txBody>
            <a:bodyPr wrap="square" lIns="22944" tIns="22944" rIns="22944" bIns="22944" anchor="ctr">
              <a:spAutoFit/>
            </a:bodyPr>
            <a:lstStyle/>
            <a:p>
              <a:pPr algn="ctr"/>
              <a:r>
                <a:rPr lang="en-US" altLang="zh-CN" sz="1200" dirty="0">
                  <a:solidFill>
                    <a:srgbClr val="1D1D1A"/>
                  </a:solidFill>
                  <a:latin typeface="Huawei Sans" panose="020C0503030203020204" pitchFamily="34" charset="0"/>
                  <a:ea typeface="方正兰亭黑简体" panose="02000000000000000000" pitchFamily="2" charset="-122"/>
                  <a:cs typeface="Arial" charset="0"/>
                </a:rPr>
                <a:t>Others</a:t>
              </a:r>
            </a:p>
            <a:p>
              <a:endParaRPr lang="en-US" altLang="zh-CN" sz="1200" dirty="0">
                <a:solidFill>
                  <a:srgbClr val="1D1D1A"/>
                </a:solidFill>
                <a:latin typeface="Huawei Sans" panose="020C0503030203020204" pitchFamily="34" charset="0"/>
                <a:ea typeface="方正兰亭黑简体" panose="02000000000000000000" pitchFamily="2" charset="-122"/>
                <a:cs typeface="Arial" charset="0"/>
              </a:endParaRPr>
            </a:p>
          </p:txBody>
        </p:sp>
        <p:sp>
          <p:nvSpPr>
            <p:cNvPr id="7" name="文本框 6"/>
            <p:cNvSpPr txBox="1"/>
            <p:nvPr/>
          </p:nvSpPr>
          <p:spPr>
            <a:xfrm>
              <a:off x="10541564" y="2315109"/>
              <a:ext cx="489427" cy="528350"/>
            </a:xfrm>
            <a:prstGeom prst="rect">
              <a:avLst/>
            </a:prstGeom>
            <a:noFill/>
          </p:spPr>
          <p:txBody>
            <a:bodyPr wrap="none" rtlCol="0">
              <a:spAutoFit/>
            </a:bodyPr>
            <a:lstStyle/>
            <a:p>
              <a:pPr>
                <a:lnSpc>
                  <a:spcPts val="3439"/>
                </a:lnSpc>
              </a:pPr>
              <a:r>
                <a:rPr lang="en-US" altLang="zh-CN" sz="1200" b="1" dirty="0">
                  <a:solidFill>
                    <a:srgbClr val="1D1D1A"/>
                  </a:solidFill>
                  <a:latin typeface="Huawei Sans" panose="020C0503030203020204" pitchFamily="34" charset="0"/>
                  <a:ea typeface="方正兰亭黑简体" panose="02000000000000000000" pitchFamily="2" charset="-122"/>
                </a:rPr>
                <a:t>3.63</a:t>
              </a:r>
              <a:endParaRPr lang="zh-CN" altLang="en-US" sz="1200" b="1" dirty="0">
                <a:solidFill>
                  <a:srgbClr val="1D1D1A"/>
                </a:solidFill>
                <a:latin typeface="Huawei Sans" panose="020C0503030203020204" pitchFamily="34" charset="0"/>
                <a:ea typeface="方正兰亭黑简体" panose="02000000000000000000" pitchFamily="2" charset="-122"/>
              </a:endParaRPr>
            </a:p>
          </p:txBody>
        </p:sp>
        <p:sp>
          <p:nvSpPr>
            <p:cNvPr id="102" name="文本框 101"/>
            <p:cNvSpPr txBox="1"/>
            <p:nvPr/>
          </p:nvSpPr>
          <p:spPr>
            <a:xfrm>
              <a:off x="9734358" y="1900564"/>
              <a:ext cx="489427" cy="528350"/>
            </a:xfrm>
            <a:prstGeom prst="rect">
              <a:avLst/>
            </a:prstGeom>
            <a:noFill/>
          </p:spPr>
          <p:txBody>
            <a:bodyPr wrap="none" rtlCol="0">
              <a:spAutoFit/>
            </a:bodyPr>
            <a:lstStyle/>
            <a:p>
              <a:pPr>
                <a:lnSpc>
                  <a:spcPts val="3439"/>
                </a:lnSpc>
              </a:pPr>
              <a:r>
                <a:rPr lang="en-US" altLang="zh-CN" sz="1200" b="1" dirty="0">
                  <a:solidFill>
                    <a:srgbClr val="1D1D1A"/>
                  </a:solidFill>
                  <a:latin typeface="Huawei Sans" panose="020C0503030203020204" pitchFamily="34" charset="0"/>
                  <a:ea typeface="方正兰亭黑简体" panose="02000000000000000000" pitchFamily="2" charset="-122"/>
                </a:rPr>
                <a:t>4.52</a:t>
              </a:r>
              <a:endParaRPr lang="zh-CN" altLang="en-US" sz="1200" b="1" dirty="0">
                <a:solidFill>
                  <a:srgbClr val="1D1D1A"/>
                </a:solidFill>
                <a:latin typeface="Huawei Sans" panose="020C0503030203020204" pitchFamily="34" charset="0"/>
                <a:ea typeface="方正兰亭黑简体" panose="02000000000000000000" pitchFamily="2" charset="-122"/>
              </a:endParaRPr>
            </a:p>
          </p:txBody>
        </p:sp>
        <p:cxnSp>
          <p:nvCxnSpPr>
            <p:cNvPr id="9" name="直接连接符 8"/>
            <p:cNvCxnSpPr/>
            <p:nvPr/>
          </p:nvCxnSpPr>
          <p:spPr>
            <a:xfrm>
              <a:off x="8717622" y="5436187"/>
              <a:ext cx="265750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相柜数"/>
          <p:cNvSpPr txBox="1"/>
          <p:nvPr/>
        </p:nvSpPr>
        <p:spPr>
          <a:xfrm>
            <a:off x="9780900" y="2191504"/>
            <a:ext cx="1875795" cy="684855"/>
          </a:xfrm>
          <a:prstGeom prst="rect">
            <a:avLst/>
          </a:prstGeom>
          <a:ln w="12700">
            <a:miter lim="400000"/>
          </a:ln>
        </p:spPr>
        <p:txBody>
          <a:bodyPr wrap="square" lIns="71409" tIns="71409" rIns="71409" bIns="71409" anchor="ctr">
            <a:spAutoFit/>
          </a:bodyPr>
          <a:lstStyle/>
          <a:p>
            <a:pPr lvl="1" algn="ctr" defTabSz="45701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2799" dirty="0">
                <a:solidFill>
                  <a:srgbClr val="C70009"/>
                </a:solidFill>
                <a:latin typeface="Huawei Sans" panose="020C0503030203020204" pitchFamily="34" charset="0"/>
                <a:ea typeface="方正兰亭黑简体" panose="02000000000000000000" pitchFamily="2" charset="-122"/>
                <a:cs typeface="微软雅黑" panose="020B0502040204020203" charset="-122"/>
                <a:sym typeface="+mn-ea"/>
              </a:rPr>
              <a:t>30%</a:t>
            </a:r>
            <a:endParaRPr lang="zh-CN" altLang="en-US" sz="2799" dirty="0">
              <a:solidFill>
                <a:srgbClr val="C70009"/>
              </a:solidFill>
              <a:latin typeface="Huawei Sans" panose="020C0503030203020204" pitchFamily="34" charset="0"/>
              <a:ea typeface="方正兰亭黑简体" panose="02000000000000000000" pitchFamily="2" charset="-122"/>
              <a:cs typeface="微软雅黑" panose="020B0502040204020203" charset="-122"/>
              <a:sym typeface="+mn-ea"/>
            </a:endParaRPr>
          </a:p>
        </p:txBody>
      </p:sp>
      <p:sp>
        <p:nvSpPr>
          <p:cNvPr id="13" name="矩形 12"/>
          <p:cNvSpPr/>
          <p:nvPr/>
        </p:nvSpPr>
        <p:spPr>
          <a:xfrm>
            <a:off x="8511652" y="4814105"/>
            <a:ext cx="2773155" cy="892424"/>
          </a:xfrm>
          <a:prstGeom prst="rect">
            <a:avLst/>
          </a:prstGeom>
        </p:spPr>
        <p:txBody>
          <a:bodyPr wrap="square">
            <a:spAutoFit/>
          </a:bodyPr>
          <a:lstStyle/>
          <a:p>
            <a:pPr>
              <a:spcBef>
                <a:spcPts val="600"/>
              </a:spcBef>
            </a:pPr>
            <a:r>
              <a:rPr lang="zh-CN" altLang="en-US"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每</a:t>
            </a:r>
            <a:r>
              <a:rPr lang="en-US" altLang="zh-CN" sz="1399"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1</a:t>
            </a:r>
            <a:r>
              <a:rPr lang="zh-CN" altLang="en-US" sz="1399"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万</a:t>
            </a:r>
            <a:r>
              <a:rPr lang="zh-CN" altLang="en-US"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台</a:t>
            </a:r>
            <a:r>
              <a:rPr lang="en-US" altLang="zh-CN"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 Hadoop</a:t>
            </a:r>
            <a:r>
              <a:rPr lang="zh-CN" altLang="en-US"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节点</a:t>
            </a:r>
            <a:endParaRPr lang="en-US" altLang="zh-CN" sz="1399" b="1"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endParaRPr>
          </a:p>
          <a:p>
            <a:pPr marL="180000" indent="-180000">
              <a:spcBef>
                <a:spcPts val="600"/>
              </a:spcBef>
              <a:buSzPct val="60000"/>
              <a:buFont typeface="Wingdings" panose="05000000000000000000" pitchFamily="2" charset="2"/>
              <a:buChar char="l"/>
            </a:pPr>
            <a:r>
              <a:rPr lang="zh-CN" altLang="en-US" sz="1400"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每年节电</a:t>
            </a:r>
            <a:r>
              <a:rPr lang="en-US" altLang="zh-CN" sz="1400"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 </a:t>
            </a:r>
            <a:r>
              <a:rPr lang="en-US" altLang="zh-CN" sz="1400"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1</a:t>
            </a:r>
            <a:r>
              <a:rPr lang="zh-CN" altLang="en-US" sz="1400"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千万度</a:t>
            </a:r>
            <a:endParaRPr lang="en-US" altLang="zh-CN" sz="1400" spc="-15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endParaRPr>
          </a:p>
          <a:p>
            <a:pPr marL="180000" indent="-180000">
              <a:spcBef>
                <a:spcPts val="600"/>
              </a:spcBef>
              <a:buSzPct val="60000"/>
              <a:buFont typeface="Wingdings" panose="05000000000000000000" pitchFamily="2" charset="2"/>
              <a:buChar char="l"/>
            </a:pPr>
            <a:r>
              <a:rPr lang="zh-CN" altLang="en-US" sz="1400"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碳排放每年减少</a:t>
            </a:r>
            <a:r>
              <a:rPr lang="en-US" altLang="zh-CN" sz="1400" spc="-15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 </a:t>
            </a:r>
            <a:r>
              <a:rPr lang="en-US" altLang="zh-CN" sz="1400"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1</a:t>
            </a:r>
            <a:r>
              <a:rPr lang="zh-CN" altLang="en-US" sz="1400" b="1" spc="-15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rPr>
              <a:t>万多吨</a:t>
            </a:r>
            <a:endParaRPr lang="en-US" altLang="zh-CN" sz="1400" spc="-15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 name="组合 3"/>
          <p:cNvGrpSpPr/>
          <p:nvPr/>
        </p:nvGrpSpPr>
        <p:grpSpPr>
          <a:xfrm>
            <a:off x="4826588" y="3108228"/>
            <a:ext cx="595118" cy="680691"/>
            <a:chOff x="3748573" y="3347888"/>
            <a:chExt cx="751955" cy="945208"/>
          </a:xfrm>
        </p:grpSpPr>
        <p:pic>
          <p:nvPicPr>
            <p:cNvPr id="85"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86" name="图片 8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6"/>
              <a:ext cx="751955" cy="447752"/>
            </a:xfrm>
            <a:prstGeom prst="rect">
              <a:avLst/>
            </a:prstGeom>
          </p:spPr>
        </p:pic>
      </p:grpSp>
      <p:grpSp>
        <p:nvGrpSpPr>
          <p:cNvPr id="94" name="组合 93"/>
          <p:cNvGrpSpPr/>
          <p:nvPr/>
        </p:nvGrpSpPr>
        <p:grpSpPr>
          <a:xfrm>
            <a:off x="6791520" y="3108228"/>
            <a:ext cx="595118" cy="680691"/>
            <a:chOff x="3748573" y="3347888"/>
            <a:chExt cx="751955" cy="945208"/>
          </a:xfrm>
        </p:grpSpPr>
        <p:pic>
          <p:nvPicPr>
            <p:cNvPr id="100"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01" name="图片 100"/>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03" name="组合 102"/>
          <p:cNvGrpSpPr/>
          <p:nvPr/>
        </p:nvGrpSpPr>
        <p:grpSpPr>
          <a:xfrm>
            <a:off x="6791520" y="4465126"/>
            <a:ext cx="595118" cy="680691"/>
            <a:chOff x="3748573" y="3347888"/>
            <a:chExt cx="751955" cy="945208"/>
          </a:xfrm>
        </p:grpSpPr>
        <p:pic>
          <p:nvPicPr>
            <p:cNvPr id="106"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13" name="图片 112"/>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114" name="组合 113"/>
          <p:cNvGrpSpPr/>
          <p:nvPr/>
        </p:nvGrpSpPr>
        <p:grpSpPr>
          <a:xfrm>
            <a:off x="4829340" y="4470319"/>
            <a:ext cx="595118" cy="680691"/>
            <a:chOff x="3748573" y="3347888"/>
            <a:chExt cx="751955" cy="945208"/>
          </a:xfrm>
        </p:grpSpPr>
        <p:pic>
          <p:nvPicPr>
            <p:cNvPr id="115" name="image60.tif" descr="image60.tif"/>
            <p:cNvPicPr>
              <a:picLocks noChangeAspect="1"/>
            </p:cNvPicPr>
            <p:nvPr/>
          </p:nvPicPr>
          <p:blipFill>
            <a:blip r:embed="rId9"/>
            <a:srcRect t="81" b="81"/>
            <a:stretch>
              <a:fillRect/>
            </a:stretch>
          </p:blipFill>
          <p:spPr>
            <a:xfrm>
              <a:off x="3766722" y="3347888"/>
              <a:ext cx="718728" cy="945208"/>
            </a:xfrm>
            <a:prstGeom prst="rect">
              <a:avLst/>
            </a:prstGeom>
            <a:ln w="3175">
              <a:miter lim="400000"/>
            </a:ln>
          </p:spPr>
        </p:pic>
        <p:pic>
          <p:nvPicPr>
            <p:cNvPr id="116" name="图片 115"/>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3748573" y="3553395"/>
              <a:ext cx="751955" cy="447751"/>
            </a:xfrm>
            <a:prstGeom prst="rect">
              <a:avLst/>
            </a:prstGeom>
          </p:spPr>
        </p:pic>
      </p:grpSp>
      <p:grpSp>
        <p:nvGrpSpPr>
          <p:cNvPr id="5" name="组合 4"/>
          <p:cNvGrpSpPr/>
          <p:nvPr/>
        </p:nvGrpSpPr>
        <p:grpSpPr>
          <a:xfrm>
            <a:off x="1957243" y="4085451"/>
            <a:ext cx="1177008" cy="943017"/>
            <a:chOff x="1958007" y="4085707"/>
            <a:chExt cx="1177468" cy="943385"/>
          </a:xfrm>
        </p:grpSpPr>
        <p:pic>
          <p:nvPicPr>
            <p:cNvPr id="2" name="图片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58007" y="4085707"/>
              <a:ext cx="1177468" cy="943385"/>
            </a:xfrm>
            <a:prstGeom prst="rect">
              <a:avLst/>
            </a:prstGeom>
          </p:spPr>
        </p:pic>
        <p:pic>
          <p:nvPicPr>
            <p:cNvPr id="117" name="图片 116"/>
            <p:cNvPicPr>
              <a:picLocks noChangeAspect="1"/>
            </p:cNvPicPr>
            <p:nvPr/>
          </p:nvPicPr>
          <p:blipFill rotWithShape="1">
            <a:blip r:embed="rId10" cstate="print">
              <a:extLst>
                <a:ext uri="{28A0092B-C50C-407E-A947-70E740481C1C}">
                  <a14:useLocalDpi xmlns:a14="http://schemas.microsoft.com/office/drawing/2010/main" val="0"/>
                </a:ext>
              </a:extLst>
            </a:blip>
            <a:srcRect l="27519" t="17314" r="29624" b="33907"/>
            <a:stretch/>
          </p:blipFill>
          <p:spPr>
            <a:xfrm>
              <a:off x="1983982" y="4374652"/>
              <a:ext cx="648694" cy="386375"/>
            </a:xfrm>
            <a:prstGeom prst="rect">
              <a:avLst/>
            </a:prstGeom>
          </p:spPr>
        </p:pic>
      </p:grpSp>
      <p:sp>
        <p:nvSpPr>
          <p:cNvPr id="10" name="标题 9"/>
          <p:cNvSpPr>
            <a:spLocks noGrp="1"/>
          </p:cNvSpPr>
          <p:nvPr>
            <p:ph type="title"/>
          </p:nvPr>
        </p:nvSpPr>
        <p:spPr/>
        <p:txBody>
          <a:bodyPr/>
          <a:lstStyle/>
          <a:p>
            <a:r>
              <a:rPr lang="zh-CN" altLang="en-US" dirty="0">
                <a:sym typeface="Arial" panose="020B0604020202020204" pitchFamily="34" charset="0"/>
              </a:rPr>
              <a:t>高集成，高能效</a:t>
            </a:r>
            <a:endParaRPr lang="zh-CN" altLang="en-US" dirty="0"/>
          </a:p>
        </p:txBody>
      </p:sp>
      <p:sp>
        <p:nvSpPr>
          <p:cNvPr id="11" name="虚尾箭头 10"/>
          <p:cNvSpPr/>
          <p:nvPr/>
        </p:nvSpPr>
        <p:spPr>
          <a:xfrm rot="16200000">
            <a:off x="10192588" y="2384964"/>
            <a:ext cx="492899" cy="250713"/>
          </a:xfrm>
          <a:prstGeom prst="stripedRightArrow">
            <a:avLst/>
          </a:prstGeom>
          <a:solidFill>
            <a:srgbClr val="C7000B"/>
          </a:solidFill>
          <a:ln>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C51995D2-519E-78C8-521A-22BF0FEC2534}"/>
                  </a:ext>
                </a:extLst>
              </p14:cNvPr>
              <p14:cNvContentPartPr/>
              <p14:nvPr/>
            </p14:nvContentPartPr>
            <p14:xfrm>
              <a:off x="1387080" y="2397600"/>
              <a:ext cx="6362640" cy="3769920"/>
            </p14:xfrm>
          </p:contentPart>
        </mc:Choice>
        <mc:Fallback>
          <p:pic>
            <p:nvPicPr>
              <p:cNvPr id="8" name="墨迹 7">
                <a:extLst>
                  <a:ext uri="{FF2B5EF4-FFF2-40B4-BE49-F238E27FC236}">
                    <a16:creationId xmlns:a16="http://schemas.microsoft.com/office/drawing/2014/main" id="{C51995D2-519E-78C8-521A-22BF0FEC2534}"/>
                  </a:ext>
                </a:extLst>
              </p:cNvPr>
              <p:cNvPicPr/>
              <p:nvPr/>
            </p:nvPicPr>
            <p:blipFill>
              <a:blip r:embed="rId13"/>
              <a:stretch>
                <a:fillRect/>
              </a:stretch>
            </p:blipFill>
            <p:spPr>
              <a:xfrm>
                <a:off x="1377720" y="2388240"/>
                <a:ext cx="6381360" cy="3788640"/>
              </a:xfrm>
              <a:prstGeom prst="rect">
                <a:avLst/>
              </a:prstGeom>
            </p:spPr>
          </p:pic>
        </mc:Fallback>
      </mc:AlternateContent>
    </p:spTree>
    <p:extLst>
      <p:ext uri="{BB962C8B-B14F-4D97-AF65-F5344CB8AC3E}">
        <p14:creationId xmlns:p14="http://schemas.microsoft.com/office/powerpoint/2010/main" val="4271832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7"/>
          <p:cNvPicPr>
            <a:picLocks noChangeAspect="1"/>
          </p:cNvPicPr>
          <p:nvPr/>
        </p:nvPicPr>
        <p:blipFill>
          <a:blip r:embed="rId3"/>
          <a:stretch>
            <a:fillRect/>
          </a:stretch>
        </p:blipFill>
        <p:spPr>
          <a:xfrm>
            <a:off x="764262" y="3137130"/>
            <a:ext cx="3359999" cy="2318400"/>
          </a:xfrm>
          <a:prstGeom prst="rect">
            <a:avLst/>
          </a:prstGeom>
        </p:spPr>
      </p:pic>
      <p:pic>
        <p:nvPicPr>
          <p:cNvPr id="5" name="Picture 31"/>
          <p:cNvPicPr>
            <a:picLocks noChangeAspect="1"/>
          </p:cNvPicPr>
          <p:nvPr/>
        </p:nvPicPr>
        <p:blipFill>
          <a:blip r:embed="rId4"/>
          <a:stretch>
            <a:fillRect/>
          </a:stretch>
        </p:blipFill>
        <p:spPr>
          <a:xfrm>
            <a:off x="8020633" y="3137130"/>
            <a:ext cx="3358325" cy="2318400"/>
          </a:xfrm>
          <a:prstGeom prst="rect">
            <a:avLst/>
          </a:prstGeom>
        </p:spPr>
      </p:pic>
      <p:pic>
        <p:nvPicPr>
          <p:cNvPr id="6" name="Picture 33"/>
          <p:cNvPicPr>
            <a:picLocks noChangeAspect="1"/>
          </p:cNvPicPr>
          <p:nvPr/>
        </p:nvPicPr>
        <p:blipFill>
          <a:blip r:embed="rId5"/>
          <a:stretch>
            <a:fillRect/>
          </a:stretch>
        </p:blipFill>
        <p:spPr>
          <a:xfrm>
            <a:off x="4419923" y="3138820"/>
            <a:ext cx="3352153" cy="2316710"/>
          </a:xfrm>
          <a:prstGeom prst="rect">
            <a:avLst/>
          </a:prstGeom>
        </p:spPr>
      </p:pic>
      <p:sp>
        <p:nvSpPr>
          <p:cNvPr id="3" name="Content Placeholder 2"/>
          <p:cNvSpPr txBox="1">
            <a:spLocks/>
          </p:cNvSpPr>
          <p:nvPr/>
        </p:nvSpPr>
        <p:spPr>
          <a:xfrm>
            <a:off x="1457567" y="1488080"/>
            <a:ext cx="9618511" cy="1471325"/>
          </a:xfrm>
          <a:prstGeom prst="rect">
            <a:avLst/>
          </a:prstGeom>
        </p:spPr>
        <p:txBody>
          <a:bodyPr lIns="0" tIns="0" rIns="0" bIns="0" anchor="t">
            <a:normAutofit/>
          </a:bodyPr>
          <a:lstStyle>
            <a:lvl1pPr marL="0" indent="0" algn="l" defTabSz="1187798" rtl="0" eaLnBrk="1" latinLnBrk="0" hangingPunct="1">
              <a:lnSpc>
                <a:spcPts val="3430"/>
              </a:lnSpc>
              <a:spcBef>
                <a:spcPts val="0"/>
              </a:spcBef>
              <a:buFont typeface="Arial" panose="020B0604020202020204" pitchFamily="34" charset="0"/>
              <a:buNone/>
              <a:defRPr sz="3200" kern="1200" baseline="0">
                <a:solidFill>
                  <a:schemeClr val="tx1">
                    <a:lumMod val="65000"/>
                    <a:lumOff val="35000"/>
                  </a:schemeClr>
                </a:solidFill>
                <a:latin typeface="+mj-lt"/>
                <a:ea typeface="Microsoft YaHei" panose="020B0503020204020204" pitchFamily="34" charset="-122"/>
                <a:cs typeface="Arial" panose="020B0604020202020204" pitchFamily="34" charset="0"/>
              </a:defRPr>
            </a:lvl1pPr>
            <a:lvl2pPr marL="593900" indent="0" algn="ctr"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2pPr>
            <a:lvl3pPr marL="1187798" indent="0" algn="ctr"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3pPr>
            <a:lvl4pPr marL="1781699"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4pPr>
            <a:lvl5pPr marL="2375598"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5pPr>
            <a:lvl6pPr marL="29694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6pPr>
            <a:lvl7pPr marL="3563396"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7pPr>
            <a:lvl8pPr marL="4157297"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8pPr>
            <a:lvl9pPr marL="4751195" indent="0" algn="ctr" defTabSz="1187798" rtl="0" eaLnBrk="1" latinLnBrk="0" hangingPunct="1">
              <a:lnSpc>
                <a:spcPct val="90000"/>
              </a:lnSpc>
              <a:spcBef>
                <a:spcPts val="650"/>
              </a:spcBef>
              <a:buFont typeface="Arial" panose="020B0604020202020204" pitchFamily="34" charset="0"/>
              <a:buNone/>
              <a:defRPr sz="2079" kern="1200">
                <a:solidFill>
                  <a:schemeClr val="tx1"/>
                </a:solidFill>
                <a:latin typeface="+mn-lt"/>
                <a:ea typeface="+mn-ea"/>
                <a:cs typeface="+mn-cs"/>
              </a:defRPr>
            </a:lvl9pPr>
          </a:lstStyle>
          <a:p>
            <a:pPr defTabSz="1218816">
              <a:lnSpc>
                <a:spcPct val="100000"/>
              </a:lnSpc>
              <a:defRPr/>
            </a:pPr>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Kunpeng920 </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支持</a:t>
            </a:r>
            <a:r>
              <a:rPr lang="en-US" altLang="zh-CN" sz="2399" dirty="0">
                <a:solidFill>
                  <a:srgbClr val="FF0000"/>
                </a:solidFill>
                <a:latin typeface="Huawei Sans" panose="020C0503030203020204" pitchFamily="34" charset="0"/>
                <a:ea typeface="方正兰亭黑简体" panose="02000000000000000000" pitchFamily="2" charset="-122"/>
              </a:rPr>
              <a:t>PCIe 4.0</a:t>
            </a:r>
          </a:p>
          <a:p>
            <a:pPr defTabSz="1218816">
              <a:lnSpc>
                <a:spcPct val="100000"/>
              </a:lnSpc>
              <a:defRPr/>
            </a:pPr>
            <a:r>
              <a:rPr lang="en-US" altLang="zh-CN" sz="2399" dirty="0">
                <a:solidFill>
                  <a:srgbClr val="FF0000"/>
                </a:solidFill>
                <a:latin typeface="Huawei Sans" panose="020C0503030203020204" pitchFamily="34" charset="0"/>
                <a:ea typeface="方正兰亭黑简体" panose="02000000000000000000" pitchFamily="2" charset="-122"/>
              </a:rPr>
              <a:t>	</a:t>
            </a:r>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PCIe 4.0</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双口卡能带来</a:t>
            </a:r>
            <a:r>
              <a:rPr lang="zh-CN" altLang="en-US" sz="2399" dirty="0">
                <a:solidFill>
                  <a:srgbClr val="FF0000"/>
                </a:solidFill>
                <a:latin typeface="Huawei Sans" panose="020C0503030203020204" pitchFamily="34" charset="0"/>
                <a:ea typeface="方正兰亭黑简体" panose="02000000000000000000" pitchFamily="2" charset="-122"/>
              </a:rPr>
              <a:t>两倍带宽</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和</a:t>
            </a:r>
            <a:r>
              <a:rPr lang="zh-CN" altLang="en-US" sz="2399" dirty="0">
                <a:solidFill>
                  <a:srgbClr val="FF0000"/>
                </a:solidFill>
                <a:latin typeface="Huawei Sans" panose="020C0503030203020204" pitchFamily="34" charset="0"/>
                <a:ea typeface="方正兰亭黑简体" panose="02000000000000000000" pitchFamily="2" charset="-122"/>
              </a:rPr>
              <a:t>更低时延</a:t>
            </a:r>
          </a:p>
          <a:p>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		</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华为与</a:t>
            </a:r>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Mellanox</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公司联合对</a:t>
            </a:r>
            <a:r>
              <a:rPr lang="en-US" altLang="zh-CN" sz="1799" dirty="0">
                <a:solidFill>
                  <a:srgbClr val="000000">
                    <a:lumMod val="65000"/>
                    <a:lumOff val="35000"/>
                  </a:srgbClr>
                </a:solidFill>
                <a:latin typeface="Huawei Sans" panose="020C0503030203020204" pitchFamily="34" charset="0"/>
                <a:ea typeface="方正兰亭黑简体" panose="02000000000000000000" pitchFamily="2" charset="-122"/>
              </a:rPr>
              <a:t>PCIe Gen4</a:t>
            </a:r>
            <a:r>
              <a:rPr lang="zh-CN" altLang="en-US" sz="1799" dirty="0">
                <a:solidFill>
                  <a:srgbClr val="000000">
                    <a:lumMod val="65000"/>
                    <a:lumOff val="35000"/>
                  </a:srgbClr>
                </a:solidFill>
                <a:latin typeface="Huawei Sans" panose="020C0503030203020204" pitchFamily="34" charset="0"/>
                <a:ea typeface="方正兰亭黑简体" panose="02000000000000000000" pitchFamily="2" charset="-122"/>
              </a:rPr>
              <a:t>进行</a:t>
            </a:r>
            <a:r>
              <a:rPr lang="zh-CN" altLang="en-US" sz="2399" dirty="0">
                <a:solidFill>
                  <a:srgbClr val="FF0000"/>
                </a:solidFill>
                <a:latin typeface="Huawei Sans" panose="020C0503030203020204" pitchFamily="34" charset="0"/>
                <a:ea typeface="方正兰亭黑简体" panose="02000000000000000000" pitchFamily="2" charset="-122"/>
              </a:rPr>
              <a:t>深度性能优化</a:t>
            </a:r>
            <a:endParaRPr lang="en-US" sz="2399" dirty="0">
              <a:solidFill>
                <a:srgbClr val="FF0000"/>
              </a:solidFill>
              <a:latin typeface="Huawei Sans" panose="020C0503030203020204" pitchFamily="34" charset="0"/>
              <a:ea typeface="方正兰亭黑简体" panose="02000000000000000000" pitchFamily="2" charset="-122"/>
            </a:endParaRPr>
          </a:p>
        </p:txBody>
      </p:sp>
      <p:sp>
        <p:nvSpPr>
          <p:cNvPr id="11" name="TextBox 10"/>
          <p:cNvSpPr txBox="1"/>
          <p:nvPr/>
        </p:nvSpPr>
        <p:spPr>
          <a:xfrm>
            <a:off x="995405" y="3531050"/>
            <a:ext cx="1590054" cy="276891"/>
          </a:xfrm>
          <a:prstGeom prst="rect">
            <a:avLst/>
          </a:prstGeom>
          <a:noFill/>
        </p:spPr>
        <p:txBody>
          <a:bodyPr wrap="square" rtlCol="0">
            <a:spAutoFit/>
          </a:bodyPr>
          <a:lstStyle/>
          <a:p>
            <a:pPr algn="ctr" defTabSz="914112"/>
            <a:r>
              <a:rPr lang="zh-CN" altLang="en-US" sz="1200" dirty="0">
                <a:solidFill>
                  <a:srgbClr val="000000"/>
                </a:solidFill>
                <a:latin typeface="Huawei Sans" panose="020C0503030203020204" pitchFamily="34" charset="0"/>
                <a:ea typeface="方正兰亭黑简体" panose="02000000000000000000" pitchFamily="2" charset="-122"/>
              </a:rPr>
              <a:t>时延</a:t>
            </a:r>
            <a:r>
              <a:rPr lang="en-US" altLang="zh-CN" sz="1200" dirty="0">
                <a:solidFill>
                  <a:srgbClr val="000000"/>
                </a:solidFill>
                <a:latin typeface="Huawei Sans" panose="020C0503030203020204" pitchFamily="34" charset="0"/>
                <a:ea typeface="方正兰亭黑简体" panose="02000000000000000000" pitchFamily="2" charset="-122"/>
              </a:rPr>
              <a:t>(</a:t>
            </a:r>
            <a:r>
              <a:rPr lang="zh-CN" altLang="en-US" sz="1200" dirty="0">
                <a:solidFill>
                  <a:srgbClr val="000000"/>
                </a:solidFill>
                <a:latin typeface="Huawei Sans" panose="020C0503030203020204" pitchFamily="34" charset="0"/>
                <a:ea typeface="方正兰亭黑简体" panose="02000000000000000000" pitchFamily="2" charset="-122"/>
              </a:rPr>
              <a:t>低数值为优</a:t>
            </a: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12" name="TextBox 11"/>
          <p:cNvSpPr txBox="1"/>
          <p:nvPr/>
        </p:nvSpPr>
        <p:spPr>
          <a:xfrm>
            <a:off x="4667301" y="3531050"/>
            <a:ext cx="2141683" cy="276891"/>
          </a:xfrm>
          <a:prstGeom prst="rect">
            <a:avLst/>
          </a:prstGeom>
          <a:noFill/>
        </p:spPr>
        <p:txBody>
          <a:bodyPr wrap="square" rtlCol="0">
            <a:spAutoFit/>
          </a:bodyPr>
          <a:lstStyle/>
          <a:p>
            <a:pPr algn="ctr" defTabSz="914112"/>
            <a:r>
              <a:rPr lang="zh-CN" altLang="en-US" sz="1200" dirty="0">
                <a:solidFill>
                  <a:srgbClr val="000000"/>
                </a:solidFill>
                <a:latin typeface="Huawei Sans" panose="020C0503030203020204" pitchFamily="34" charset="0"/>
                <a:ea typeface="方正兰亭黑简体" panose="02000000000000000000" pitchFamily="2" charset="-122"/>
              </a:rPr>
              <a:t>单向带宽</a:t>
            </a:r>
            <a:r>
              <a:rPr lang="en-US" altLang="zh-CN" sz="1200" dirty="0">
                <a:solidFill>
                  <a:srgbClr val="000000"/>
                </a:solidFill>
                <a:latin typeface="Huawei Sans" panose="020C0503030203020204" pitchFamily="34" charset="0"/>
                <a:ea typeface="方正兰亭黑简体" panose="02000000000000000000" pitchFamily="2" charset="-122"/>
              </a:rPr>
              <a:t>(</a:t>
            </a:r>
            <a:r>
              <a:rPr lang="zh-CN" altLang="en-US" sz="1200" dirty="0">
                <a:solidFill>
                  <a:srgbClr val="000000"/>
                </a:solidFill>
                <a:latin typeface="Huawei Sans" panose="020C0503030203020204" pitchFamily="34" charset="0"/>
                <a:ea typeface="方正兰亭黑简体" panose="02000000000000000000" pitchFamily="2" charset="-122"/>
              </a:rPr>
              <a:t>高数值为优</a:t>
            </a: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13" name="TextBox 12"/>
          <p:cNvSpPr txBox="1"/>
          <p:nvPr/>
        </p:nvSpPr>
        <p:spPr>
          <a:xfrm>
            <a:off x="8296872" y="3552013"/>
            <a:ext cx="2141683" cy="276891"/>
          </a:xfrm>
          <a:prstGeom prst="rect">
            <a:avLst/>
          </a:prstGeom>
          <a:noFill/>
        </p:spPr>
        <p:txBody>
          <a:bodyPr wrap="square" rtlCol="0">
            <a:spAutoFit/>
          </a:bodyPr>
          <a:lstStyle/>
          <a:p>
            <a:pPr algn="ctr" defTabSz="914112"/>
            <a:r>
              <a:rPr lang="zh-CN" altLang="en-US" sz="1200" dirty="0">
                <a:solidFill>
                  <a:srgbClr val="000000"/>
                </a:solidFill>
                <a:latin typeface="Huawei Sans" panose="020C0503030203020204" pitchFamily="34" charset="0"/>
                <a:ea typeface="方正兰亭黑简体" panose="02000000000000000000" pitchFamily="2" charset="-122"/>
              </a:rPr>
              <a:t>双向带宽</a:t>
            </a:r>
            <a:r>
              <a:rPr lang="en-US" altLang="zh-CN" sz="1200" dirty="0">
                <a:solidFill>
                  <a:srgbClr val="000000"/>
                </a:solidFill>
                <a:latin typeface="Huawei Sans" panose="020C0503030203020204" pitchFamily="34" charset="0"/>
                <a:ea typeface="方正兰亭黑简体" panose="02000000000000000000" pitchFamily="2" charset="-122"/>
              </a:rPr>
              <a:t>(</a:t>
            </a:r>
            <a:r>
              <a:rPr lang="zh-CN" altLang="en-US" sz="1200" dirty="0">
                <a:solidFill>
                  <a:srgbClr val="000000"/>
                </a:solidFill>
                <a:latin typeface="Huawei Sans" panose="020C0503030203020204" pitchFamily="34" charset="0"/>
                <a:ea typeface="方正兰亭黑简体" panose="02000000000000000000" pitchFamily="2" charset="-122"/>
              </a:rPr>
              <a:t>高数值为优</a:t>
            </a: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lstStyle/>
          <a:p>
            <a:r>
              <a:rPr lang="zh-CN" altLang="en-US" dirty="0"/>
              <a:t>更高的链路带宽、更低的通信时延</a:t>
            </a:r>
          </a:p>
        </p:txBody>
      </p:sp>
      <mc:AlternateContent xmlns:mc="http://schemas.openxmlformats.org/markup-compatibility/2006">
        <mc:Choice xmlns:p14="http://schemas.microsoft.com/office/powerpoint/2010/main" Requires="p14">
          <p:contentPart p14:bwMode="auto" r:id="rId6">
            <p14:nvContentPartPr>
              <p14:cNvPr id="7" name="墨迹 6">
                <a:extLst>
                  <a:ext uri="{FF2B5EF4-FFF2-40B4-BE49-F238E27FC236}">
                    <a16:creationId xmlns:a16="http://schemas.microsoft.com/office/drawing/2014/main" id="{E0E34A8B-6851-0D87-E1FE-8A0D413A25FE}"/>
                  </a:ext>
                </a:extLst>
              </p14:cNvPr>
              <p14:cNvContentPartPr/>
              <p14:nvPr/>
            </p14:nvContentPartPr>
            <p14:xfrm>
              <a:off x="4192200" y="1658160"/>
              <a:ext cx="225360" cy="92520"/>
            </p14:xfrm>
          </p:contentPart>
        </mc:Choice>
        <mc:Fallback>
          <p:pic>
            <p:nvPicPr>
              <p:cNvPr id="7" name="墨迹 6">
                <a:extLst>
                  <a:ext uri="{FF2B5EF4-FFF2-40B4-BE49-F238E27FC236}">
                    <a16:creationId xmlns:a16="http://schemas.microsoft.com/office/drawing/2014/main" id="{E0E34A8B-6851-0D87-E1FE-8A0D413A25FE}"/>
                  </a:ext>
                </a:extLst>
              </p:cNvPr>
              <p:cNvPicPr/>
              <p:nvPr/>
            </p:nvPicPr>
            <p:blipFill>
              <a:blip r:embed="rId7"/>
              <a:stretch>
                <a:fillRect/>
              </a:stretch>
            </p:blipFill>
            <p:spPr>
              <a:xfrm>
                <a:off x="4182840" y="1648800"/>
                <a:ext cx="244080" cy="111240"/>
              </a:xfrm>
              <a:prstGeom prst="rect">
                <a:avLst/>
              </a:prstGeom>
            </p:spPr>
          </p:pic>
        </mc:Fallback>
      </mc:AlternateContent>
    </p:spTree>
    <p:extLst>
      <p:ext uri="{BB962C8B-B14F-4D97-AF65-F5344CB8AC3E}">
        <p14:creationId xmlns:p14="http://schemas.microsoft.com/office/powerpoint/2010/main" val="321211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更安全：鲲鹏加速引擎，数据安全加解密</a:t>
            </a:r>
          </a:p>
        </p:txBody>
      </p:sp>
      <p:sp>
        <p:nvSpPr>
          <p:cNvPr id="4" name="圆角矩形 3"/>
          <p:cNvSpPr/>
          <p:nvPr/>
        </p:nvSpPr>
        <p:spPr bwMode="auto">
          <a:xfrm>
            <a:off x="6384217" y="2896490"/>
            <a:ext cx="4936098" cy="2625968"/>
          </a:xfrm>
          <a:prstGeom prst="roundRect">
            <a:avLst>
              <a:gd name="adj" fmla="val 2947"/>
            </a:avLst>
          </a:prstGeom>
          <a:gradFill flip="none" rotWithShape="1">
            <a:gsLst>
              <a:gs pos="0">
                <a:schemeClr val="accent3">
                  <a:lumMod val="89000"/>
                </a:schemeClr>
              </a:gs>
              <a:gs pos="52000">
                <a:schemeClr val="accent3">
                  <a:lumMod val="89000"/>
                </a:schemeClr>
              </a:gs>
              <a:gs pos="83000">
                <a:schemeClr val="accent3">
                  <a:lumMod val="75000"/>
                </a:schemeClr>
              </a:gs>
              <a:gs pos="97000">
                <a:schemeClr val="accent3">
                  <a:lumMod val="70000"/>
                </a:schemeClr>
              </a:gs>
            </a:gsLst>
            <a:path path="circle">
              <a:fillToRect l="50000" t="50000" r="50000" b="50000"/>
            </a:path>
            <a:tileRect/>
          </a:gra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510" eaLnBrk="0" fontAlgn="base" hangingPunct="0">
              <a:spcBef>
                <a:spcPct val="0"/>
              </a:spcBef>
              <a:spcAft>
                <a:spcPct val="0"/>
              </a:spcAft>
              <a:buClr>
                <a:srgbClr val="5F5F5F">
                  <a:lumMod val="50000"/>
                  <a:lumOff val="50000"/>
                </a:srgbClr>
              </a:buClr>
              <a:buSzPct val="100000"/>
            </a:pPr>
            <a:endParaRPr lang="zh-CN" altLang="en-US" sz="2000" b="1" kern="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5" name="圆角矩形 4"/>
          <p:cNvSpPr/>
          <p:nvPr/>
        </p:nvSpPr>
        <p:spPr bwMode="auto">
          <a:xfrm>
            <a:off x="847073" y="2896491"/>
            <a:ext cx="4919010" cy="2625967"/>
          </a:xfrm>
          <a:prstGeom prst="roundRect">
            <a:avLst>
              <a:gd name="adj" fmla="val 2108"/>
            </a:avLst>
          </a:prstGeom>
          <a:gradFill flip="none" rotWithShape="1">
            <a:gsLst>
              <a:gs pos="0">
                <a:schemeClr val="accent3">
                  <a:lumMod val="89000"/>
                </a:schemeClr>
              </a:gs>
              <a:gs pos="52000">
                <a:schemeClr val="accent3">
                  <a:lumMod val="89000"/>
                </a:schemeClr>
              </a:gs>
              <a:gs pos="83000">
                <a:schemeClr val="accent3">
                  <a:lumMod val="75000"/>
                </a:schemeClr>
              </a:gs>
              <a:gs pos="97000">
                <a:schemeClr val="accent3">
                  <a:lumMod val="70000"/>
                </a:schemeClr>
              </a:gs>
            </a:gsLst>
            <a:path path="circle">
              <a:fillToRect l="50000" t="50000" r="50000" b="50000"/>
            </a:path>
            <a:tileRect/>
          </a:gra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510" eaLnBrk="0" fontAlgn="base" hangingPunct="0">
              <a:spcBef>
                <a:spcPct val="0"/>
              </a:spcBef>
              <a:spcAft>
                <a:spcPct val="0"/>
              </a:spcAft>
              <a:buClr>
                <a:srgbClr val="5F5F5F">
                  <a:lumMod val="50000"/>
                  <a:lumOff val="50000"/>
                </a:srgbClr>
              </a:buClr>
              <a:buSzPct val="100000"/>
            </a:pPr>
            <a:r>
              <a:rPr lang="en-US" altLang="zh-CN" sz="2000" b="1" kern="0" dirty="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rPr>
              <a:t>  </a:t>
            </a:r>
            <a:endParaRPr lang="zh-CN" altLang="en-US" sz="2000" b="1" kern="0" dirty="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6" name="圆角矩形 5"/>
          <p:cNvSpPr/>
          <p:nvPr/>
        </p:nvSpPr>
        <p:spPr bwMode="auto">
          <a:xfrm>
            <a:off x="6567916" y="3048558"/>
            <a:ext cx="4632028" cy="1094295"/>
          </a:xfrm>
          <a:prstGeom prst="roundRect">
            <a:avLst/>
          </a:prstGeom>
          <a:solidFill>
            <a:schemeClr val="bg1">
              <a:lumMod val="6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510" eaLnBrk="0" fontAlgn="base" hangingPunct="0">
              <a:spcBef>
                <a:spcPct val="0"/>
              </a:spcBef>
              <a:spcAft>
                <a:spcPct val="0"/>
              </a:spcAft>
              <a:buClr>
                <a:srgbClr val="5F5F5F">
                  <a:lumMod val="50000"/>
                  <a:lumOff val="50000"/>
                </a:srgbClr>
              </a:buClr>
              <a:buSzPct val="100000"/>
            </a:pPr>
            <a:endParaRPr lang="zh-CN" altLang="en-US" sz="2000" b="1" kern="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7" name="左右箭头 4"/>
          <p:cNvSpPr>
            <a:spLocks noChangeArrowheads="1"/>
          </p:cNvSpPr>
          <p:nvPr/>
        </p:nvSpPr>
        <p:spPr bwMode="auto">
          <a:xfrm>
            <a:off x="6640506" y="3795963"/>
            <a:ext cx="2872274" cy="338739"/>
          </a:xfrm>
          <a:prstGeom prst="leftRightArrow">
            <a:avLst>
              <a:gd name="adj1" fmla="val 50000"/>
              <a:gd name="adj2" fmla="val 50150"/>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endParaRPr lang="zh-CN" altLang="en-US" sz="1999"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9" name="矩形 15"/>
          <p:cNvSpPr>
            <a:spLocks noChangeArrowheads="1"/>
          </p:cNvSpPr>
          <p:nvPr/>
        </p:nvSpPr>
        <p:spPr bwMode="auto">
          <a:xfrm>
            <a:off x="9533852" y="3430805"/>
            <a:ext cx="1586426" cy="634320"/>
          </a:xfrm>
          <a:prstGeom prst="roundRect">
            <a:avLst/>
          </a:prstGeom>
          <a:solidFill>
            <a:srgbClr val="C9C9C9"/>
          </a:soli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defTabSz="638510" eaLnBrk="0" fontAlgn="base" hangingPunct="0">
              <a:spcBef>
                <a:spcPct val="0"/>
              </a:spcBef>
              <a:spcAft>
                <a:spcPct val="0"/>
              </a:spcAft>
              <a:buClr>
                <a:srgbClr val="5F5F5F">
                  <a:lumMod val="50000"/>
                  <a:lumOff val="50000"/>
                </a:srgbClr>
              </a:buClr>
              <a:buSzPct val="100000"/>
            </a:pPr>
            <a:r>
              <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rPr>
              <a:t>内置加解密加速引擎</a:t>
            </a:r>
          </a:p>
        </p:txBody>
      </p:sp>
      <p:sp>
        <p:nvSpPr>
          <p:cNvPr id="10" name="矩形 5"/>
          <p:cNvSpPr>
            <a:spLocks noChangeArrowheads="1"/>
          </p:cNvSpPr>
          <p:nvPr/>
        </p:nvSpPr>
        <p:spPr bwMode="auto">
          <a:xfrm>
            <a:off x="7288337" y="3297253"/>
            <a:ext cx="881479" cy="355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11" name="文本框 10"/>
          <p:cNvSpPr txBox="1"/>
          <p:nvPr/>
        </p:nvSpPr>
        <p:spPr>
          <a:xfrm>
            <a:off x="7629286" y="3833756"/>
            <a:ext cx="1013866" cy="276999"/>
          </a:xfrm>
          <a:prstGeom prst="rect">
            <a:avLst/>
          </a:prstGeom>
          <a:noFill/>
        </p:spPr>
        <p:txBody>
          <a:bodyPr wrap="square" rtlCol="0">
            <a:spAutoFit/>
          </a:bodyPr>
          <a:lstStyle/>
          <a:p>
            <a:pPr fontAlgn="t">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rPr>
              <a:t>片内总线</a:t>
            </a:r>
          </a:p>
        </p:txBody>
      </p:sp>
      <p:sp>
        <p:nvSpPr>
          <p:cNvPr id="12" name="文本框 11"/>
          <p:cNvSpPr txBox="1"/>
          <p:nvPr/>
        </p:nvSpPr>
        <p:spPr>
          <a:xfrm>
            <a:off x="8500276" y="3087165"/>
            <a:ext cx="1350202" cy="276999"/>
          </a:xfrm>
          <a:prstGeom prst="rect">
            <a:avLst/>
          </a:prstGeom>
          <a:noFill/>
        </p:spPr>
        <p:txBody>
          <a:bodyPr wrap="square" rtlCol="0">
            <a:spAutoFit/>
          </a:bodyPr>
          <a:lstStyle/>
          <a:p>
            <a:pPr fontAlgn="t">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rPr>
              <a:t>鲲鹏</a:t>
            </a:r>
            <a:r>
              <a:rPr lang="en-US" altLang="zh-CN" sz="1200" dirty="0">
                <a:solidFill>
                  <a:srgbClr val="000000"/>
                </a:solidFill>
                <a:latin typeface="Huawei Sans" panose="020C0503030203020204" pitchFamily="34" charset="0"/>
                <a:ea typeface="方正兰亭黑简体" panose="02000000000000000000" pitchFamily="2" charset="-122"/>
              </a:rPr>
              <a:t>920</a:t>
            </a:r>
            <a:r>
              <a:rPr lang="zh-CN" altLang="en-US" sz="1200" dirty="0">
                <a:solidFill>
                  <a:srgbClr val="000000"/>
                </a:solidFill>
                <a:latin typeface="Huawei Sans" panose="020C0503030203020204" pitchFamily="34" charset="0"/>
                <a:ea typeface="方正兰亭黑简体" panose="02000000000000000000" pitchFamily="2" charset="-122"/>
              </a:rPr>
              <a:t>处理器</a:t>
            </a:r>
          </a:p>
        </p:txBody>
      </p:sp>
      <p:sp>
        <p:nvSpPr>
          <p:cNvPr id="13" name="折角形 12"/>
          <p:cNvSpPr/>
          <p:nvPr/>
        </p:nvSpPr>
        <p:spPr bwMode="auto">
          <a:xfrm>
            <a:off x="9935664" y="3753036"/>
            <a:ext cx="773342" cy="220448"/>
          </a:xfrm>
          <a:prstGeom prst="foldedCorner">
            <a:avLst>
              <a:gd name="adj" fmla="val 0"/>
            </a:avLst>
          </a:prstGeom>
          <a:solidFill>
            <a:srgbClr val="404040"/>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FFFFFF"/>
                </a:solidFill>
                <a:latin typeface="Huawei Sans" panose="020C0503030203020204" pitchFamily="34" charset="0"/>
                <a:ea typeface="方正兰亭黑简体" panose="02000000000000000000" pitchFamily="2" charset="-122"/>
                <a:cs typeface="Arial" pitchFamily="34" charset="0"/>
              </a:rPr>
              <a:t> 数据密钥</a:t>
            </a:r>
          </a:p>
        </p:txBody>
      </p:sp>
      <p:sp>
        <p:nvSpPr>
          <p:cNvPr id="14" name="矩形 5"/>
          <p:cNvSpPr>
            <a:spLocks noChangeArrowheads="1"/>
          </p:cNvSpPr>
          <p:nvPr/>
        </p:nvSpPr>
        <p:spPr bwMode="auto">
          <a:xfrm>
            <a:off x="6704093" y="3401685"/>
            <a:ext cx="740868" cy="2728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处理器核</a:t>
            </a:r>
          </a:p>
        </p:txBody>
      </p:sp>
      <p:sp>
        <p:nvSpPr>
          <p:cNvPr id="15" name="矩形 5"/>
          <p:cNvSpPr>
            <a:spLocks noChangeArrowheads="1"/>
          </p:cNvSpPr>
          <p:nvPr/>
        </p:nvSpPr>
        <p:spPr bwMode="auto">
          <a:xfrm>
            <a:off x="8040573" y="3401685"/>
            <a:ext cx="849664" cy="2728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 处理器核</a:t>
            </a:r>
          </a:p>
        </p:txBody>
      </p:sp>
      <p:sp>
        <p:nvSpPr>
          <p:cNvPr id="16" name="左右箭头 4"/>
          <p:cNvSpPr>
            <a:spLocks noChangeArrowheads="1"/>
          </p:cNvSpPr>
          <p:nvPr/>
        </p:nvSpPr>
        <p:spPr bwMode="auto">
          <a:xfrm rot="5400000">
            <a:off x="8328187" y="3679131"/>
            <a:ext cx="187376" cy="198493"/>
          </a:xfrm>
          <a:prstGeom prst="leftRightArrow">
            <a:avLst>
              <a:gd name="adj1" fmla="val 33169"/>
              <a:gd name="adj2" fmla="val 33491"/>
            </a:avLst>
          </a:prstGeom>
          <a:solidFill>
            <a:schemeClr val="bg1">
              <a:lumMod val="65000"/>
              <a:alpha val="7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endParaRPr lang="zh-CN" altLang="en-US" sz="1999">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17" name="矩形 7"/>
          <p:cNvSpPr>
            <a:spLocks noChangeArrowheads="1"/>
          </p:cNvSpPr>
          <p:nvPr/>
        </p:nvSpPr>
        <p:spPr bwMode="auto">
          <a:xfrm>
            <a:off x="3525748" y="3048560"/>
            <a:ext cx="1981424" cy="711071"/>
          </a:xfrm>
          <a:prstGeom prst="roundRect">
            <a:avLst/>
          </a:prstGeom>
          <a:solidFill>
            <a:schemeClr val="tx1">
              <a:lumMod val="50000"/>
              <a:lumOff val="50000"/>
              <a:alpha val="59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defTabSz="638510" eaLnBrk="0" fontAlgn="base" hangingPunct="0">
              <a:spcBef>
                <a:spcPct val="0"/>
              </a:spcBef>
              <a:spcAft>
                <a:spcPct val="0"/>
              </a:spcAft>
              <a:buClr>
                <a:srgbClr val="5F5F5F">
                  <a:lumMod val="50000"/>
                  <a:lumOff val="50000"/>
                </a:srgbClr>
              </a:buClr>
              <a:buSzPct val="100000"/>
            </a:pPr>
            <a:endParaRPr lang="zh-CN" altLang="en-US" sz="1100" b="1" kern="0" dirty="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18" name="圆角矩形 17"/>
          <p:cNvSpPr/>
          <p:nvPr/>
        </p:nvSpPr>
        <p:spPr bwMode="auto">
          <a:xfrm>
            <a:off x="1040601" y="3048559"/>
            <a:ext cx="2326133" cy="711071"/>
          </a:xfrm>
          <a:prstGeom prst="roundRect">
            <a:avLst/>
          </a:prstGeom>
          <a:solidFill>
            <a:schemeClr val="bg1">
              <a:lumMod val="50000"/>
              <a:alpha val="2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22" tIns="23961" rIns="47922" bIns="23961">
            <a:noAutofit/>
          </a:bodyPr>
          <a:lstStyle/>
          <a:p>
            <a:pPr algn="ctr" defTabSz="638510" eaLnBrk="0" fontAlgn="base" hangingPunct="0">
              <a:spcBef>
                <a:spcPct val="0"/>
              </a:spcBef>
              <a:spcAft>
                <a:spcPct val="0"/>
              </a:spcAft>
              <a:buClr>
                <a:srgbClr val="5F5F5F">
                  <a:lumMod val="50000"/>
                  <a:lumOff val="50000"/>
                </a:srgbClr>
              </a:buClr>
              <a:buSzPct val="100000"/>
            </a:pPr>
            <a:endParaRPr lang="zh-CN" altLang="en-US" sz="2000" b="1" kern="0">
              <a:solidFill>
                <a:srgbClr val="000000"/>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itchFamily="34" charset="0"/>
            </a:endParaRPr>
          </a:p>
        </p:txBody>
      </p:sp>
      <p:sp>
        <p:nvSpPr>
          <p:cNvPr id="19" name="左右箭头 4"/>
          <p:cNvSpPr>
            <a:spLocks noChangeArrowheads="1"/>
          </p:cNvSpPr>
          <p:nvPr/>
        </p:nvSpPr>
        <p:spPr bwMode="auto">
          <a:xfrm>
            <a:off x="2426463" y="4120413"/>
            <a:ext cx="2935772" cy="324795"/>
          </a:xfrm>
          <a:prstGeom prst="leftRightArrow">
            <a:avLst>
              <a:gd name="adj1" fmla="val 50000"/>
              <a:gd name="adj2" fmla="val 50150"/>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endParaRPr lang="zh-CN" altLang="en-US" sz="1999">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0" name="矩形 7"/>
          <p:cNvSpPr>
            <a:spLocks noChangeArrowheads="1"/>
          </p:cNvSpPr>
          <p:nvPr/>
        </p:nvSpPr>
        <p:spPr bwMode="auto">
          <a:xfrm>
            <a:off x="2499360" y="4805755"/>
            <a:ext cx="1667700" cy="621830"/>
          </a:xfrm>
          <a:prstGeom prst="roundRect">
            <a:avLst/>
          </a:prstGeom>
          <a:solidFill>
            <a:schemeClr val="bg1">
              <a:lumMod val="50000"/>
              <a:alpha val="2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内存</a:t>
            </a:r>
          </a:p>
        </p:txBody>
      </p:sp>
      <p:sp>
        <p:nvSpPr>
          <p:cNvPr id="22" name="矩形 5"/>
          <p:cNvSpPr>
            <a:spLocks noChangeArrowheads="1"/>
          </p:cNvSpPr>
          <p:nvPr/>
        </p:nvSpPr>
        <p:spPr bwMode="auto">
          <a:xfrm>
            <a:off x="1736905" y="3303286"/>
            <a:ext cx="881479" cy="355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200" dirty="0">
                <a:solidFill>
                  <a:srgbClr val="000000"/>
                </a:solidFill>
                <a:latin typeface="Huawei Sans" panose="020C0503030203020204" pitchFamily="34" charset="0"/>
                <a:ea typeface="方正兰亭黑简体" panose="02000000000000000000" pitchFamily="2" charset="-122"/>
              </a:rPr>
              <a:t>……</a:t>
            </a:r>
            <a:endParaRPr lang="zh-CN" altLang="en-US" sz="1200" dirty="0">
              <a:solidFill>
                <a:srgbClr val="000000"/>
              </a:solidFill>
              <a:latin typeface="Huawei Sans" panose="020C0503030203020204" pitchFamily="34" charset="0"/>
              <a:ea typeface="方正兰亭黑简体" panose="02000000000000000000" pitchFamily="2" charset="-122"/>
            </a:endParaRPr>
          </a:p>
        </p:txBody>
      </p:sp>
      <p:sp>
        <p:nvSpPr>
          <p:cNvPr id="23" name="文本框 22"/>
          <p:cNvSpPr txBox="1"/>
          <p:nvPr/>
        </p:nvSpPr>
        <p:spPr>
          <a:xfrm>
            <a:off x="3055195" y="4150753"/>
            <a:ext cx="1682063" cy="276999"/>
          </a:xfrm>
          <a:prstGeom prst="rect">
            <a:avLst/>
          </a:prstGeom>
          <a:noFill/>
        </p:spPr>
        <p:txBody>
          <a:bodyPr wrap="square" rtlCol="0">
            <a:spAutoFit/>
          </a:bodyPr>
          <a:lstStyle/>
          <a:p>
            <a:pPr algn="ctr" fontAlgn="t">
              <a:spcBef>
                <a:spcPct val="0"/>
              </a:spcBef>
              <a:spcAft>
                <a:spcPct val="0"/>
              </a:spcAft>
            </a:pPr>
            <a:r>
              <a:rPr lang="en-US" altLang="zh-CN" sz="1200" dirty="0">
                <a:solidFill>
                  <a:srgbClr val="000000"/>
                </a:solidFill>
                <a:latin typeface="Huawei Sans" panose="020C0503030203020204" pitchFamily="34" charset="0"/>
                <a:ea typeface="方正兰亭黑简体" panose="02000000000000000000" pitchFamily="2" charset="-122"/>
              </a:rPr>
              <a:t>PCIe </a:t>
            </a:r>
            <a:r>
              <a:rPr lang="zh-CN" altLang="en-US" sz="1200" dirty="0">
                <a:solidFill>
                  <a:srgbClr val="000000"/>
                </a:solidFill>
                <a:latin typeface="Huawei Sans" panose="020C0503030203020204" pitchFamily="34" charset="0"/>
                <a:ea typeface="方正兰亭黑简体" panose="02000000000000000000" pitchFamily="2" charset="-122"/>
              </a:rPr>
              <a:t>总线</a:t>
            </a:r>
          </a:p>
        </p:txBody>
      </p:sp>
      <p:sp>
        <p:nvSpPr>
          <p:cNvPr id="24" name="文本框 23"/>
          <p:cNvSpPr txBox="1"/>
          <p:nvPr/>
        </p:nvSpPr>
        <p:spPr>
          <a:xfrm>
            <a:off x="1704993" y="3087164"/>
            <a:ext cx="1350202" cy="276999"/>
          </a:xfrm>
          <a:prstGeom prst="rect">
            <a:avLst/>
          </a:prstGeom>
          <a:noFill/>
        </p:spPr>
        <p:txBody>
          <a:bodyPr wrap="square" rtlCol="0">
            <a:spAutoFit/>
          </a:bodyPr>
          <a:lstStyle/>
          <a:p>
            <a:pPr fontAlgn="t">
              <a:spcBef>
                <a:spcPct val="0"/>
              </a:spcBef>
              <a:spcAft>
                <a:spcPct val="0"/>
              </a:spcAft>
            </a:pPr>
            <a:r>
              <a:rPr lang="zh-CN" altLang="en-US" sz="1200" dirty="0">
                <a:solidFill>
                  <a:srgbClr val="000000"/>
                </a:solidFill>
                <a:latin typeface="Huawei Sans" panose="020C0503030203020204" pitchFamily="34" charset="0"/>
                <a:ea typeface="方正兰亭黑简体" panose="02000000000000000000" pitchFamily="2" charset="-122"/>
              </a:rPr>
              <a:t>传统处理器</a:t>
            </a:r>
          </a:p>
        </p:txBody>
      </p:sp>
      <p:sp>
        <p:nvSpPr>
          <p:cNvPr id="25" name="矩形 5"/>
          <p:cNvSpPr>
            <a:spLocks noChangeArrowheads="1"/>
          </p:cNvSpPr>
          <p:nvPr/>
        </p:nvSpPr>
        <p:spPr bwMode="auto">
          <a:xfrm>
            <a:off x="1199615" y="3399404"/>
            <a:ext cx="740868" cy="2728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处理器核</a:t>
            </a:r>
          </a:p>
        </p:txBody>
      </p:sp>
      <p:sp>
        <p:nvSpPr>
          <p:cNvPr id="26" name="矩形 5"/>
          <p:cNvSpPr>
            <a:spLocks noChangeArrowheads="1"/>
          </p:cNvSpPr>
          <p:nvPr/>
        </p:nvSpPr>
        <p:spPr bwMode="auto">
          <a:xfrm>
            <a:off x="2426462" y="3408920"/>
            <a:ext cx="740868" cy="272800"/>
          </a:xfrm>
          <a:prstGeom prst="roundRect">
            <a:avLst/>
          </a:prstGeom>
          <a:solidFill>
            <a:srgbClr val="C1DAE7"/>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处理器核</a:t>
            </a:r>
          </a:p>
        </p:txBody>
      </p:sp>
      <p:sp>
        <p:nvSpPr>
          <p:cNvPr id="27" name="右箭头 26"/>
          <p:cNvSpPr/>
          <p:nvPr/>
        </p:nvSpPr>
        <p:spPr>
          <a:xfrm>
            <a:off x="5864372" y="4002934"/>
            <a:ext cx="429449" cy="413730"/>
          </a:xfrm>
          <a:prstGeom prst="rightArrow">
            <a:avLst>
              <a:gd name="adj1" fmla="val 48428"/>
              <a:gd name="adj2" fmla="val 47437"/>
            </a:avLst>
          </a:prstGeom>
          <a:solidFill>
            <a:schemeClr val="bg2">
              <a:lumMod val="75000"/>
            </a:schemeClr>
          </a:solidFill>
          <a:ln w="12700">
            <a:miter lim="400000"/>
          </a:ln>
        </p:spPr>
        <p:txBody>
          <a:bodyPr tIns="91404" bIns="91404" anchor="ctr"/>
          <a:lstStyle/>
          <a:p>
            <a:pPr algn="ctr" fontAlgn="t">
              <a:spcBef>
                <a:spcPct val="0"/>
              </a:spcBef>
              <a:spcAft>
                <a:spcPct val="0"/>
              </a:spcAft>
              <a:defRPr>
                <a:solidFill>
                  <a:srgbClr val="8AB9B9"/>
                </a:solidFill>
              </a:defRPr>
            </a:pPr>
            <a:endParaRPr sz="3199" dirty="0">
              <a:solidFill>
                <a:srgbClr val="8AB9B9"/>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8" name="文本框 27"/>
          <p:cNvSpPr txBox="1"/>
          <p:nvPr/>
        </p:nvSpPr>
        <p:spPr>
          <a:xfrm>
            <a:off x="3899837" y="3103244"/>
            <a:ext cx="1615013" cy="276999"/>
          </a:xfrm>
          <a:prstGeom prst="rect">
            <a:avLst/>
          </a:prstGeom>
          <a:noFill/>
        </p:spPr>
        <p:txBody>
          <a:bodyPr wrap="square" rtlCol="0">
            <a:spAutoFit/>
          </a:bodyPr>
          <a:lstStyle/>
          <a:p>
            <a:pPr defTabSz="638255" eaLnBrk="0" fontAlgn="base">
              <a:spcBef>
                <a:spcPct val="0"/>
              </a:spcBef>
              <a:spcAft>
                <a:spcPct val="0"/>
              </a:spcAft>
              <a:buClr>
                <a:srgbClr val="5F5F5F">
                  <a:lumMod val="50000"/>
                  <a:lumOff val="50000"/>
                </a:srgbClr>
              </a:buClr>
              <a:buSzPct val="100000"/>
            </a:pPr>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rPr>
              <a:t>PCIe</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数据加密卡 </a:t>
            </a:r>
          </a:p>
        </p:txBody>
      </p:sp>
      <p:cxnSp>
        <p:nvCxnSpPr>
          <p:cNvPr id="29" name="直接箭头连接符 28"/>
          <p:cNvCxnSpPr/>
          <p:nvPr/>
        </p:nvCxnSpPr>
        <p:spPr>
          <a:xfrm>
            <a:off x="3172775" y="3759630"/>
            <a:ext cx="0" cy="1035384"/>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16460" y="3786756"/>
            <a:ext cx="0" cy="413225"/>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左右箭头 4"/>
          <p:cNvSpPr>
            <a:spLocks noChangeArrowheads="1"/>
          </p:cNvSpPr>
          <p:nvPr/>
        </p:nvSpPr>
        <p:spPr bwMode="auto">
          <a:xfrm rot="5400000">
            <a:off x="6996359" y="3679131"/>
            <a:ext cx="187376" cy="198493"/>
          </a:xfrm>
          <a:prstGeom prst="leftRightArrow">
            <a:avLst>
              <a:gd name="adj1" fmla="val 33169"/>
              <a:gd name="adj2" fmla="val 33491"/>
            </a:avLst>
          </a:prstGeom>
          <a:solidFill>
            <a:schemeClr val="bg1">
              <a:lumMod val="65000"/>
              <a:alpha val="76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endParaRPr lang="zh-CN" altLang="en-US" sz="1999">
              <a:solidFill>
                <a:srgbClr val="000000"/>
              </a:solidFill>
              <a:latin typeface="Huawei Sans" panose="020C0503030203020204" pitchFamily="34" charset="0"/>
              <a:ea typeface="方正兰亭黑简体" panose="02000000000000000000" pitchFamily="2" charset="-122"/>
              <a:cs typeface="Arial" pitchFamily="34" charset="0"/>
            </a:endParaRPr>
          </a:p>
        </p:txBody>
      </p:sp>
      <p:cxnSp>
        <p:nvCxnSpPr>
          <p:cNvPr id="32" name="直接箭头连接符 31"/>
          <p:cNvCxnSpPr/>
          <p:nvPr/>
        </p:nvCxnSpPr>
        <p:spPr>
          <a:xfrm>
            <a:off x="9001903" y="4036005"/>
            <a:ext cx="0" cy="759009"/>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886670" y="3790438"/>
            <a:ext cx="0" cy="413225"/>
          </a:xfrm>
          <a:prstGeom prst="straightConnector1">
            <a:avLst/>
          </a:prstGeom>
          <a:ln w="38100">
            <a:solidFill>
              <a:srgbClr val="0070C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华为TaiShan服务器使能异构计算"/>
          <p:cNvSpPr txBox="1"/>
          <p:nvPr/>
        </p:nvSpPr>
        <p:spPr>
          <a:xfrm>
            <a:off x="1231517" y="1220785"/>
            <a:ext cx="3992677"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defTabSz="542140" fontAlgn="t">
              <a:lnSpc>
                <a:spcPct val="120000"/>
              </a:lnSpc>
              <a:spcBef>
                <a:spcPct val="0"/>
              </a:spcBef>
              <a:spcAft>
                <a:spcPct val="0"/>
              </a:spcAft>
              <a:defRPr sz="5800">
                <a:latin typeface="Microsoft YaHei"/>
                <a:ea typeface="Microsoft YaHei"/>
                <a:cs typeface="Microsoft YaHei"/>
                <a:sym typeface="Microsoft YaHei"/>
              </a:defRPr>
            </a:pPr>
            <a:r>
              <a:rPr lang="zh-CN" altLang="en-US" sz="20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传统</a:t>
            </a:r>
            <a:r>
              <a:rPr lang="en-US" altLang="zh-CN" sz="20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PCIe</a:t>
            </a:r>
            <a:r>
              <a:rPr lang="zh-CN" altLang="en-US" sz="20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加密卡方案</a:t>
            </a:r>
          </a:p>
        </p:txBody>
      </p:sp>
      <p:sp>
        <p:nvSpPr>
          <p:cNvPr id="35" name="华为TaiShan服务器使能异构计算"/>
          <p:cNvSpPr txBox="1"/>
          <p:nvPr/>
        </p:nvSpPr>
        <p:spPr>
          <a:xfrm>
            <a:off x="6780257" y="1232170"/>
            <a:ext cx="3992677"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defTabSz="542140" fontAlgn="t">
              <a:lnSpc>
                <a:spcPct val="120000"/>
              </a:lnSpc>
              <a:spcBef>
                <a:spcPct val="0"/>
              </a:spcBef>
              <a:spcAft>
                <a:spcPct val="0"/>
              </a:spcAft>
              <a:defRPr sz="5800">
                <a:latin typeface="Microsoft YaHei"/>
                <a:ea typeface="Microsoft YaHei"/>
                <a:cs typeface="Microsoft YaHei"/>
                <a:sym typeface="Microsoft YaHei"/>
              </a:defRPr>
            </a:pPr>
            <a:r>
              <a:rPr lang="zh-CN" altLang="en-US" sz="2000" b="1" dirty="0">
                <a:solidFill>
                  <a:srgbClr val="000000"/>
                </a:solidFill>
                <a:latin typeface="Huawei Sans" panose="020C0503030203020204" pitchFamily="34" charset="0"/>
                <a:ea typeface="方正兰亭黑简体" panose="02000000000000000000" pitchFamily="2" charset="-122"/>
                <a:cs typeface="Arial" panose="020B0604020202020204" pitchFamily="34" charset="0"/>
                <a:sym typeface="Microsoft YaHei"/>
              </a:rPr>
              <a:t>鲲鹏</a:t>
            </a:r>
            <a:r>
              <a:rPr lang="zh-CN" altLang="en-US" sz="2000" b="1" dirty="0">
                <a:solidFill>
                  <a:srgbClr val="000000"/>
                </a:solidFill>
                <a:latin typeface="Huawei Sans" panose="020C0503030203020204" pitchFamily="34" charset="0"/>
                <a:ea typeface="方正兰亭黑简体" panose="02000000000000000000" pitchFamily="2" charset="-122"/>
                <a:cs typeface="Microsoft YaHei"/>
                <a:sym typeface="Microsoft YaHei"/>
              </a:rPr>
              <a:t>安全加解密方案</a:t>
            </a:r>
          </a:p>
        </p:txBody>
      </p:sp>
      <p:sp>
        <p:nvSpPr>
          <p:cNvPr id="38" name="右箭头 37"/>
          <p:cNvSpPr/>
          <p:nvPr/>
        </p:nvSpPr>
        <p:spPr>
          <a:xfrm>
            <a:off x="5486796" y="1575347"/>
            <a:ext cx="1178740" cy="647958"/>
          </a:xfrm>
          <a:prstGeom prst="rightArrow">
            <a:avLst>
              <a:gd name="adj1" fmla="val 48428"/>
              <a:gd name="adj2" fmla="val 47437"/>
            </a:avLst>
          </a:prstGeom>
          <a:gradFill flip="none" rotWithShape="1">
            <a:gsLst>
              <a:gs pos="0">
                <a:schemeClr val="accent3">
                  <a:lumMod val="89000"/>
                </a:schemeClr>
              </a:gs>
              <a:gs pos="43000">
                <a:schemeClr val="accent3">
                  <a:lumMod val="89000"/>
                </a:schemeClr>
              </a:gs>
              <a:gs pos="76000">
                <a:schemeClr val="accent3">
                  <a:lumMod val="75000"/>
                </a:schemeClr>
              </a:gs>
              <a:gs pos="97000">
                <a:schemeClr val="accent3">
                  <a:lumMod val="70000"/>
                </a:schemeClr>
              </a:gs>
            </a:gsLst>
            <a:path path="circle">
              <a:fillToRect l="50000" t="50000" r="50000" b="50000"/>
            </a:path>
            <a:tileRect/>
          </a:gradFill>
          <a:ln w="12700">
            <a:miter lim="400000"/>
          </a:ln>
        </p:spPr>
        <p:txBody>
          <a:bodyPr tIns="91439" bIns="91439" anchor="ctr"/>
          <a:lstStyle/>
          <a:p>
            <a:pPr algn="ctr" fontAlgn="t">
              <a:spcBef>
                <a:spcPct val="0"/>
              </a:spcBef>
              <a:spcAft>
                <a:spcPct val="0"/>
              </a:spcAft>
              <a:defRPr>
                <a:solidFill>
                  <a:srgbClr val="8AB9B9"/>
                </a:solidFill>
              </a:defRPr>
            </a:pPr>
            <a:endParaRPr sz="1000" dirty="0">
              <a:solidFill>
                <a:srgbClr val="8AB9B9"/>
              </a:solidFill>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0" name="组合 39"/>
          <p:cNvGrpSpPr>
            <a:grpSpLocks noChangeAspect="1"/>
          </p:cNvGrpSpPr>
          <p:nvPr/>
        </p:nvGrpSpPr>
        <p:grpSpPr>
          <a:xfrm>
            <a:off x="2499360" y="5070483"/>
            <a:ext cx="1638015" cy="288000"/>
            <a:chOff x="2551287" y="5029798"/>
            <a:chExt cx="1416773" cy="359466"/>
          </a:xfrm>
        </p:grpSpPr>
        <p:sp>
          <p:nvSpPr>
            <p:cNvPr id="41" name="矩形 40"/>
            <p:cNvSpPr/>
            <p:nvPr/>
          </p:nvSpPr>
          <p:spPr bwMode="auto">
            <a:xfrm>
              <a:off x="2551287" y="5031319"/>
              <a:ext cx="664377" cy="357945"/>
            </a:xfrm>
            <a:prstGeom prst="rect">
              <a:avLst/>
            </a:prstGeom>
            <a:solidFill>
              <a:schemeClr val="bg1"/>
            </a:solidFill>
            <a:ln w="9525" cap="flat" cmpd="sng" algn="ctr">
              <a:noFill/>
              <a:prstDash val="solid"/>
              <a:round/>
              <a:headEnd type="none" w="med" len="med"/>
              <a:tailEnd type="none" w="med" len="med"/>
            </a:ln>
            <a:effectLst/>
          </p:spPr>
          <p:txBody>
            <a:bodyPr lIns="79200" tIns="39600" rIns="79200" bIns="39600" anchor="ctr"/>
            <a:lstStyle/>
            <a:p>
              <a:pPr algn="ctr" defTabSz="801666" fontAlgn="base">
                <a:spcBef>
                  <a:spcPct val="0"/>
                </a:spcBef>
                <a:spcAft>
                  <a:spcPct val="0"/>
                </a:spcAft>
                <a:defRPr/>
              </a:pPr>
              <a:r>
                <a:rPr lang="zh-CN" altLang="en-US" sz="1200" b="1" kern="0" dirty="0">
                  <a:solidFill>
                    <a:srgbClr val="000000"/>
                  </a:solidFill>
                  <a:latin typeface="Huawei Sans" panose="020C0503030203020204" pitchFamily="34" charset="0"/>
                  <a:ea typeface="方正兰亭黑简体" panose="02000000000000000000" pitchFamily="2" charset="-122"/>
                </a:rPr>
                <a:t>明文数据</a:t>
              </a:r>
            </a:p>
          </p:txBody>
        </p:sp>
        <p:sp>
          <p:nvSpPr>
            <p:cNvPr id="42" name="矩形 41"/>
            <p:cNvSpPr/>
            <p:nvPr/>
          </p:nvSpPr>
          <p:spPr bwMode="auto">
            <a:xfrm>
              <a:off x="3241908" y="5029798"/>
              <a:ext cx="726152" cy="359466"/>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lIns="79200" tIns="39600" rIns="79200" bIns="39600" anchor="ctr"/>
            <a:lstStyle/>
            <a:p>
              <a:pPr algn="ctr" defTabSz="801666" fontAlgn="base">
                <a:spcBef>
                  <a:spcPct val="0"/>
                </a:spcBef>
                <a:spcAft>
                  <a:spcPct val="0"/>
                </a:spcAft>
                <a:defRPr/>
              </a:pPr>
              <a:r>
                <a:rPr lang="zh-CN" altLang="en-US" sz="1200" b="1" kern="0" dirty="0">
                  <a:solidFill>
                    <a:srgbClr val="000000"/>
                  </a:solidFill>
                  <a:latin typeface="Huawei Sans" panose="020C0503030203020204" pitchFamily="34" charset="0"/>
                  <a:ea typeface="方正兰亭黑简体" panose="02000000000000000000" pitchFamily="2" charset="-122"/>
                </a:rPr>
                <a:t>密文数据</a:t>
              </a:r>
            </a:p>
          </p:txBody>
        </p:sp>
      </p:grpSp>
      <p:sp>
        <p:nvSpPr>
          <p:cNvPr id="48" name="矩形 47"/>
          <p:cNvSpPr/>
          <p:nvPr/>
        </p:nvSpPr>
        <p:spPr>
          <a:xfrm>
            <a:off x="847073" y="1785286"/>
            <a:ext cx="4703532" cy="338554"/>
          </a:xfrm>
          <a:prstGeom prst="rect">
            <a:avLst/>
          </a:prstGeom>
        </p:spPr>
        <p:txBody>
          <a:bodyPr wrap="none">
            <a:spAutoFit/>
          </a:bodyPr>
          <a:lstStyle/>
          <a:p>
            <a:pPr marL="180000" indent="-180000" fontAlgn="t">
              <a:spcBef>
                <a:spcPct val="0"/>
              </a:spcBef>
              <a:spcAft>
                <a:spcPct val="0"/>
              </a:spcAft>
              <a:buSzPct val="60000"/>
              <a:buFont typeface="Wingdings" panose="05000000000000000000" pitchFamily="2" charset="2"/>
              <a:buChar char="l"/>
            </a:pPr>
            <a:r>
              <a:rPr lang="zh-CN" altLang="en-US" sz="1600" dirty="0">
                <a:solidFill>
                  <a:srgbClr val="000000"/>
                </a:solidFill>
                <a:latin typeface="Huawei Sans" panose="020C0503030203020204" pitchFamily="34" charset="0"/>
                <a:ea typeface="方正兰亭黑简体" panose="02000000000000000000" pitchFamily="2" charset="-122"/>
              </a:rPr>
              <a:t>明文数据通过 </a:t>
            </a:r>
            <a:r>
              <a:rPr lang="en-US" altLang="zh-CN" sz="1600" dirty="0">
                <a:solidFill>
                  <a:srgbClr val="000000"/>
                </a:solidFill>
                <a:latin typeface="Huawei Sans" panose="020C0503030203020204" pitchFamily="34" charset="0"/>
                <a:ea typeface="方正兰亭黑简体" panose="02000000000000000000" pitchFamily="2" charset="-122"/>
              </a:rPr>
              <a:t>PCIe </a:t>
            </a:r>
            <a:r>
              <a:rPr lang="zh-CN" altLang="en-US" sz="1600" dirty="0">
                <a:solidFill>
                  <a:srgbClr val="000000"/>
                </a:solidFill>
                <a:latin typeface="Huawei Sans" panose="020C0503030203020204" pitchFamily="34" charset="0"/>
                <a:ea typeface="方正兰亭黑简体" panose="02000000000000000000" pitchFamily="2" charset="-122"/>
              </a:rPr>
              <a:t>总线传输，有数据泄密风险</a:t>
            </a:r>
          </a:p>
        </p:txBody>
      </p:sp>
      <p:sp>
        <p:nvSpPr>
          <p:cNvPr id="49" name="矩形 48"/>
          <p:cNvSpPr/>
          <p:nvPr/>
        </p:nvSpPr>
        <p:spPr>
          <a:xfrm>
            <a:off x="6932661" y="1571887"/>
            <a:ext cx="4485432" cy="1200329"/>
          </a:xfrm>
          <a:prstGeom prst="rect">
            <a:avLst/>
          </a:prstGeom>
        </p:spPr>
        <p:txBody>
          <a:bodyPr wrap="square">
            <a:spAutoFit/>
          </a:bodyPr>
          <a:lstStyle/>
          <a:p>
            <a:pPr marL="180000" indent="-180000" defTabSz="914452" fontAlgn="t">
              <a:lnSpc>
                <a:spcPct val="150000"/>
              </a:lnSpc>
              <a:spcBef>
                <a:spcPct val="0"/>
              </a:spcBef>
              <a:spcAft>
                <a:spcPct val="0"/>
              </a:spcAft>
              <a:buSzPct val="60000"/>
              <a:buFont typeface="Wingdings" panose="05000000000000000000" pitchFamily="2" charset="2"/>
              <a:buChar char="l"/>
            </a:pPr>
            <a:r>
              <a:rPr lang="zh-CN" altLang="en-US"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鲲鹏内置加解密加速引擎，不占用计算资源  </a:t>
            </a:r>
          </a:p>
          <a:p>
            <a:pPr marL="180000" indent="-180000" defTabSz="914452" fontAlgn="t">
              <a:lnSpc>
                <a:spcPct val="150000"/>
              </a:lnSpc>
              <a:spcBef>
                <a:spcPct val="0"/>
              </a:spcBef>
              <a:spcAft>
                <a:spcPct val="0"/>
              </a:spcAft>
              <a:buSzPct val="60000"/>
              <a:buFont typeface="Wingdings" panose="05000000000000000000" pitchFamily="2" charset="2"/>
              <a:buChar char="l"/>
            </a:pPr>
            <a:r>
              <a:rPr lang="zh-CN" altLang="en-US"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明文数据仅通过片内总线传输，安全性高  </a:t>
            </a:r>
          </a:p>
          <a:p>
            <a:pPr marL="180000" indent="-180000" defTabSz="914452" fontAlgn="t">
              <a:lnSpc>
                <a:spcPct val="150000"/>
              </a:lnSpc>
              <a:spcBef>
                <a:spcPct val="0"/>
              </a:spcBef>
              <a:spcAft>
                <a:spcPct val="0"/>
              </a:spcAft>
              <a:buSzPct val="60000"/>
              <a:buFont typeface="Wingdings" panose="05000000000000000000" pitchFamily="2" charset="2"/>
              <a:buChar char="l"/>
            </a:pPr>
            <a:r>
              <a:rPr lang="zh-CN" altLang="en-US"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支持</a:t>
            </a:r>
            <a:r>
              <a:rPr lang="en-US" altLang="zh-CN"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SM3/SM4</a:t>
            </a:r>
            <a:r>
              <a:rPr lang="zh-CN" altLang="en-US" sz="1600" dirty="0">
                <a:solidFill>
                  <a:srgbClr val="000000"/>
                </a:solidFill>
                <a:latin typeface="Huawei Sans" panose="020C0503030203020204" pitchFamily="34" charset="0"/>
                <a:ea typeface="方正兰亭黑简体" panose="02000000000000000000" pitchFamily="2" charset="-122"/>
                <a:cs typeface="Arial" pitchFamily="34" charset="0"/>
                <a:sym typeface="Arial"/>
              </a:rPr>
              <a:t>国密算法加速</a:t>
            </a:r>
          </a:p>
        </p:txBody>
      </p:sp>
      <p:sp>
        <p:nvSpPr>
          <p:cNvPr id="46" name="矩形 7"/>
          <p:cNvSpPr>
            <a:spLocks noChangeArrowheads="1"/>
          </p:cNvSpPr>
          <p:nvPr/>
        </p:nvSpPr>
        <p:spPr bwMode="auto">
          <a:xfrm>
            <a:off x="8169816" y="4802904"/>
            <a:ext cx="1667700" cy="621830"/>
          </a:xfrm>
          <a:prstGeom prst="roundRect">
            <a:avLst/>
          </a:prstGeom>
          <a:solidFill>
            <a:schemeClr val="bg1">
              <a:lumMod val="50000"/>
              <a:alpha val="25000"/>
            </a:schemeClr>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rPr>
              <a:t>内存</a:t>
            </a:r>
          </a:p>
        </p:txBody>
      </p:sp>
      <p:grpSp>
        <p:nvGrpSpPr>
          <p:cNvPr id="47" name="组合 46"/>
          <p:cNvGrpSpPr>
            <a:grpSpLocks noChangeAspect="1"/>
          </p:cNvGrpSpPr>
          <p:nvPr/>
        </p:nvGrpSpPr>
        <p:grpSpPr>
          <a:xfrm>
            <a:off x="8169816" y="5067632"/>
            <a:ext cx="1638015" cy="288000"/>
            <a:chOff x="2551287" y="5029798"/>
            <a:chExt cx="1416773" cy="359466"/>
          </a:xfrm>
        </p:grpSpPr>
        <p:sp>
          <p:nvSpPr>
            <p:cNvPr id="50" name="矩形 49"/>
            <p:cNvSpPr/>
            <p:nvPr/>
          </p:nvSpPr>
          <p:spPr bwMode="auto">
            <a:xfrm>
              <a:off x="2551287" y="5031319"/>
              <a:ext cx="664377" cy="357945"/>
            </a:xfrm>
            <a:prstGeom prst="rect">
              <a:avLst/>
            </a:prstGeom>
            <a:solidFill>
              <a:schemeClr val="bg1"/>
            </a:solidFill>
            <a:ln w="9525" cap="flat" cmpd="sng" algn="ctr">
              <a:noFill/>
              <a:prstDash val="solid"/>
              <a:round/>
              <a:headEnd type="none" w="med" len="med"/>
              <a:tailEnd type="none" w="med" len="med"/>
            </a:ln>
            <a:effectLst/>
          </p:spPr>
          <p:txBody>
            <a:bodyPr lIns="79200" tIns="39600" rIns="79200" bIns="39600" anchor="ctr"/>
            <a:lstStyle/>
            <a:p>
              <a:pPr algn="ctr" defTabSz="801666" fontAlgn="base">
                <a:spcBef>
                  <a:spcPct val="0"/>
                </a:spcBef>
                <a:spcAft>
                  <a:spcPct val="0"/>
                </a:spcAft>
                <a:defRPr/>
              </a:pPr>
              <a:r>
                <a:rPr lang="zh-CN" altLang="en-US" sz="1200" b="1" kern="0" dirty="0">
                  <a:solidFill>
                    <a:srgbClr val="000000"/>
                  </a:solidFill>
                  <a:latin typeface="Huawei Sans" panose="020C0503030203020204" pitchFamily="34" charset="0"/>
                  <a:ea typeface="方正兰亭黑简体" panose="02000000000000000000" pitchFamily="2" charset="-122"/>
                </a:rPr>
                <a:t>明文数据</a:t>
              </a:r>
            </a:p>
          </p:txBody>
        </p:sp>
        <p:sp>
          <p:nvSpPr>
            <p:cNvPr id="51" name="矩形 50"/>
            <p:cNvSpPr/>
            <p:nvPr/>
          </p:nvSpPr>
          <p:spPr bwMode="auto">
            <a:xfrm>
              <a:off x="3241908" y="5029798"/>
              <a:ext cx="726152" cy="359466"/>
            </a:xfrm>
            <a:prstGeom prst="rect">
              <a:avLst/>
            </a:prstGeom>
            <a:blipFill>
              <a:blip r:embed="rId2"/>
              <a:tile tx="0" ty="0" sx="100000" sy="100000" flip="none" algn="tl"/>
            </a:blipFill>
            <a:ln w="9525" cap="flat" cmpd="sng" algn="ctr">
              <a:noFill/>
              <a:prstDash val="solid"/>
              <a:round/>
              <a:headEnd type="none" w="med" len="med"/>
              <a:tailEnd type="none" w="med" len="med"/>
            </a:ln>
            <a:effectLst/>
          </p:spPr>
          <p:txBody>
            <a:bodyPr lIns="79200" tIns="39600" rIns="79200" bIns="39600" anchor="ctr"/>
            <a:lstStyle/>
            <a:p>
              <a:pPr algn="ctr" defTabSz="801666" fontAlgn="base">
                <a:spcBef>
                  <a:spcPct val="0"/>
                </a:spcBef>
                <a:spcAft>
                  <a:spcPct val="0"/>
                </a:spcAft>
                <a:defRPr/>
              </a:pPr>
              <a:r>
                <a:rPr lang="zh-CN" altLang="en-US" sz="1200" b="1" kern="0" dirty="0">
                  <a:solidFill>
                    <a:srgbClr val="000000"/>
                  </a:solidFill>
                  <a:latin typeface="Huawei Sans" panose="020C0503030203020204" pitchFamily="34" charset="0"/>
                  <a:ea typeface="方正兰亭黑简体" panose="02000000000000000000" pitchFamily="2" charset="-122"/>
                </a:rPr>
                <a:t>密文数据</a:t>
              </a:r>
            </a:p>
          </p:txBody>
        </p:sp>
      </p:grpSp>
      <p:sp>
        <p:nvSpPr>
          <p:cNvPr id="52" name="折角形 51"/>
          <p:cNvSpPr/>
          <p:nvPr/>
        </p:nvSpPr>
        <p:spPr bwMode="auto">
          <a:xfrm>
            <a:off x="4129789" y="3439640"/>
            <a:ext cx="773342" cy="220448"/>
          </a:xfrm>
          <a:prstGeom prst="foldedCorner">
            <a:avLst>
              <a:gd name="adj" fmla="val 0"/>
            </a:avLst>
          </a:prstGeom>
          <a:solidFill>
            <a:srgbClr val="404040"/>
          </a:solidFill>
          <a:ln>
            <a:noFill/>
          </a:ln>
          <a:effectLst/>
        </p:spPr>
        <p:style>
          <a:lnRef idx="1">
            <a:schemeClr val="accent5"/>
          </a:lnRef>
          <a:fillRef idx="2">
            <a:schemeClr val="accent5"/>
          </a:fillRef>
          <a:effectRef idx="1">
            <a:schemeClr val="accent5"/>
          </a:effectRef>
          <a:fontRef idx="minor">
            <a:schemeClr val="dk1"/>
          </a:fontRef>
        </p:style>
        <p:txBody>
          <a:bodyPr wrap="square" lIns="47904" tIns="23952" rIns="47904" bIns="23952">
            <a:noAutofit/>
          </a:bodyPr>
          <a:lstStyle/>
          <a:p>
            <a:pPr defTabSz="638255" eaLnBrk="0" fontAlgn="base">
              <a:spcBef>
                <a:spcPct val="0"/>
              </a:spcBef>
              <a:spcAft>
                <a:spcPct val="0"/>
              </a:spcAft>
              <a:buClr>
                <a:srgbClr val="5F5F5F">
                  <a:lumMod val="50000"/>
                  <a:lumOff val="50000"/>
                </a:srgbClr>
              </a:buClr>
              <a:buSzPct val="100000"/>
            </a:pPr>
            <a:r>
              <a:rPr lang="zh-CN" altLang="en-US" sz="1200" dirty="0">
                <a:solidFill>
                  <a:srgbClr val="FFFFFF"/>
                </a:solidFill>
                <a:latin typeface="Huawei Sans" panose="020C0503030203020204" pitchFamily="34" charset="0"/>
                <a:ea typeface="方正兰亭黑简体" panose="02000000000000000000" pitchFamily="2" charset="-122"/>
                <a:cs typeface="Arial" pitchFamily="34" charset="0"/>
              </a:rPr>
              <a:t> 数据密钥</a:t>
            </a:r>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264397EE-AAFF-3B28-71E3-02D35168FA34}"/>
                  </a:ext>
                </a:extLst>
              </p14:cNvPr>
              <p14:cNvContentPartPr/>
              <p14:nvPr/>
            </p14:nvContentPartPr>
            <p14:xfrm>
              <a:off x="1141560" y="1990800"/>
              <a:ext cx="8650440" cy="420120"/>
            </p14:xfrm>
          </p:contentPart>
        </mc:Choice>
        <mc:Fallback>
          <p:pic>
            <p:nvPicPr>
              <p:cNvPr id="3" name="墨迹 2">
                <a:extLst>
                  <a:ext uri="{FF2B5EF4-FFF2-40B4-BE49-F238E27FC236}">
                    <a16:creationId xmlns:a16="http://schemas.microsoft.com/office/drawing/2014/main" id="{264397EE-AAFF-3B28-71E3-02D35168FA34}"/>
                  </a:ext>
                </a:extLst>
              </p:cNvPr>
              <p:cNvPicPr/>
              <p:nvPr/>
            </p:nvPicPr>
            <p:blipFill>
              <a:blip r:embed="rId4"/>
              <a:stretch>
                <a:fillRect/>
              </a:stretch>
            </p:blipFill>
            <p:spPr>
              <a:xfrm>
                <a:off x="1132200" y="1981440"/>
                <a:ext cx="8669160" cy="438840"/>
              </a:xfrm>
              <a:prstGeom prst="rect">
                <a:avLst/>
              </a:prstGeom>
            </p:spPr>
          </p:pic>
        </mc:Fallback>
      </mc:AlternateContent>
    </p:spTree>
    <p:extLst>
      <p:ext uri="{BB962C8B-B14F-4D97-AF65-F5344CB8AC3E}">
        <p14:creationId xmlns:p14="http://schemas.microsoft.com/office/powerpoint/2010/main" val="4031376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a:xfrm>
            <a:off x="1019175" y="1844675"/>
            <a:ext cx="10153650" cy="4356100"/>
          </a:xfrm>
        </p:spPr>
        <p:txBody>
          <a:bodyPr/>
          <a:lstStyle/>
          <a:p>
            <a:pPr>
              <a:lnSpc>
                <a:spcPts val="2700"/>
              </a:lnSpc>
            </a:pPr>
            <a:r>
              <a:rPr lang="zh-CN" altLang="en-US" dirty="0">
                <a:solidFill>
                  <a:schemeClr val="bg1">
                    <a:lumMod val="65000"/>
                  </a:schemeClr>
                </a:solidFill>
              </a:rPr>
              <a:t>计算机系统概述</a:t>
            </a:r>
            <a:endParaRPr lang="en-US" altLang="zh-CN" dirty="0">
              <a:solidFill>
                <a:schemeClr val="bg1">
                  <a:lumMod val="65000"/>
                </a:schemeClr>
              </a:solidFill>
            </a:endParaRPr>
          </a:p>
          <a:p>
            <a:pPr>
              <a:lnSpc>
                <a:spcPts val="2700"/>
              </a:lnSpc>
            </a:pPr>
            <a:r>
              <a:rPr lang="en-US" altLang="zh-CN" dirty="0">
                <a:solidFill>
                  <a:schemeClr val="bg1">
                    <a:lumMod val="65000"/>
                  </a:schemeClr>
                </a:solidFill>
              </a:rPr>
              <a:t>ARM</a:t>
            </a:r>
            <a:r>
              <a:rPr lang="zh-CN" altLang="en-US" dirty="0">
                <a:solidFill>
                  <a:schemeClr val="bg1">
                    <a:lumMod val="65000"/>
                  </a:schemeClr>
                </a:solidFill>
              </a:rPr>
              <a:t>处理器体系结构</a:t>
            </a:r>
          </a:p>
          <a:p>
            <a:pPr>
              <a:lnSpc>
                <a:spcPts val="2700"/>
              </a:lnSpc>
            </a:pPr>
            <a:r>
              <a:rPr lang="zh-CN" altLang="en-US" b="1" dirty="0"/>
              <a:t>鲲鹏系列处理器</a:t>
            </a:r>
            <a:endParaRPr lang="en-US" altLang="zh-CN" b="1" dirty="0"/>
          </a:p>
          <a:p>
            <a:pPr lvl="1">
              <a:lnSpc>
                <a:spcPts val="2700"/>
              </a:lnSpc>
            </a:pPr>
            <a:r>
              <a:rPr lang="zh-CN" altLang="en-US" dirty="0">
                <a:solidFill>
                  <a:schemeClr val="bg1">
                    <a:lumMod val="65000"/>
                  </a:schemeClr>
                </a:solidFill>
              </a:rPr>
              <a:t>什么是鲲鹏</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系列芯片概览</a:t>
            </a:r>
          </a:p>
          <a:p>
            <a:pPr lvl="1">
              <a:lnSpc>
                <a:spcPts val="2700"/>
              </a:lnSpc>
            </a:pPr>
            <a:r>
              <a:rPr lang="zh-CN" altLang="en-US" b="1" dirty="0"/>
              <a:t>鲲鹏</a:t>
            </a:r>
            <a:r>
              <a:rPr lang="en-US" altLang="zh-CN" b="1" dirty="0"/>
              <a:t>920</a:t>
            </a:r>
            <a:r>
              <a:rPr lang="zh-CN" altLang="en-US" b="1" dirty="0"/>
              <a:t>系列芯片规格</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系列芯片架构</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系列芯片加速器引擎功能</a:t>
            </a:r>
          </a:p>
          <a:p>
            <a:pPr>
              <a:lnSpc>
                <a:spcPts val="2700"/>
              </a:lnSpc>
            </a:pPr>
            <a:r>
              <a:rPr lang="zh-CN" altLang="en-US" dirty="0">
                <a:solidFill>
                  <a:schemeClr val="bg1">
                    <a:lumMod val="65000"/>
                  </a:schemeClr>
                </a:solidFill>
              </a:rPr>
              <a:t>鲲鹏计算典型应用场景</a:t>
            </a:r>
          </a:p>
          <a:p>
            <a:pPr>
              <a:lnSpc>
                <a:spcPts val="2700"/>
              </a:lnSpc>
            </a:pPr>
            <a:r>
              <a:rPr lang="zh-CN" altLang="en-US" dirty="0">
                <a:solidFill>
                  <a:schemeClr val="bg1">
                    <a:lumMod val="65000"/>
                  </a:schemeClr>
                </a:solidFill>
              </a:rPr>
              <a:t>鲲鹏软件开发工具链</a:t>
            </a:r>
          </a:p>
        </p:txBody>
      </p:sp>
    </p:spTree>
    <p:extLst>
      <p:ext uri="{BB962C8B-B14F-4D97-AF65-F5344CB8AC3E}">
        <p14:creationId xmlns:p14="http://schemas.microsoft.com/office/powerpoint/2010/main" val="3752945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35"/>
          <p:cNvSpPr>
            <a:spLocks noChangeArrowheads="1"/>
          </p:cNvSpPr>
          <p:nvPr/>
        </p:nvSpPr>
        <p:spPr bwMode="auto">
          <a:xfrm>
            <a:off x="6319562" y="1770584"/>
            <a:ext cx="5106838" cy="3805422"/>
          </a:xfrm>
          <a:prstGeom prst="roundRect">
            <a:avLst>
              <a:gd name="adj" fmla="val 1705"/>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集成最多</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64×</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自研核</a:t>
            </a:r>
            <a:endPar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指令集兼容</a:t>
            </a:r>
            <a:r>
              <a:rPr lang="en-US" altLang="zh-CN" sz="1400" kern="0" dirty="0">
                <a:solidFill>
                  <a:srgbClr val="000000"/>
                </a:solidFill>
                <a:latin typeface="Huawei Sans" panose="020C0503030203020204" pitchFamily="34" charset="0"/>
                <a:ea typeface="方正兰亭黑简体" panose="02000000000000000000" pitchFamily="2" charset="-122"/>
              </a:rPr>
              <a:t>ARMv8.2, </a:t>
            </a:r>
            <a:r>
              <a:rPr lang="zh-CN" altLang="en-US" sz="1400" kern="0" dirty="0">
                <a:solidFill>
                  <a:srgbClr val="000000"/>
                </a:solidFill>
                <a:latin typeface="Huawei Sans" panose="020C0503030203020204" pitchFamily="34" charset="0"/>
                <a:ea typeface="方正兰亭黑简体" panose="02000000000000000000" pitchFamily="2" charset="-122"/>
              </a:rPr>
              <a:t>最高主频达</a:t>
            </a:r>
            <a:r>
              <a:rPr lang="en-US" altLang="zh-CN" sz="1400" kern="0" dirty="0">
                <a:solidFill>
                  <a:srgbClr val="000000"/>
                </a:solidFill>
                <a:latin typeface="Huawei Sans" panose="020C0503030203020204" pitchFamily="34" charset="0"/>
                <a:ea typeface="方正兰亭黑简体" panose="02000000000000000000" pitchFamily="2" charset="-122"/>
              </a:rPr>
              <a:t>3.0GHz</a:t>
            </a: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每核集成</a:t>
            </a:r>
            <a:r>
              <a:rPr lang="en-US" altLang="zh-CN" sz="1400" kern="0" dirty="0">
                <a:solidFill>
                  <a:srgbClr val="000000"/>
                </a:solidFill>
                <a:latin typeface="Huawei Sans" panose="020C0503030203020204" pitchFamily="34" charset="0"/>
                <a:ea typeface="方正兰亭黑简体" panose="02000000000000000000" pitchFamily="2" charset="-122"/>
              </a:rPr>
              <a:t>64KB L1 I/D </a:t>
            </a:r>
            <a:r>
              <a:rPr lang="zh-CN" altLang="en-US" sz="1400" kern="0" dirty="0">
                <a:solidFill>
                  <a:srgbClr val="000000"/>
                </a:solidFill>
                <a:latin typeface="Huawei Sans" panose="020C0503030203020204" pitchFamily="34" charset="0"/>
                <a:ea typeface="方正兰亭黑简体" panose="02000000000000000000" pitchFamily="2" charset="-122"/>
              </a:rPr>
              <a:t>缓存</a:t>
            </a:r>
            <a:endParaRPr lang="en-US" altLang="zh-CN" sz="1400" kern="0" dirty="0">
              <a:solidFill>
                <a:srgbClr val="000000"/>
              </a:solidFill>
              <a:latin typeface="Huawei Sans" panose="020C0503030203020204" pitchFamily="34" charset="0"/>
              <a:ea typeface="方正兰亭黑简体" panose="02000000000000000000" pitchFamily="2" charset="-122"/>
            </a:endParaRP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每核独享</a:t>
            </a:r>
            <a:r>
              <a:rPr lang="en-US" altLang="zh-CN" sz="1400" kern="0" dirty="0">
                <a:solidFill>
                  <a:srgbClr val="000000"/>
                </a:solidFill>
                <a:latin typeface="Huawei Sans" panose="020C0503030203020204" pitchFamily="34" charset="0"/>
                <a:ea typeface="方正兰亭黑简体" panose="02000000000000000000" pitchFamily="2" charset="-122"/>
              </a:rPr>
              <a:t> 512KB L2 </a:t>
            </a:r>
            <a:r>
              <a:rPr lang="zh-CN" altLang="en-US" sz="1400" kern="0" dirty="0">
                <a:solidFill>
                  <a:srgbClr val="000000"/>
                </a:solidFill>
                <a:latin typeface="Huawei Sans" panose="020C0503030203020204" pitchFamily="34" charset="0"/>
                <a:ea typeface="方正兰亭黑简体" panose="02000000000000000000" pitchFamily="2" charset="-122"/>
              </a:rPr>
              <a:t>缓存，单芯片共享</a:t>
            </a:r>
            <a:r>
              <a:rPr lang="en-US" altLang="zh-CN" sz="1400" kern="0" dirty="0">
                <a:solidFill>
                  <a:srgbClr val="000000"/>
                </a:solidFill>
                <a:latin typeface="Huawei Sans" panose="020C0503030203020204" pitchFamily="34" charset="0"/>
                <a:ea typeface="方正兰亭黑简体" panose="02000000000000000000" pitchFamily="2" charset="-122"/>
              </a:rPr>
              <a:t>48-64MB L3</a:t>
            </a:r>
            <a:r>
              <a:rPr lang="zh-CN" altLang="en-US" sz="1400" kern="0" dirty="0">
                <a:solidFill>
                  <a:srgbClr val="000000"/>
                </a:solidFill>
                <a:latin typeface="Huawei Sans" panose="020C0503030203020204" pitchFamily="34" charset="0"/>
                <a:ea typeface="方正兰亭黑简体" panose="02000000000000000000" pitchFamily="2" charset="-122"/>
              </a:rPr>
              <a:t>缓存</a:t>
            </a:r>
            <a:endParaRPr lang="en-US" altLang="zh-CN" sz="1400" kern="0" dirty="0">
              <a:solidFill>
                <a:srgbClr val="000000"/>
              </a:solidFill>
              <a:latin typeface="Huawei Sans" panose="020C0503030203020204" pitchFamily="34" charset="0"/>
              <a:ea typeface="方正兰亭黑简体" panose="02000000000000000000" pitchFamily="2" charset="-122"/>
            </a:endParaRPr>
          </a:p>
          <a:p>
            <a:pPr marL="342748" indent="-342748" fontAlgn="t">
              <a:spcBef>
                <a:spcPct val="20000"/>
              </a:spcBef>
              <a:spcAft>
                <a:spcPct val="0"/>
              </a:spcAft>
              <a:buSzPct val="8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8×DDR4</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@2933MT/s</a:t>
            </a: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集成</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PCIe/SAS</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接口</a:t>
            </a:r>
            <a:endPar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支持</a:t>
            </a:r>
            <a:r>
              <a:rPr lang="en-US" altLang="zh-CN" sz="1400" kern="0" dirty="0">
                <a:solidFill>
                  <a:srgbClr val="000000"/>
                </a:solidFill>
                <a:latin typeface="Huawei Sans" panose="020C0503030203020204" pitchFamily="34" charset="0"/>
                <a:ea typeface="方正兰亭黑简体" panose="02000000000000000000" pitchFamily="2" charset="-122"/>
              </a:rPr>
              <a:t>PCIe 4.0</a:t>
            </a:r>
            <a:r>
              <a:rPr lang="zh-CN" altLang="en-US" sz="1400" kern="0" dirty="0">
                <a:solidFill>
                  <a:srgbClr val="000000"/>
                </a:solidFill>
                <a:latin typeface="Huawei Sans" panose="020C0503030203020204" pitchFamily="34" charset="0"/>
                <a:ea typeface="方正兰亭黑简体" panose="02000000000000000000" pitchFamily="2" charset="-122"/>
              </a:rPr>
              <a:t>，向下兼容</a:t>
            </a:r>
            <a:r>
              <a:rPr lang="en-US" altLang="zh-CN" sz="1400" kern="0" dirty="0">
                <a:solidFill>
                  <a:srgbClr val="000000"/>
                </a:solidFill>
                <a:latin typeface="Huawei Sans" panose="020C0503030203020204" pitchFamily="34" charset="0"/>
                <a:ea typeface="方正兰亭黑简体" panose="02000000000000000000" pitchFamily="2" charset="-122"/>
              </a:rPr>
              <a:t>PCIe 3.0/2.0/1.0</a:t>
            </a: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支持</a:t>
            </a:r>
            <a:r>
              <a:rPr lang="en-US" altLang="zh-CN" sz="1400" kern="0" dirty="0">
                <a:solidFill>
                  <a:srgbClr val="000000"/>
                </a:solidFill>
                <a:latin typeface="Huawei Sans" panose="020C0503030203020204" pitchFamily="34" charset="0"/>
                <a:ea typeface="方正兰亭黑简体" panose="02000000000000000000" pitchFamily="2" charset="-122"/>
              </a:rPr>
              <a:t>x16,x8,x4,x2,x1 PCIe 4.0, </a:t>
            </a:r>
            <a:r>
              <a:rPr lang="zh-CN" altLang="en-US" sz="1400" kern="0" dirty="0">
                <a:solidFill>
                  <a:srgbClr val="000000"/>
                </a:solidFill>
                <a:latin typeface="Huawei Sans" panose="020C0503030203020204" pitchFamily="34" charset="0"/>
                <a:ea typeface="方正兰亭黑简体" panose="02000000000000000000" pitchFamily="2" charset="-122"/>
              </a:rPr>
              <a:t>集成</a:t>
            </a:r>
            <a:r>
              <a:rPr lang="en-US" altLang="zh-CN" sz="1400" kern="0" dirty="0">
                <a:solidFill>
                  <a:srgbClr val="000000"/>
                </a:solidFill>
                <a:latin typeface="Huawei Sans" panose="020C0503030203020204" pitchFamily="34" charset="0"/>
                <a:ea typeface="方正兰亭黑简体" panose="02000000000000000000" pitchFamily="2" charset="-122"/>
              </a:rPr>
              <a:t>20 PCIe</a:t>
            </a:r>
            <a:r>
              <a:rPr lang="zh-CN" altLang="en-US" sz="1400" kern="0" dirty="0">
                <a:solidFill>
                  <a:srgbClr val="000000"/>
                </a:solidFill>
                <a:latin typeface="Huawei Sans" panose="020C0503030203020204" pitchFamily="34" charset="0"/>
                <a:ea typeface="方正兰亭黑简体" panose="02000000000000000000" pitchFamily="2" charset="-122"/>
              </a:rPr>
              <a:t>控制器</a:t>
            </a:r>
            <a:endParaRPr lang="en-US" altLang="zh-CN" sz="1400" kern="0" dirty="0">
              <a:solidFill>
                <a:srgbClr val="000000"/>
              </a:solidFill>
              <a:latin typeface="Huawei Sans" panose="020C0503030203020204" pitchFamily="34" charset="0"/>
              <a:ea typeface="方正兰亭黑简体" panose="02000000000000000000" pitchFamily="2" charset="-122"/>
            </a:endParaRPr>
          </a:p>
          <a:p>
            <a:pPr lvl="1" fontAlgn="t">
              <a:spcBef>
                <a:spcPct val="0"/>
              </a:spcBef>
              <a:spcAft>
                <a:spcPct val="0"/>
              </a:spcAft>
            </a:pPr>
            <a:r>
              <a:rPr lang="zh-CN" altLang="en-US" sz="1400" kern="0" dirty="0">
                <a:solidFill>
                  <a:srgbClr val="000000"/>
                </a:solidFill>
                <a:latin typeface="Huawei Sans" panose="020C0503030203020204" pitchFamily="34" charset="0"/>
                <a:ea typeface="方正兰亭黑简体" panose="02000000000000000000" pitchFamily="2" charset="-122"/>
              </a:rPr>
              <a:t>支持</a:t>
            </a:r>
            <a:r>
              <a:rPr lang="en-US" altLang="zh-CN" sz="1400" kern="0" dirty="0">
                <a:solidFill>
                  <a:srgbClr val="000000"/>
                </a:solidFill>
                <a:latin typeface="Huawei Sans" panose="020C0503030203020204" pitchFamily="34" charset="0"/>
                <a:ea typeface="方正兰亭黑简体" panose="02000000000000000000" pitchFamily="2" charset="-122"/>
              </a:rPr>
              <a:t>16×SAS/SATA 3.0</a:t>
            </a:r>
            <a:r>
              <a:rPr lang="zh-CN" altLang="en-US" sz="1400" kern="0" dirty="0">
                <a:solidFill>
                  <a:srgbClr val="000000"/>
                </a:solidFill>
                <a:latin typeface="Huawei Sans" panose="020C0503030203020204" pitchFamily="34" charset="0"/>
                <a:ea typeface="方正兰亭黑简体" panose="02000000000000000000" pitchFamily="2" charset="-122"/>
              </a:rPr>
              <a:t>控制器</a:t>
            </a:r>
            <a:endParaRPr lang="en-US" altLang="zh-CN" sz="1400" kern="0" dirty="0">
              <a:solidFill>
                <a:srgbClr val="000000"/>
              </a:solidFill>
              <a:latin typeface="Huawei Sans" panose="020C0503030203020204" pitchFamily="34" charset="0"/>
              <a:ea typeface="方正兰亭黑简体" panose="02000000000000000000" pitchFamily="2" charset="-122"/>
            </a:endParaRP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CCIX</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接口，支持加速器的缓存一致性</a:t>
            </a:r>
            <a:endPar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2×100G RoCE v2, </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25GE/50GE/100GE</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标准</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NIC</a:t>
            </a: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2P/4P</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扩展</a:t>
            </a:r>
            <a:endPar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342748" indent="-342748" fontAlgn="t">
              <a:spcBef>
                <a:spcPct val="20000"/>
              </a:spcBef>
              <a:spcAft>
                <a:spcPct val="0"/>
              </a:spcAft>
              <a:buSzPct val="80000"/>
              <a:buFont typeface="Wingdings" panose="05000000000000000000" pitchFamily="2" charset="2"/>
              <a:buChar char="p"/>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封装大小</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 60mm×75mm</a:t>
            </a:r>
            <a:endPar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 name="标题 1"/>
          <p:cNvSpPr>
            <a:spLocks noGrp="1"/>
          </p:cNvSpPr>
          <p:nvPr>
            <p:ph type="title"/>
          </p:nvPr>
        </p:nvSpPr>
        <p:spPr/>
        <p:txBody>
          <a:bodyPr/>
          <a:lstStyle/>
          <a:p>
            <a:r>
              <a:rPr lang="zh-CN" altLang="en-US"/>
              <a:t>鲲鹏</a:t>
            </a:r>
            <a:r>
              <a:rPr lang="en-US" altLang="zh-CN"/>
              <a:t>920</a:t>
            </a:r>
            <a:r>
              <a:rPr lang="zh-CN" altLang="en-US"/>
              <a:t>系列芯片规格</a:t>
            </a:r>
            <a:endParaRPr lang="zh-CN" altLang="en-US" dirty="0"/>
          </a:p>
        </p:txBody>
      </p:sp>
      <p:pic>
        <p:nvPicPr>
          <p:cNvPr id="3" name="图片 2"/>
          <p:cNvPicPr>
            <a:picLocks noChangeAspect="1"/>
          </p:cNvPicPr>
          <p:nvPr/>
        </p:nvPicPr>
        <p:blipFill>
          <a:blip r:embed="rId3"/>
          <a:stretch>
            <a:fillRect/>
          </a:stretch>
        </p:blipFill>
        <p:spPr>
          <a:xfrm>
            <a:off x="806103" y="1317813"/>
            <a:ext cx="5332047" cy="4547398"/>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8A25A2EA-5372-2FF0-D4EB-7257F8C3B80B}"/>
                  </a:ext>
                </a:extLst>
              </p14:cNvPr>
              <p14:cNvContentPartPr/>
              <p14:nvPr/>
            </p14:nvContentPartPr>
            <p14:xfrm>
              <a:off x="6950880" y="1734840"/>
              <a:ext cx="4202640" cy="1172520"/>
            </p14:xfrm>
          </p:contentPart>
        </mc:Choice>
        <mc:Fallback>
          <p:pic>
            <p:nvPicPr>
              <p:cNvPr id="4" name="墨迹 3">
                <a:extLst>
                  <a:ext uri="{FF2B5EF4-FFF2-40B4-BE49-F238E27FC236}">
                    <a16:creationId xmlns:a16="http://schemas.microsoft.com/office/drawing/2014/main" id="{8A25A2EA-5372-2FF0-D4EB-7257F8C3B80B}"/>
                  </a:ext>
                </a:extLst>
              </p:cNvPr>
              <p:cNvPicPr/>
              <p:nvPr/>
            </p:nvPicPr>
            <p:blipFill>
              <a:blip r:embed="rId5"/>
              <a:stretch>
                <a:fillRect/>
              </a:stretch>
            </p:blipFill>
            <p:spPr>
              <a:xfrm>
                <a:off x="6941520" y="1725480"/>
                <a:ext cx="4221360" cy="1191240"/>
              </a:xfrm>
              <a:prstGeom prst="rect">
                <a:avLst/>
              </a:prstGeom>
            </p:spPr>
          </p:pic>
        </mc:Fallback>
      </mc:AlternateContent>
    </p:spTree>
    <p:extLst>
      <p:ext uri="{BB962C8B-B14F-4D97-AF65-F5344CB8AC3E}">
        <p14:creationId xmlns:p14="http://schemas.microsoft.com/office/powerpoint/2010/main" val="1824046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r>
              <a:rPr lang="zh-CN" altLang="en-US" b="1" dirty="0"/>
              <a:t>计算机系统概述</a:t>
            </a:r>
            <a:endParaRPr lang="en-US" altLang="zh-CN" b="1" dirty="0"/>
          </a:p>
          <a:p>
            <a:r>
              <a:rPr lang="en-US" altLang="zh-CN" dirty="0">
                <a:solidFill>
                  <a:schemeClr val="bg1">
                    <a:lumMod val="65000"/>
                  </a:schemeClr>
                </a:solidFill>
              </a:rPr>
              <a:t>ARM</a:t>
            </a:r>
            <a:r>
              <a:rPr lang="zh-CN" altLang="en-US" dirty="0">
                <a:solidFill>
                  <a:schemeClr val="bg1">
                    <a:lumMod val="65000"/>
                  </a:schemeClr>
                </a:solidFill>
              </a:rPr>
              <a:t>处理器体系结构</a:t>
            </a:r>
          </a:p>
          <a:p>
            <a:r>
              <a:rPr lang="zh-CN" altLang="en-US" dirty="0">
                <a:solidFill>
                  <a:schemeClr val="bg1">
                    <a:lumMod val="65000"/>
                  </a:schemeClr>
                </a:solidFill>
              </a:rPr>
              <a:t>鲲鹏系列处理器</a:t>
            </a:r>
          </a:p>
          <a:p>
            <a:r>
              <a:rPr lang="zh-CN" altLang="en-US" dirty="0">
                <a:solidFill>
                  <a:schemeClr val="bg1">
                    <a:lumMod val="65000"/>
                  </a:schemeClr>
                </a:solidFill>
              </a:rPr>
              <a:t>鲲鹏计算典型应用场景</a:t>
            </a:r>
          </a:p>
          <a:p>
            <a:r>
              <a:rPr lang="zh-CN" altLang="en-US" dirty="0">
                <a:solidFill>
                  <a:schemeClr val="bg1">
                    <a:lumMod val="65000"/>
                  </a:schemeClr>
                </a:solidFill>
              </a:rPr>
              <a:t>鲲鹏软件开发工具链</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25AA4D2F-744F-27D6-AA94-46991232523C}"/>
                  </a:ext>
                </a:extLst>
              </p14:cNvPr>
              <p14:cNvContentPartPr/>
              <p14:nvPr/>
            </p14:nvContentPartPr>
            <p14:xfrm>
              <a:off x="6321240" y="4186440"/>
              <a:ext cx="102960" cy="369000"/>
            </p14:xfrm>
          </p:contentPart>
        </mc:Choice>
        <mc:Fallback>
          <p:pic>
            <p:nvPicPr>
              <p:cNvPr id="2" name="墨迹 1">
                <a:extLst>
                  <a:ext uri="{FF2B5EF4-FFF2-40B4-BE49-F238E27FC236}">
                    <a16:creationId xmlns:a16="http://schemas.microsoft.com/office/drawing/2014/main" id="{25AA4D2F-744F-27D6-AA94-46991232523C}"/>
                  </a:ext>
                </a:extLst>
              </p:cNvPr>
              <p:cNvPicPr/>
              <p:nvPr/>
            </p:nvPicPr>
            <p:blipFill>
              <a:blip r:embed="rId4"/>
              <a:stretch>
                <a:fillRect/>
              </a:stretch>
            </p:blipFill>
            <p:spPr>
              <a:xfrm>
                <a:off x="6311880" y="4177080"/>
                <a:ext cx="121680" cy="387720"/>
              </a:xfrm>
              <a:prstGeom prst="rect">
                <a:avLst/>
              </a:prstGeom>
            </p:spPr>
          </p:pic>
        </mc:Fallback>
      </mc:AlternateContent>
    </p:spTree>
    <p:extLst>
      <p:ext uri="{BB962C8B-B14F-4D97-AF65-F5344CB8AC3E}">
        <p14:creationId xmlns:p14="http://schemas.microsoft.com/office/powerpoint/2010/main" val="289665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Hi1620/Hi1620S/Hi1601</a:t>
            </a:r>
            <a:r>
              <a:rPr lang="zh-CN" altLang="en-US" dirty="0"/>
              <a:t>规格</a:t>
            </a:r>
          </a:p>
        </p:txBody>
      </p:sp>
      <p:sp>
        <p:nvSpPr>
          <p:cNvPr id="17" name="圆角矩形 16"/>
          <p:cNvSpPr/>
          <p:nvPr/>
        </p:nvSpPr>
        <p:spPr bwMode="auto">
          <a:xfrm>
            <a:off x="1266630" y="3387352"/>
            <a:ext cx="1377012" cy="388699"/>
          </a:xfrm>
          <a:prstGeom prst="roundRect">
            <a:avLst>
              <a:gd name="adj" fmla="val 0"/>
            </a:avLst>
          </a:prstGeom>
          <a:solidFill>
            <a:srgbClr val="FFCC99">
              <a:lumMod val="90000"/>
            </a:srgbClr>
          </a:solidFill>
          <a:ln w="6350">
            <a:solidFill>
              <a:srgbClr val="9B5B55"/>
            </a:solidFill>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defRPr/>
            </a:pPr>
            <a:endParaRPr lang="zh-CN" altLang="en-US" sz="2132"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18" name="矩形 17"/>
          <p:cNvSpPr/>
          <p:nvPr/>
        </p:nvSpPr>
        <p:spPr bwMode="auto">
          <a:xfrm>
            <a:off x="1553129" y="3447804"/>
            <a:ext cx="377346" cy="278328"/>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defRPr/>
            </a:pPr>
            <a:endParaRPr lang="zh-CN" altLang="en-US" sz="1866"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19" name="矩形 18"/>
          <p:cNvSpPr/>
          <p:nvPr/>
        </p:nvSpPr>
        <p:spPr bwMode="auto">
          <a:xfrm>
            <a:off x="1989029" y="3447804"/>
            <a:ext cx="377346" cy="278328"/>
          </a:xfrm>
          <a:prstGeom prst="rect">
            <a:avLst/>
          </a:prstGeom>
          <a:solidFill>
            <a:srgbClr val="00B0F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endParaRPr lang="zh-CN" altLang="en-US" sz="1866"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1" name="TextBox 124"/>
          <p:cNvSpPr txBox="1"/>
          <p:nvPr/>
        </p:nvSpPr>
        <p:spPr>
          <a:xfrm>
            <a:off x="1244110" y="3116824"/>
            <a:ext cx="1397553" cy="318017"/>
          </a:xfrm>
          <a:prstGeom prst="rect">
            <a:avLst/>
          </a:prstGeom>
          <a:noFill/>
        </p:spPr>
        <p:txBody>
          <a:bodyPr wrap="square" rtlCol="0">
            <a:spAutoFit/>
          </a:bodyPr>
          <a:lstStyle/>
          <a:p>
            <a:pPr algn="ctr">
              <a:buClrTx/>
              <a:buFontTx/>
              <a:buNone/>
            </a:pPr>
            <a:r>
              <a:rPr lang="en-US" altLang="zh-CN" sz="1467" b="1" dirty="0">
                <a:solidFill>
                  <a:srgbClr val="000000"/>
                </a:solidFill>
                <a:latin typeface="Huawei Sans" panose="020C0503030203020204" pitchFamily="34" charset="0"/>
                <a:ea typeface="方正兰亭黑简体" panose="02000000000000000000" pitchFamily="2" charset="-122"/>
                <a:cs typeface="Arial" pitchFamily="34" charset="0"/>
              </a:rPr>
              <a:t>Hi1620S</a:t>
            </a:r>
            <a:endParaRPr lang="zh-CN" altLang="en-US" sz="1467"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2" name="圆角矩形 21"/>
          <p:cNvSpPr/>
          <p:nvPr/>
        </p:nvSpPr>
        <p:spPr bwMode="auto">
          <a:xfrm>
            <a:off x="1261896" y="1529300"/>
            <a:ext cx="1377012" cy="389239"/>
          </a:xfrm>
          <a:prstGeom prst="roundRect">
            <a:avLst>
              <a:gd name="adj" fmla="val 0"/>
            </a:avLst>
          </a:prstGeom>
          <a:solidFill>
            <a:srgbClr val="FFCC99">
              <a:lumMod val="90000"/>
            </a:srgbClr>
          </a:solidFill>
          <a:ln w="6350">
            <a:solidFill>
              <a:srgbClr val="9B5B55"/>
            </a:solidFill>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defRPr/>
            </a:pPr>
            <a:endParaRPr lang="zh-CN" altLang="en-US" sz="2132"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3" name="矩形 22"/>
          <p:cNvSpPr/>
          <p:nvPr/>
        </p:nvSpPr>
        <p:spPr bwMode="auto">
          <a:xfrm>
            <a:off x="1781958" y="1603617"/>
            <a:ext cx="377346" cy="278028"/>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defRPr/>
            </a:pPr>
            <a:endParaRPr lang="zh-CN" altLang="en-US" sz="1866"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4" name="矩形 23"/>
          <p:cNvSpPr/>
          <p:nvPr/>
        </p:nvSpPr>
        <p:spPr bwMode="auto">
          <a:xfrm>
            <a:off x="2217858" y="1603617"/>
            <a:ext cx="377346" cy="278028"/>
          </a:xfrm>
          <a:prstGeom prst="rect">
            <a:avLst/>
          </a:prstGeom>
          <a:solidFill>
            <a:srgbClr val="00B0F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endParaRPr lang="zh-CN" altLang="en-US" sz="1866"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5" name="矩形 24"/>
          <p:cNvSpPr/>
          <p:nvPr/>
        </p:nvSpPr>
        <p:spPr bwMode="auto">
          <a:xfrm>
            <a:off x="1346058" y="1603617"/>
            <a:ext cx="377346" cy="278028"/>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defRPr/>
            </a:pPr>
            <a:endParaRPr lang="zh-CN" altLang="en-US" sz="1866"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6" name="TextBox 149"/>
          <p:cNvSpPr txBox="1"/>
          <p:nvPr/>
        </p:nvSpPr>
        <p:spPr>
          <a:xfrm>
            <a:off x="1236573" y="1269552"/>
            <a:ext cx="1397553" cy="318017"/>
          </a:xfrm>
          <a:prstGeom prst="rect">
            <a:avLst/>
          </a:prstGeom>
          <a:noFill/>
        </p:spPr>
        <p:txBody>
          <a:bodyPr wrap="square" rtlCol="0">
            <a:spAutoFit/>
          </a:bodyPr>
          <a:lstStyle/>
          <a:p>
            <a:pPr algn="ctr">
              <a:buClrTx/>
              <a:buFontTx/>
              <a:buNone/>
            </a:pPr>
            <a:r>
              <a:rPr lang="en-US" altLang="zh-CN" sz="1467" b="1" dirty="0">
                <a:solidFill>
                  <a:srgbClr val="000000"/>
                </a:solidFill>
                <a:latin typeface="Huawei Sans" panose="020C0503030203020204" pitchFamily="34" charset="0"/>
                <a:ea typeface="方正兰亭黑简体" panose="02000000000000000000" pitchFamily="2" charset="-122"/>
                <a:cs typeface="Arial" pitchFamily="34" charset="0"/>
              </a:rPr>
              <a:t>Hi1620</a:t>
            </a:r>
            <a:endParaRPr lang="zh-CN" altLang="en-US" sz="1467"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graphicFrame>
        <p:nvGraphicFramePr>
          <p:cNvPr id="28" name="表格 27"/>
          <p:cNvGraphicFramePr>
            <a:graphicFrameLocks noGrp="1"/>
          </p:cNvGraphicFramePr>
          <p:nvPr>
            <p:extLst>
              <p:ext uri="{D42A27DB-BD31-4B8C-83A1-F6EECF244321}">
                <p14:modId xmlns:p14="http://schemas.microsoft.com/office/powerpoint/2010/main" val="3565250858"/>
              </p:ext>
            </p:extLst>
          </p:nvPr>
        </p:nvGraphicFramePr>
        <p:xfrm>
          <a:off x="3485936" y="924819"/>
          <a:ext cx="7974227" cy="5093076"/>
        </p:xfrm>
        <a:graphic>
          <a:graphicData uri="http://schemas.openxmlformats.org/drawingml/2006/table">
            <a:tbl>
              <a:tblPr firstCol="1" bandRow="1">
                <a:tableStyleId>{5C22544A-7EE6-4342-B048-85BDC9FD1C3A}</a:tableStyleId>
              </a:tblPr>
              <a:tblGrid>
                <a:gridCol w="1202480">
                  <a:extLst>
                    <a:ext uri="{9D8B030D-6E8A-4147-A177-3AD203B41FA5}">
                      <a16:colId xmlns:a16="http://schemas.microsoft.com/office/drawing/2014/main" val="20000"/>
                    </a:ext>
                  </a:extLst>
                </a:gridCol>
                <a:gridCol w="2538156">
                  <a:extLst>
                    <a:ext uri="{9D8B030D-6E8A-4147-A177-3AD203B41FA5}">
                      <a16:colId xmlns:a16="http://schemas.microsoft.com/office/drawing/2014/main" val="20001"/>
                    </a:ext>
                  </a:extLst>
                </a:gridCol>
                <a:gridCol w="2116796">
                  <a:extLst>
                    <a:ext uri="{9D8B030D-6E8A-4147-A177-3AD203B41FA5}">
                      <a16:colId xmlns:a16="http://schemas.microsoft.com/office/drawing/2014/main" val="20002"/>
                    </a:ext>
                  </a:extLst>
                </a:gridCol>
                <a:gridCol w="2116795">
                  <a:extLst>
                    <a:ext uri="{9D8B030D-6E8A-4147-A177-3AD203B41FA5}">
                      <a16:colId xmlns:a16="http://schemas.microsoft.com/office/drawing/2014/main" val="20003"/>
                    </a:ext>
                  </a:extLst>
                </a:gridCol>
              </a:tblGrid>
              <a:tr h="0">
                <a:tc>
                  <a:txBody>
                    <a:bodyPr/>
                    <a:lstStyle/>
                    <a:p>
                      <a:pPr algn="ctr"/>
                      <a:endParaRPr lang="zh-CN" altLang="en-US" sz="1400" dirty="0">
                        <a:solidFill>
                          <a:schemeClr val="bg1"/>
                        </a:solidFill>
                        <a:latin typeface="Huawei Sans" panose="020C0503030203020204" pitchFamily="34" charset="0"/>
                        <a:ea typeface="方正兰亭黑简体" panose="02000000000000000000" pitchFamily="2" charset="-122"/>
                      </a:endParaRPr>
                    </a:p>
                  </a:txBody>
                  <a:tcPr marL="87271" marR="87271" marT="43647" marB="43647" anchor="ctr">
                    <a:solidFill>
                      <a:schemeClr val="accent1"/>
                    </a:solidFill>
                  </a:tcPr>
                </a:tc>
                <a:tc>
                  <a:txBody>
                    <a:bodyPr/>
                    <a:lstStyle/>
                    <a:p>
                      <a:pPr marL="0" algn="ctr" defTabSz="732317" rtl="0" eaLnBrk="1" latinLnBrk="0" hangingPunct="1"/>
                      <a:r>
                        <a:rPr lang="en-US" altLang="zh-CN" sz="1400" kern="1200" dirty="0">
                          <a:solidFill>
                            <a:schemeClr val="bg1"/>
                          </a:solidFill>
                          <a:latin typeface="Huawei Sans" panose="020C0503030203020204" pitchFamily="34" charset="0"/>
                          <a:ea typeface="方正兰亭黑简体" panose="02000000000000000000" pitchFamily="2" charset="-122"/>
                          <a:cs typeface="+mn-cs"/>
                        </a:rPr>
                        <a:t>Hi1620</a:t>
                      </a:r>
                      <a:endParaRPr lang="zh-CN" altLang="en-US" sz="1400" kern="1200" dirty="0">
                        <a:solidFill>
                          <a:schemeClr val="bg1"/>
                        </a:solidFill>
                        <a:latin typeface="Huawei Sans" panose="020C0503030203020204" pitchFamily="34" charset="0"/>
                        <a:ea typeface="方正兰亭黑简体" panose="02000000000000000000" pitchFamily="2" charset="-122"/>
                        <a:cs typeface="+mn-cs"/>
                      </a:endParaRPr>
                    </a:p>
                  </a:txBody>
                  <a:tcPr marL="87271" marR="87271" marT="43647" marB="43647" anchor="ctr">
                    <a:solidFill>
                      <a:schemeClr val="accent1"/>
                    </a:solidFill>
                  </a:tcPr>
                </a:tc>
                <a:tc>
                  <a:txBody>
                    <a:bodyPr/>
                    <a:lstStyle/>
                    <a:p>
                      <a:pPr marL="0" marR="0" indent="0" algn="ctr" defTabSz="732317" rtl="0" eaLnBrk="1" fontAlgn="auto" latinLnBrk="0" hangingPunct="1">
                        <a:lnSpc>
                          <a:spcPct val="100000"/>
                        </a:lnSpc>
                        <a:spcBef>
                          <a:spcPts val="0"/>
                        </a:spcBef>
                        <a:spcAft>
                          <a:spcPts val="0"/>
                        </a:spcAft>
                        <a:buClrTx/>
                        <a:buSzTx/>
                        <a:buFontTx/>
                        <a:buNone/>
                        <a:tabLst/>
                        <a:defRPr/>
                      </a:pPr>
                      <a:r>
                        <a:rPr lang="en-US" altLang="zh-CN" sz="1400" kern="1200" dirty="0">
                          <a:solidFill>
                            <a:schemeClr val="bg1"/>
                          </a:solidFill>
                          <a:latin typeface="Huawei Sans" panose="020C0503030203020204" pitchFamily="34" charset="0"/>
                          <a:ea typeface="方正兰亭黑简体" panose="02000000000000000000" pitchFamily="2" charset="-122"/>
                          <a:cs typeface="+mn-cs"/>
                        </a:rPr>
                        <a:t>Hi1620S</a:t>
                      </a:r>
                      <a:endParaRPr lang="zh-CN" altLang="en-US" sz="1400" kern="1200" dirty="0">
                        <a:solidFill>
                          <a:schemeClr val="bg1"/>
                        </a:solidFill>
                        <a:latin typeface="Huawei Sans" panose="020C0503030203020204" pitchFamily="34" charset="0"/>
                        <a:ea typeface="方正兰亭黑简体" panose="02000000000000000000" pitchFamily="2" charset="-122"/>
                        <a:cs typeface="+mn-cs"/>
                      </a:endParaRPr>
                    </a:p>
                  </a:txBody>
                  <a:tcPr marL="87271" marR="87271" marT="43647" marB="43647" anchor="ctr">
                    <a:solidFill>
                      <a:schemeClr val="accent1"/>
                    </a:solidFill>
                  </a:tcPr>
                </a:tc>
                <a:tc>
                  <a:txBody>
                    <a:bodyPr/>
                    <a:lstStyle/>
                    <a:p>
                      <a:pPr marL="0" marR="0" indent="0" algn="ctr" defTabSz="732317" rtl="0" eaLnBrk="1" fontAlgn="auto" latinLnBrk="0" hangingPunct="1">
                        <a:lnSpc>
                          <a:spcPct val="100000"/>
                        </a:lnSpc>
                        <a:spcBef>
                          <a:spcPts val="0"/>
                        </a:spcBef>
                        <a:spcAft>
                          <a:spcPts val="0"/>
                        </a:spcAft>
                        <a:buClrTx/>
                        <a:buSzTx/>
                        <a:buFontTx/>
                        <a:buNone/>
                        <a:tabLst/>
                        <a:defRPr/>
                      </a:pPr>
                      <a:r>
                        <a:rPr lang="en-US" altLang="zh-CN" sz="1400" kern="1200" dirty="0">
                          <a:solidFill>
                            <a:schemeClr val="bg1"/>
                          </a:solidFill>
                          <a:latin typeface="Huawei Sans" panose="020C0503030203020204" pitchFamily="34" charset="0"/>
                          <a:ea typeface="方正兰亭黑简体" panose="02000000000000000000" pitchFamily="2" charset="-122"/>
                          <a:cs typeface="+mn-cs"/>
                        </a:rPr>
                        <a:t>Hi1601</a:t>
                      </a:r>
                      <a:endParaRPr lang="zh-CN" altLang="en-US" sz="1400" kern="1200" dirty="0">
                        <a:solidFill>
                          <a:schemeClr val="bg1"/>
                        </a:solidFill>
                        <a:latin typeface="Huawei Sans" panose="020C0503030203020204" pitchFamily="34" charset="0"/>
                        <a:ea typeface="方正兰亭黑简体" panose="02000000000000000000" pitchFamily="2" charset="-122"/>
                        <a:cs typeface="+mn-cs"/>
                      </a:endParaRPr>
                    </a:p>
                  </a:txBody>
                  <a:tcPr marL="87271" marR="87271" marT="43647" marB="43647" anchor="ctr">
                    <a:solidFill>
                      <a:schemeClr val="accent1"/>
                    </a:solidFill>
                  </a:tcPr>
                </a:tc>
                <a:extLst>
                  <a:ext uri="{0D108BD9-81ED-4DB2-BD59-A6C34878D82A}">
                    <a16:rowId xmlns:a16="http://schemas.microsoft.com/office/drawing/2014/main" val="10000"/>
                  </a:ext>
                </a:extLst>
              </a:tr>
              <a:tr h="0">
                <a:tc>
                  <a:txBody>
                    <a:bodyPr/>
                    <a:lstStyle/>
                    <a:p>
                      <a:pPr algn="ctr"/>
                      <a:r>
                        <a:rPr lang="en-US" altLang="zh-CN" sz="1100" b="0" dirty="0">
                          <a:solidFill>
                            <a:schemeClr val="tx1"/>
                          </a:solidFill>
                          <a:latin typeface="Huawei Sans" panose="020C0503030203020204" pitchFamily="34" charset="0"/>
                          <a:ea typeface="方正兰亭黑简体" panose="02000000000000000000" pitchFamily="2" charset="-122"/>
                          <a:cs typeface="Arial" pitchFamily="34" charset="0"/>
                        </a:rPr>
                        <a:t>CPU</a:t>
                      </a:r>
                      <a:r>
                        <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rPr>
                        <a:t>核数</a:t>
                      </a:r>
                    </a:p>
                  </a:txBody>
                  <a:tcPr marL="87271" marR="87271" marT="43647" marB="43647" anchor="ctr">
                    <a:solidFill>
                      <a:schemeClr val="accent1"/>
                    </a:solidFill>
                  </a:tcPr>
                </a:tc>
                <a:tc>
                  <a:txBody>
                    <a:bodyPr/>
                    <a:lstStyle/>
                    <a:p>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48@2.6GHz</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24@2.6GHz</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extLst>
                  <a:ext uri="{0D108BD9-81ED-4DB2-BD59-A6C34878D82A}">
                    <a16:rowId xmlns:a16="http://schemas.microsoft.com/office/drawing/2014/main" val="10001"/>
                  </a:ext>
                </a:extLst>
              </a:tr>
              <a:tr h="0">
                <a:tc>
                  <a:txBody>
                    <a:bodyPr/>
                    <a:lstStyle/>
                    <a:p>
                      <a:pPr algn="ctr"/>
                      <a:r>
                        <a:rPr lang="en-US" altLang="zh-CN" sz="1100" b="0" dirty="0">
                          <a:solidFill>
                            <a:schemeClr val="tx1"/>
                          </a:solidFill>
                          <a:latin typeface="Huawei Sans" panose="020C0503030203020204" pitchFamily="34" charset="0"/>
                          <a:ea typeface="方正兰亭黑简体" panose="02000000000000000000" pitchFamily="2" charset="-122"/>
                          <a:cs typeface="Arial" pitchFamily="34" charset="0"/>
                        </a:rPr>
                        <a:t>L3 cache</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48MB</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24MB</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extLst>
                  <a:ext uri="{0D108BD9-81ED-4DB2-BD59-A6C34878D82A}">
                    <a16:rowId xmlns:a16="http://schemas.microsoft.com/office/drawing/2014/main" val="10002"/>
                  </a:ext>
                </a:extLst>
              </a:tr>
              <a:tr h="0">
                <a:tc>
                  <a:txBody>
                    <a:bodyPr/>
                    <a:lstStyle/>
                    <a:p>
                      <a:pPr algn="ctr"/>
                      <a:r>
                        <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rPr>
                        <a:t>内存通道</a:t>
                      </a:r>
                    </a:p>
                  </a:txBody>
                  <a:tcPr marL="87271" marR="87271" marT="43647" marB="43647" anchor="ctr">
                    <a:solidFill>
                      <a:schemeClr val="accent1"/>
                    </a:solidFill>
                  </a:tcPr>
                </a:tc>
                <a:tc>
                  <a:txBody>
                    <a:bodyPr/>
                    <a:lstStyle/>
                    <a:p>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8Channel</a:t>
                      </a:r>
                      <a:r>
                        <a:rPr lang="en-US" altLang="zh-CN" sz="1200" baseline="0" dirty="0">
                          <a:solidFill>
                            <a:schemeClr val="tx1"/>
                          </a:solidFill>
                          <a:latin typeface="Huawei Sans" panose="020C0503030203020204" pitchFamily="34" charset="0"/>
                          <a:ea typeface="方正兰亭黑简体" panose="02000000000000000000" pitchFamily="2" charset="-122"/>
                          <a:cs typeface="Arial" pitchFamily="34" charset="0"/>
                        </a:rPr>
                        <a:t> DDR4</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4Channel</a:t>
                      </a:r>
                      <a:r>
                        <a:rPr lang="en-US" altLang="zh-CN" sz="1200" baseline="0" dirty="0">
                          <a:solidFill>
                            <a:schemeClr val="tx1"/>
                          </a:solidFill>
                          <a:latin typeface="Huawei Sans" panose="020C0503030203020204" pitchFamily="34" charset="0"/>
                          <a:ea typeface="方正兰亭黑简体" panose="02000000000000000000" pitchFamily="2" charset="-122"/>
                          <a:cs typeface="Arial" pitchFamily="34" charset="0"/>
                        </a:rPr>
                        <a:t> DDR4</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extLst>
                  <a:ext uri="{0D108BD9-81ED-4DB2-BD59-A6C34878D82A}">
                    <a16:rowId xmlns:a16="http://schemas.microsoft.com/office/drawing/2014/main" val="10003"/>
                  </a:ext>
                </a:extLst>
              </a:tr>
              <a:tr h="0">
                <a:tc>
                  <a:txBody>
                    <a:bodyPr/>
                    <a:lstStyle/>
                    <a:p>
                      <a:pPr marL="0" algn="ctr" defTabSz="732317" rtl="0" eaLnBrk="1" latinLnBrk="0" hangingPunct="1"/>
                      <a:r>
                        <a:rPr lang="zh-CN" altLang="en-US" sz="1100" b="0" kern="1200" dirty="0">
                          <a:solidFill>
                            <a:schemeClr val="tx1"/>
                          </a:solidFill>
                          <a:latin typeface="Huawei Sans" panose="020C0503030203020204" pitchFamily="34" charset="0"/>
                          <a:ea typeface="方正兰亭黑简体" panose="02000000000000000000" pitchFamily="2" charset="-122"/>
                          <a:cs typeface="Arial" pitchFamily="34" charset="0"/>
                        </a:rPr>
                        <a:t>多</a:t>
                      </a:r>
                      <a:r>
                        <a:rPr lang="en-US" altLang="zh-CN" sz="1100" b="0" kern="1200" dirty="0">
                          <a:solidFill>
                            <a:schemeClr val="tx1"/>
                          </a:solidFill>
                          <a:latin typeface="Huawei Sans" panose="020C0503030203020204" pitchFamily="34" charset="0"/>
                          <a:ea typeface="方正兰亭黑简体" panose="02000000000000000000" pitchFamily="2" charset="-122"/>
                          <a:cs typeface="Arial" pitchFamily="34" charset="0"/>
                        </a:rPr>
                        <a:t>P</a:t>
                      </a:r>
                      <a:r>
                        <a:rPr lang="zh-CN" altLang="en-US" sz="1100" b="0" kern="1200" dirty="0">
                          <a:solidFill>
                            <a:schemeClr val="tx1"/>
                          </a:solidFill>
                          <a:latin typeface="Huawei Sans" panose="020C0503030203020204" pitchFamily="34" charset="0"/>
                          <a:ea typeface="方正兰亭黑简体" panose="02000000000000000000" pitchFamily="2" charset="-122"/>
                          <a:cs typeface="Arial" pitchFamily="34" charset="0"/>
                        </a:rPr>
                        <a:t>互连</a:t>
                      </a:r>
                    </a:p>
                  </a:txBody>
                  <a:tcPr marL="87271" marR="87271" marT="43647" marB="43647" anchor="ctr">
                    <a:solidFill>
                      <a:schemeClr val="accent1"/>
                    </a:solidFill>
                  </a:tcPr>
                </a:tc>
                <a:tc>
                  <a:txBody>
                    <a:bodyPr/>
                    <a:lstStyle/>
                    <a:p>
                      <a:pPr marL="0" algn="l" defTabSz="732317" rtl="0" eaLnBrk="1" latinLnBrk="0" hangingPunct="1"/>
                      <a:r>
                        <a:rPr lang="en-US" altLang="zh-CN" sz="1200" kern="1200" dirty="0">
                          <a:solidFill>
                            <a:schemeClr val="tx1"/>
                          </a:solidFill>
                          <a:latin typeface="Huawei Sans" panose="020C0503030203020204" pitchFamily="34" charset="0"/>
                          <a:ea typeface="方正兰亭黑简体" panose="02000000000000000000" pitchFamily="2" charset="-122"/>
                          <a:cs typeface="Arial" pitchFamily="34" charset="0"/>
                        </a:rPr>
                        <a:t>1P/2P/3P/4P/2P+IOB</a:t>
                      </a:r>
                      <a:endParaRPr lang="zh-CN" altLang="en-US" sz="12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algn="l" defTabSz="732317" rtl="0" eaLnBrk="1" latinLnBrk="0" hangingPunct="1"/>
                      <a:r>
                        <a:rPr lang="en-US" altLang="zh-CN" sz="1200" kern="1200" dirty="0">
                          <a:solidFill>
                            <a:schemeClr val="tx1"/>
                          </a:solidFill>
                          <a:latin typeface="Huawei Sans" panose="020C0503030203020204" pitchFamily="34" charset="0"/>
                          <a:ea typeface="方正兰亭黑简体" panose="02000000000000000000" pitchFamily="2" charset="-122"/>
                          <a:cs typeface="Arial" pitchFamily="34" charset="0"/>
                        </a:rPr>
                        <a:t>1P/2P/1P+IOB</a:t>
                      </a:r>
                      <a:endParaRPr lang="zh-CN" altLang="en-US" sz="12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algn="l" defTabSz="732317" rtl="0" eaLnBrk="1" latinLnBrk="0" hangingPunct="1"/>
                      <a:r>
                        <a:rPr lang="en-US" altLang="zh-CN" sz="1200" kern="1200" dirty="0">
                          <a:solidFill>
                            <a:schemeClr val="tx1"/>
                          </a:solidFill>
                          <a:latin typeface="Huawei Sans" panose="020C0503030203020204" pitchFamily="34" charset="0"/>
                          <a:ea typeface="方正兰亭黑简体" panose="02000000000000000000" pitchFamily="2" charset="-122"/>
                          <a:cs typeface="Arial" pitchFamily="34" charset="0"/>
                        </a:rPr>
                        <a:t>/</a:t>
                      </a:r>
                      <a:endParaRPr lang="zh-CN" altLang="en-US" sz="12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extLst>
                  <a:ext uri="{0D108BD9-81ED-4DB2-BD59-A6C34878D82A}">
                    <a16:rowId xmlns:a16="http://schemas.microsoft.com/office/drawing/2014/main" val="10004"/>
                  </a:ext>
                </a:extLst>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a:solidFill>
                            <a:schemeClr val="tx1"/>
                          </a:solidFill>
                          <a:latin typeface="Huawei Sans" panose="020C0503030203020204" pitchFamily="34" charset="0"/>
                          <a:ea typeface="方正兰亭黑简体" panose="02000000000000000000" pitchFamily="2" charset="-122"/>
                        </a:rPr>
                        <a:t>PCI-E </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latin typeface="Huawei Sans" panose="020C0503030203020204" pitchFamily="34" charset="0"/>
                          <a:ea typeface="方正兰亭黑简体" panose="02000000000000000000" pitchFamily="2" charset="-122"/>
                        </a:rPr>
                        <a:t>40 lanes</a:t>
                      </a:r>
                      <a:r>
                        <a:rPr lang="en-US" altLang="zh-CN" sz="1200" baseline="0" dirty="0">
                          <a:latin typeface="Huawei Sans" panose="020C0503030203020204" pitchFamily="34" charset="0"/>
                          <a:ea typeface="方正兰亭黑简体" panose="02000000000000000000" pitchFamily="2" charset="-122"/>
                        </a:rPr>
                        <a:t> of PCIe G4.0</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a:latin typeface="Huawei Sans" panose="020C0503030203020204" pitchFamily="34" charset="0"/>
                          <a:ea typeface="方正兰亭黑简体" panose="02000000000000000000" pitchFamily="2" charset="-122"/>
                        </a:rPr>
                        <a:t>40 lanes</a:t>
                      </a:r>
                      <a:r>
                        <a:rPr lang="en-US" altLang="zh-CN" sz="1200" baseline="0" dirty="0">
                          <a:latin typeface="Huawei Sans" panose="020C0503030203020204" pitchFamily="34" charset="0"/>
                          <a:ea typeface="方正兰亭黑简体" panose="02000000000000000000" pitchFamily="2" charset="-122"/>
                        </a:rPr>
                        <a:t> of PCIe G4.0</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dirty="0">
                          <a:latin typeface="Huawei Sans" panose="020C0503030203020204" pitchFamily="34" charset="0"/>
                          <a:ea typeface="方正兰亭黑简体" panose="02000000000000000000" pitchFamily="2" charset="-122"/>
                        </a:rPr>
                        <a:t>40 lanes</a:t>
                      </a:r>
                      <a:r>
                        <a:rPr lang="en-US" altLang="zh-CN" sz="1200" baseline="0" dirty="0">
                          <a:latin typeface="Huawei Sans" panose="020C0503030203020204" pitchFamily="34" charset="0"/>
                          <a:ea typeface="方正兰亭黑简体" panose="02000000000000000000" pitchFamily="2" charset="-122"/>
                        </a:rPr>
                        <a:t> of PCIe G4.0</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extLst>
                  <a:ext uri="{0D108BD9-81ED-4DB2-BD59-A6C34878D82A}">
                    <a16:rowId xmlns:a16="http://schemas.microsoft.com/office/drawing/2014/main" val="10005"/>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0" dirty="0">
                          <a:solidFill>
                            <a:schemeClr val="tx1"/>
                          </a:solidFill>
                          <a:latin typeface="Huawei Sans" panose="020C0503030203020204" pitchFamily="34" charset="0"/>
                          <a:ea typeface="方正兰亭黑简体" panose="02000000000000000000" pitchFamily="2" charset="-122"/>
                        </a:rPr>
                        <a:t>Networking</a:t>
                      </a:r>
                      <a:r>
                        <a:rPr lang="zh-CN" altLang="en-US" sz="1100" b="0" dirty="0">
                          <a:solidFill>
                            <a:schemeClr val="tx1"/>
                          </a:solidFill>
                          <a:latin typeface="Huawei Sans" panose="020C0503030203020204" pitchFamily="34" charset="0"/>
                          <a:ea typeface="方正兰亭黑简体" panose="02000000000000000000" pitchFamily="2" charset="-122"/>
                        </a:rPr>
                        <a:t>（</a:t>
                      </a:r>
                      <a:r>
                        <a:rPr lang="en-US" altLang="zh-CN" sz="1100" b="0" dirty="0">
                          <a:solidFill>
                            <a:schemeClr val="tx1"/>
                          </a:solidFill>
                          <a:latin typeface="Huawei Sans" panose="020C0503030203020204" pitchFamily="34" charset="0"/>
                          <a:ea typeface="方正兰亭黑简体" panose="02000000000000000000" pitchFamily="2" charset="-122"/>
                        </a:rPr>
                        <a:t>NIC</a:t>
                      </a:r>
                      <a:r>
                        <a:rPr lang="zh-CN" altLang="en-US" sz="1100" b="0" dirty="0">
                          <a:solidFill>
                            <a:schemeClr val="tx1"/>
                          </a:solidFill>
                          <a:latin typeface="Huawei Sans" panose="020C0503030203020204" pitchFamily="34" charset="0"/>
                          <a:ea typeface="方正兰亭黑简体" panose="02000000000000000000" pitchFamily="2" charset="-122"/>
                        </a:rPr>
                        <a:t>、</a:t>
                      </a:r>
                      <a:r>
                        <a:rPr lang="en-US" altLang="zh-CN" sz="1100" b="0" dirty="0">
                          <a:solidFill>
                            <a:schemeClr val="tx1"/>
                          </a:solidFill>
                          <a:latin typeface="Huawei Sans" panose="020C0503030203020204" pitchFamily="34" charset="0"/>
                          <a:ea typeface="方正兰亭黑简体" panose="02000000000000000000" pitchFamily="2" charset="-122"/>
                        </a:rPr>
                        <a:t>ROCE</a:t>
                      </a:r>
                      <a:r>
                        <a:rPr lang="zh-CN" altLang="en-US" sz="1100" b="0" dirty="0">
                          <a:solidFill>
                            <a:schemeClr val="tx1"/>
                          </a:solidFill>
                          <a:latin typeface="Huawei Sans" panose="020C0503030203020204" pitchFamily="34" charset="0"/>
                          <a:ea typeface="方正兰亭黑简体" panose="02000000000000000000" pitchFamily="2" charset="-122"/>
                        </a:rPr>
                        <a:t>）</a:t>
                      </a:r>
                    </a:p>
                  </a:txBody>
                  <a:tcPr marL="87271" marR="87271" marT="43647" marB="43647"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uawei Sans" panose="020C0503030203020204" pitchFamily="34" charset="0"/>
                          <a:ea typeface="方正兰亭黑简体" panose="02000000000000000000" pitchFamily="2" charset="-122"/>
                        </a:rPr>
                        <a:t>8 lanes</a:t>
                      </a:r>
                      <a:r>
                        <a:rPr lang="en-US" altLang="zh-CN" sz="1200" baseline="0" dirty="0">
                          <a:latin typeface="Huawei Sans" panose="020C0503030203020204" pitchFamily="34" charset="0"/>
                          <a:ea typeface="方正兰亭黑简体" panose="02000000000000000000" pitchFamily="2" charset="-122"/>
                        </a:rPr>
                        <a:t> of ETH, </a:t>
                      </a:r>
                      <a:r>
                        <a:rPr lang="en-US" altLang="zh-CN" sz="1200" kern="1200" dirty="0">
                          <a:latin typeface="Huawei Sans" panose="020C0503030203020204" pitchFamily="34" charset="0"/>
                          <a:ea typeface="方正兰亭黑简体" panose="02000000000000000000" pitchFamily="2" charset="-122"/>
                        </a:rPr>
                        <a:t>Combo MACs support 2x100GE, 2x50GE, 2x40GE,</a:t>
                      </a:r>
                      <a:r>
                        <a:rPr lang="en-US" altLang="zh-CN" sz="1200" kern="1200" baseline="0" dirty="0">
                          <a:latin typeface="Huawei Sans" panose="020C0503030203020204" pitchFamily="34" charset="0"/>
                          <a:ea typeface="方正兰亭黑简体" panose="02000000000000000000" pitchFamily="2" charset="-122"/>
                        </a:rPr>
                        <a:t> </a:t>
                      </a:r>
                      <a:r>
                        <a:rPr lang="en-US" altLang="zh-CN" sz="1200" kern="1200" dirty="0">
                          <a:latin typeface="Huawei Sans" panose="020C0503030203020204" pitchFamily="34" charset="0"/>
                          <a:ea typeface="方正兰亭黑简体" panose="02000000000000000000" pitchFamily="2" charset="-122"/>
                        </a:rPr>
                        <a:t>4x25GE, 8x10GE, 8x 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latin typeface="Huawei Sans" panose="020C0503030203020204" pitchFamily="34" charset="0"/>
                          <a:ea typeface="方正兰亭黑简体" panose="02000000000000000000" pitchFamily="2" charset="-122"/>
                        </a:rPr>
                        <a:t>RoCEv2/RoCEv1</a:t>
                      </a:r>
                      <a:endParaRPr lang="en-US" altLang="zh-CN" sz="12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uawei Sans" panose="020C0503030203020204" pitchFamily="34" charset="0"/>
                          <a:ea typeface="方正兰亭黑简体" panose="02000000000000000000" pitchFamily="2" charset="-122"/>
                        </a:rPr>
                        <a:t>8 lanes</a:t>
                      </a:r>
                      <a:r>
                        <a:rPr lang="en-US" altLang="zh-CN" sz="1200" baseline="0" dirty="0">
                          <a:latin typeface="Huawei Sans" panose="020C0503030203020204" pitchFamily="34" charset="0"/>
                          <a:ea typeface="方正兰亭黑简体" panose="02000000000000000000" pitchFamily="2" charset="-122"/>
                        </a:rPr>
                        <a:t> of ETH, </a:t>
                      </a:r>
                      <a:r>
                        <a:rPr lang="en-US" altLang="zh-CN" sz="1200" kern="1200" dirty="0">
                          <a:latin typeface="Huawei Sans" panose="020C0503030203020204" pitchFamily="34" charset="0"/>
                          <a:ea typeface="方正兰亭黑简体" panose="02000000000000000000" pitchFamily="2" charset="-122"/>
                        </a:rPr>
                        <a:t>Combo MACs support 2x100GE, 2x50GE, 2x40GE,</a:t>
                      </a:r>
                      <a:r>
                        <a:rPr lang="en-US" altLang="zh-CN" sz="1200" kern="1200" baseline="0" dirty="0">
                          <a:latin typeface="Huawei Sans" panose="020C0503030203020204" pitchFamily="34" charset="0"/>
                          <a:ea typeface="方正兰亭黑简体" panose="02000000000000000000" pitchFamily="2" charset="-122"/>
                        </a:rPr>
                        <a:t> </a:t>
                      </a:r>
                      <a:r>
                        <a:rPr lang="en-US" altLang="zh-CN" sz="1200" kern="1200" dirty="0">
                          <a:latin typeface="Huawei Sans" panose="020C0503030203020204" pitchFamily="34" charset="0"/>
                          <a:ea typeface="方正兰亭黑简体" panose="02000000000000000000" pitchFamily="2" charset="-122"/>
                        </a:rPr>
                        <a:t>4x25GE, 8x10GE, 8xGE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latin typeface="Huawei Sans" panose="020C0503030203020204" pitchFamily="34" charset="0"/>
                          <a:ea typeface="方正兰亭黑简体" panose="02000000000000000000" pitchFamily="2" charset="-122"/>
                        </a:rPr>
                        <a:t>RoCEv2/RoCEv1</a:t>
                      </a:r>
                      <a:endParaRPr lang="en-US" altLang="zh-CN" sz="12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uawei Sans" panose="020C0503030203020204" pitchFamily="34" charset="0"/>
                          <a:ea typeface="方正兰亭黑简体" panose="02000000000000000000" pitchFamily="2" charset="-122"/>
                        </a:rPr>
                        <a:t>8 lanes</a:t>
                      </a:r>
                      <a:r>
                        <a:rPr lang="en-US" altLang="zh-CN" sz="1200" baseline="0" dirty="0">
                          <a:latin typeface="Huawei Sans" panose="020C0503030203020204" pitchFamily="34" charset="0"/>
                          <a:ea typeface="方正兰亭黑简体" panose="02000000000000000000" pitchFamily="2" charset="-122"/>
                        </a:rPr>
                        <a:t> of ETH, </a:t>
                      </a:r>
                      <a:r>
                        <a:rPr lang="en-US" altLang="zh-CN" sz="1200" kern="1200" dirty="0">
                          <a:latin typeface="Huawei Sans" panose="020C0503030203020204" pitchFamily="34" charset="0"/>
                          <a:ea typeface="方正兰亭黑简体" panose="02000000000000000000" pitchFamily="2" charset="-122"/>
                        </a:rPr>
                        <a:t>Combo MACs support 2x100GE, 2x50GE, 2x40GE,</a:t>
                      </a:r>
                      <a:r>
                        <a:rPr lang="en-US" altLang="zh-CN" sz="1200" kern="1200" baseline="0" dirty="0">
                          <a:latin typeface="Huawei Sans" panose="020C0503030203020204" pitchFamily="34" charset="0"/>
                          <a:ea typeface="方正兰亭黑简体" panose="02000000000000000000" pitchFamily="2" charset="-122"/>
                        </a:rPr>
                        <a:t> </a:t>
                      </a:r>
                      <a:r>
                        <a:rPr lang="en-US" altLang="zh-CN" sz="1200" kern="1200" dirty="0">
                          <a:latin typeface="Huawei Sans" panose="020C0503030203020204" pitchFamily="34" charset="0"/>
                          <a:ea typeface="方正兰亭黑简体" panose="02000000000000000000" pitchFamily="2" charset="-122"/>
                        </a:rPr>
                        <a:t>4x25GE, 8x10GE, 8xGE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latin typeface="Huawei Sans" panose="020C0503030203020204" pitchFamily="34" charset="0"/>
                          <a:ea typeface="方正兰亭黑简体" panose="02000000000000000000" pitchFamily="2" charset="-122"/>
                        </a:rPr>
                        <a:t>RoCEv2/RoCEv1</a:t>
                      </a:r>
                      <a:endParaRPr lang="en-US" altLang="zh-CN" sz="12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extLst>
                  <a:ext uri="{0D108BD9-81ED-4DB2-BD59-A6C34878D82A}">
                    <a16:rowId xmlns:a16="http://schemas.microsoft.com/office/drawing/2014/main" val="10006"/>
                  </a:ext>
                </a:extLst>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a:solidFill>
                            <a:schemeClr val="tx1"/>
                          </a:solidFill>
                          <a:latin typeface="Huawei Sans" panose="020C0503030203020204" pitchFamily="34" charset="0"/>
                          <a:ea typeface="方正兰亭黑简体" panose="02000000000000000000" pitchFamily="2" charset="-122"/>
                        </a:rPr>
                        <a:t>Storage IO</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baseline="0" dirty="0">
                          <a:latin typeface="Huawei Sans" panose="020C0503030203020204" pitchFamily="34" charset="0"/>
                          <a:ea typeface="方正兰亭黑简体" panose="02000000000000000000" pitchFamily="2" charset="-122"/>
                        </a:rPr>
                        <a:t>x1 USB 3.0</a:t>
                      </a:r>
                      <a:r>
                        <a:rPr lang="zh-CN" altLang="en-US" sz="1200" baseline="0" dirty="0">
                          <a:latin typeface="Huawei Sans" panose="020C0503030203020204" pitchFamily="34" charset="0"/>
                          <a:ea typeface="方正兰亭黑简体" panose="02000000000000000000" pitchFamily="2" charset="-122"/>
                        </a:rPr>
                        <a:t>；</a:t>
                      </a:r>
                      <a:r>
                        <a:rPr lang="en-US" altLang="zh-CN" sz="1200" baseline="0" dirty="0">
                          <a:latin typeface="Huawei Sans" panose="020C0503030203020204" pitchFamily="34" charset="0"/>
                          <a:ea typeface="方正兰亭黑简体" panose="02000000000000000000" pitchFamily="2" charset="-122"/>
                        </a:rPr>
                        <a:t>x2 USB 2.0</a:t>
                      </a:r>
                      <a:r>
                        <a:rPr lang="zh-CN" altLang="en-US" sz="1200" dirty="0">
                          <a:latin typeface="Huawei Sans" panose="020C0503030203020204" pitchFamily="34" charset="0"/>
                          <a:ea typeface="方正兰亭黑简体" panose="02000000000000000000" pitchFamily="2" charset="-122"/>
                        </a:rPr>
                        <a:t>；</a:t>
                      </a:r>
                      <a:r>
                        <a:rPr lang="en-US" altLang="zh-CN" sz="1200" baseline="0" dirty="0">
                          <a:latin typeface="Huawei Sans" panose="020C0503030203020204" pitchFamily="34" charset="0"/>
                          <a:ea typeface="方正兰亭黑简体" panose="02000000000000000000" pitchFamily="2" charset="-122"/>
                        </a:rPr>
                        <a:t>x16 SAS 3.0</a:t>
                      </a:r>
                      <a:r>
                        <a:rPr lang="zh-CN" altLang="en-US" sz="1200" baseline="0" dirty="0">
                          <a:latin typeface="Huawei Sans" panose="020C0503030203020204" pitchFamily="34" charset="0"/>
                          <a:ea typeface="方正兰亭黑简体" panose="02000000000000000000" pitchFamily="2" charset="-122"/>
                        </a:rPr>
                        <a:t>；</a:t>
                      </a:r>
                      <a:r>
                        <a:rPr lang="en-US" altLang="zh-CN" sz="1200" baseline="0" dirty="0">
                          <a:latin typeface="Huawei Sans" panose="020C0503030203020204" pitchFamily="34" charset="0"/>
                          <a:ea typeface="方正兰亭黑简体" panose="02000000000000000000" pitchFamily="2" charset="-122"/>
                        </a:rPr>
                        <a:t>x2 SATA 3.0 AHCI</a:t>
                      </a:r>
                      <a:endParaRPr lang="en-US" altLang="zh-CN" sz="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lvl="0" indent="0" algn="l" defTabSz="732317"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x2 USB 2.0</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a:t>
                      </a: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x16 SAS 3.0</a:t>
                      </a:r>
                      <a:r>
                        <a:rPr kumimoji="0" lang="zh-CN" altLang="en-US"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a:t>
                      </a:r>
                      <a:r>
                        <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mn-cs"/>
                        </a:rPr>
                        <a:t>x2 SATA 3.0 AHCI</a:t>
                      </a:r>
                      <a:endParaRPr kumimoji="0" lang="en-US" altLang="zh-CN" sz="1200" b="0" i="0" u="none" strike="noStrike" kern="120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lvl="0" indent="0" algn="l" defTabSz="732317" rtl="0" eaLnBrk="1" fontAlgn="auto" latinLnBrk="0" hangingPunct="1">
                        <a:lnSpc>
                          <a:spcPct val="100000"/>
                        </a:lnSpc>
                        <a:spcBef>
                          <a:spcPts val="0"/>
                        </a:spcBef>
                        <a:spcAft>
                          <a:spcPts val="0"/>
                        </a:spcAft>
                        <a:buClrTx/>
                        <a:buSzTx/>
                        <a:buFontTx/>
                        <a:buNone/>
                        <a:tabLst/>
                        <a:defRPr/>
                      </a:pPr>
                      <a:r>
                        <a:rPr lang="en-US" altLang="zh-CN" sz="1200" baseline="0" dirty="0">
                          <a:latin typeface="Huawei Sans" panose="020C0503030203020204" pitchFamily="34" charset="0"/>
                          <a:ea typeface="方正兰亭黑简体" panose="02000000000000000000" pitchFamily="2" charset="-122"/>
                        </a:rPr>
                        <a:t>x1 USB 3.0</a:t>
                      </a:r>
                      <a:r>
                        <a:rPr lang="zh-CN" altLang="en-US" sz="1200" baseline="0" dirty="0">
                          <a:latin typeface="Huawei Sans" panose="020C0503030203020204" pitchFamily="34" charset="0"/>
                          <a:ea typeface="方正兰亭黑简体" panose="02000000000000000000" pitchFamily="2" charset="-122"/>
                        </a:rPr>
                        <a:t>；</a:t>
                      </a:r>
                      <a:r>
                        <a:rPr lang="en-US" altLang="zh-CN" sz="1200" baseline="0" dirty="0">
                          <a:latin typeface="Huawei Sans" panose="020C0503030203020204" pitchFamily="34" charset="0"/>
                          <a:ea typeface="方正兰亭黑简体" panose="02000000000000000000" pitchFamily="2" charset="-122"/>
                        </a:rPr>
                        <a:t>x2 USB 2.0</a:t>
                      </a:r>
                      <a:r>
                        <a:rPr lang="zh-CN" altLang="en-US" sz="1200" dirty="0">
                          <a:latin typeface="Huawei Sans" panose="020C0503030203020204" pitchFamily="34" charset="0"/>
                          <a:ea typeface="方正兰亭黑简体" panose="02000000000000000000" pitchFamily="2" charset="-122"/>
                        </a:rPr>
                        <a:t>；</a:t>
                      </a:r>
                      <a:r>
                        <a:rPr lang="en-US" altLang="zh-CN" sz="1200" baseline="0" dirty="0">
                          <a:latin typeface="Huawei Sans" panose="020C0503030203020204" pitchFamily="34" charset="0"/>
                          <a:ea typeface="方正兰亭黑简体" panose="02000000000000000000" pitchFamily="2" charset="-122"/>
                        </a:rPr>
                        <a:t>x16 SAS 3.0</a:t>
                      </a:r>
                      <a:r>
                        <a:rPr lang="zh-CN" altLang="en-US" sz="1200" baseline="0" dirty="0">
                          <a:latin typeface="Huawei Sans" panose="020C0503030203020204" pitchFamily="34" charset="0"/>
                          <a:ea typeface="方正兰亭黑简体" panose="02000000000000000000" pitchFamily="2" charset="-122"/>
                        </a:rPr>
                        <a:t>；</a:t>
                      </a:r>
                      <a:r>
                        <a:rPr lang="en-US" altLang="zh-CN" sz="1200" baseline="0" dirty="0">
                          <a:latin typeface="Huawei Sans" panose="020C0503030203020204" pitchFamily="34" charset="0"/>
                          <a:ea typeface="方正兰亭黑简体" panose="02000000000000000000" pitchFamily="2" charset="-122"/>
                        </a:rPr>
                        <a:t>x2 SATA 3.0 AHCI</a:t>
                      </a:r>
                      <a:endParaRPr lang="en-US" altLang="zh-CN" sz="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extLst>
                  <a:ext uri="{0D108BD9-81ED-4DB2-BD59-A6C34878D82A}">
                    <a16:rowId xmlns:a16="http://schemas.microsoft.com/office/drawing/2014/main" val="10007"/>
                  </a:ext>
                </a:extLst>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a:solidFill>
                            <a:schemeClr val="tx1"/>
                          </a:solidFill>
                          <a:latin typeface="Huawei Sans" panose="020C0503030203020204" pitchFamily="34" charset="0"/>
                          <a:ea typeface="方正兰亭黑简体" panose="02000000000000000000" pitchFamily="2" charset="-122"/>
                        </a:rPr>
                        <a:t>Crypto</a:t>
                      </a:r>
                      <a:r>
                        <a:rPr lang="en-US" altLang="zh-CN" sz="1100" b="0" baseline="0" dirty="0">
                          <a:solidFill>
                            <a:schemeClr val="tx1"/>
                          </a:solidFill>
                          <a:latin typeface="Huawei Sans" panose="020C0503030203020204" pitchFamily="34" charset="0"/>
                          <a:ea typeface="方正兰亭黑简体" panose="02000000000000000000" pitchFamily="2" charset="-122"/>
                        </a:rPr>
                        <a:t> Engine</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latin typeface="Huawei Sans" panose="020C0503030203020204" pitchFamily="34" charset="0"/>
                          <a:ea typeface="方正兰亭黑简体" panose="02000000000000000000" pitchFamily="2" charset="-122"/>
                        </a:rPr>
                        <a:t>AES, DES/3DES, MD5,SHA1,SHA2,HMAC, CMAC Up to 100Gbps</a:t>
                      </a:r>
                    </a:p>
                    <a:p>
                      <a:r>
                        <a:rPr lang="en-US" altLang="zh-CN" sz="1200" dirty="0">
                          <a:solidFill>
                            <a:schemeClr val="tx1"/>
                          </a:solidFill>
                          <a:latin typeface="Huawei Sans" panose="020C0503030203020204" pitchFamily="34" charset="0"/>
                          <a:ea typeface="方正兰亭黑简体" panose="02000000000000000000" pitchFamily="2" charset="-122"/>
                          <a:cs typeface="Arial" pitchFamily="34" charset="0"/>
                        </a:rPr>
                        <a:t>RSA</a:t>
                      </a:r>
                      <a:r>
                        <a:rPr lang="en-US" altLang="zh-CN" sz="1200" baseline="0" dirty="0">
                          <a:solidFill>
                            <a:schemeClr val="tx1"/>
                          </a:solidFill>
                          <a:latin typeface="Huawei Sans" panose="020C0503030203020204" pitchFamily="34" charset="0"/>
                          <a:ea typeface="方正兰亭黑简体" panose="02000000000000000000" pitchFamily="2" charset="-122"/>
                          <a:cs typeface="Arial" pitchFamily="34" charset="0"/>
                        </a:rPr>
                        <a:t>1024/2048 54Kbps</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hMerge="1">
                  <a:txBody>
                    <a:bodyPr/>
                    <a:lstStyle/>
                    <a:p>
                      <a:endParaRPr lang="zh-CN" altLang="en-US" sz="900" dirty="0">
                        <a:solidFill>
                          <a:schemeClr val="tx1"/>
                        </a:solidFill>
                        <a:latin typeface="Arial" pitchFamily="34" charset="0"/>
                        <a:cs typeface="Arial" pitchFamily="34" charset="0"/>
                      </a:endParaRPr>
                    </a:p>
                  </a:txBody>
                  <a:tcPr marL="68562" marR="68562" marT="34290" marB="34290"/>
                </a:tc>
                <a:tc hMerge="1">
                  <a:txBody>
                    <a:bodyPr/>
                    <a:lstStyle/>
                    <a:p>
                      <a:endParaRPr lang="zh-CN" altLang="en-US" sz="8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extLst>
                  <a:ext uri="{0D108BD9-81ED-4DB2-BD59-A6C34878D82A}">
                    <a16:rowId xmlns:a16="http://schemas.microsoft.com/office/drawing/2014/main" val="10008"/>
                  </a:ext>
                </a:extLst>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a:solidFill>
                            <a:schemeClr val="tx1"/>
                          </a:solidFill>
                          <a:latin typeface="Huawei Sans" panose="020C0503030203020204" pitchFamily="34" charset="0"/>
                          <a:ea typeface="方正兰亭黑简体" panose="02000000000000000000" pitchFamily="2" charset="-122"/>
                        </a:rPr>
                        <a:t>Compression</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latin typeface="Huawei Sans" panose="020C0503030203020204" pitchFamily="34" charset="0"/>
                          <a:ea typeface="方正兰亭黑简体" panose="02000000000000000000" pitchFamily="2" charset="-122"/>
                        </a:rPr>
                        <a:t>GZIP </a:t>
                      </a:r>
                      <a:r>
                        <a:rPr lang="en-US" altLang="zh-CN" sz="1200" kern="1200" dirty="0">
                          <a:latin typeface="Huawei Sans" panose="020C0503030203020204" pitchFamily="34" charset="0"/>
                          <a:ea typeface="方正兰亭黑简体" panose="02000000000000000000" pitchFamily="2" charset="-122"/>
                        </a:rPr>
                        <a:t>Up to 40Gbps(compress)/100Gbps(decompress)</a:t>
                      </a:r>
                      <a:endParaRPr lang="zh-CN" altLang="en-US" sz="1200" kern="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hMerge="1">
                  <a:txBody>
                    <a:bodyPr/>
                    <a:lstStyle/>
                    <a:p>
                      <a:endParaRPr lang="zh-CN" altLang="en-US" sz="900" kern="1200" dirty="0">
                        <a:solidFill>
                          <a:schemeClr val="tx1"/>
                        </a:solidFill>
                        <a:latin typeface="Arial" pitchFamily="34" charset="0"/>
                        <a:ea typeface="+mn-ea"/>
                        <a:cs typeface="Arial" pitchFamily="34" charset="0"/>
                      </a:endParaRPr>
                    </a:p>
                  </a:txBody>
                  <a:tcPr marL="68562" marR="68562" marT="34290" marB="34290"/>
                </a:tc>
                <a:tc hMerge="1">
                  <a:txBody>
                    <a:bodyPr/>
                    <a:lstStyle/>
                    <a:p>
                      <a:endParaRPr lang="zh-CN" altLang="en-US" sz="800" kern="12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extLst>
                  <a:ext uri="{0D108BD9-81ED-4DB2-BD59-A6C34878D82A}">
                    <a16:rowId xmlns:a16="http://schemas.microsoft.com/office/drawing/2014/main" val="10009"/>
                  </a:ext>
                </a:extLst>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a:solidFill>
                            <a:schemeClr val="tx1"/>
                          </a:solidFill>
                          <a:latin typeface="Huawei Sans" panose="020C0503030203020204" pitchFamily="34" charset="0"/>
                          <a:ea typeface="方正兰亭黑简体" panose="02000000000000000000" pitchFamily="2" charset="-122"/>
                        </a:rPr>
                        <a:t>RAID</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latin typeface="Huawei Sans" panose="020C0503030203020204" pitchFamily="34" charset="0"/>
                          <a:ea typeface="方正兰亭黑简体" panose="02000000000000000000" pitchFamily="2" charset="-122"/>
                        </a:rPr>
                        <a:t>XOR/</a:t>
                      </a:r>
                      <a:r>
                        <a:rPr lang="en-US" altLang="zh-CN" sz="1200" baseline="0" dirty="0">
                          <a:latin typeface="Huawei Sans" panose="020C0503030203020204" pitchFamily="34" charset="0"/>
                          <a:ea typeface="方正兰亭黑简体" panose="02000000000000000000" pitchFamily="2" charset="-122"/>
                        </a:rPr>
                        <a:t>PQ/EC/in-line DIF acceleration</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hMerge="1">
                  <a:txBody>
                    <a:bodyPr/>
                    <a:lstStyle/>
                    <a:p>
                      <a:endParaRPr lang="zh-CN" altLang="en-US" sz="900" dirty="0">
                        <a:solidFill>
                          <a:schemeClr val="tx1"/>
                        </a:solidFill>
                        <a:latin typeface="Arial" pitchFamily="34" charset="0"/>
                        <a:cs typeface="Arial" pitchFamily="34" charset="0"/>
                      </a:endParaRPr>
                    </a:p>
                  </a:txBody>
                  <a:tcPr marL="68562" marR="68562" marT="34290" marB="34290"/>
                </a:tc>
                <a:tc hMerge="1">
                  <a:txBody>
                    <a:bodyPr/>
                    <a:lstStyle/>
                    <a:p>
                      <a:endParaRPr lang="zh-CN" altLang="en-US" sz="8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extLst>
                  <a:ext uri="{0D108BD9-81ED-4DB2-BD59-A6C34878D82A}">
                    <a16:rowId xmlns:a16="http://schemas.microsoft.com/office/drawing/2014/main" val="10010"/>
                  </a:ext>
                </a:extLst>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US" altLang="zh-CN" sz="1100" b="0" dirty="0">
                          <a:solidFill>
                            <a:schemeClr val="tx1"/>
                          </a:solidFill>
                          <a:latin typeface="Huawei Sans" panose="020C0503030203020204" pitchFamily="34" charset="0"/>
                          <a:ea typeface="方正兰亭黑简体" panose="02000000000000000000" pitchFamily="2" charset="-122"/>
                        </a:rPr>
                        <a:t>ME</a:t>
                      </a:r>
                      <a:endPar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gridSpan="3">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latin typeface="Huawei Sans" panose="020C0503030203020204" pitchFamily="34" charset="0"/>
                          <a:ea typeface="方正兰亭黑简体" panose="02000000000000000000" pitchFamily="2" charset="-122"/>
                        </a:rPr>
                        <a:t>Isolated management </a:t>
                      </a:r>
                      <a:r>
                        <a:rPr lang="en-US" altLang="zh-CN" sz="1200" baseline="0" dirty="0">
                          <a:latin typeface="Huawei Sans" panose="020C0503030203020204" pitchFamily="34" charset="0"/>
                          <a:ea typeface="方正兰亭黑简体" panose="02000000000000000000" pitchFamily="2" charset="-122"/>
                        </a:rPr>
                        <a:t>subsystem. C</a:t>
                      </a:r>
                      <a:r>
                        <a:rPr lang="en-US" altLang="zh-CN" sz="1200" dirty="0">
                          <a:latin typeface="Huawei Sans" panose="020C0503030203020204" pitchFamily="34" charset="0"/>
                          <a:ea typeface="方正兰亭黑简体" panose="02000000000000000000" pitchFamily="2" charset="-122"/>
                        </a:rPr>
                        <a:t>o-works with BMC and provides firmware configuration of the server chip</a:t>
                      </a:r>
                      <a:endParaRPr lang="zh-CN" altLang="en-US" sz="120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hMerge="1">
                  <a:txBody>
                    <a:bodyPr/>
                    <a:lstStyle/>
                    <a:p>
                      <a:endParaRPr lang="zh-CN" altLang="en-US" sz="900" dirty="0">
                        <a:solidFill>
                          <a:schemeClr val="tx1"/>
                        </a:solidFill>
                        <a:latin typeface="Arial" pitchFamily="34" charset="0"/>
                        <a:cs typeface="Arial" pitchFamily="34" charset="0"/>
                      </a:endParaRPr>
                    </a:p>
                  </a:txBody>
                  <a:tcPr marL="68562" marR="68562" marT="34290" marB="34290"/>
                </a:tc>
                <a:tc hMerge="1">
                  <a:txBody>
                    <a:bodyPr/>
                    <a:lstStyle/>
                    <a:p>
                      <a:endParaRPr lang="zh-CN" altLang="en-US" sz="800" dirty="0">
                        <a:solidFill>
                          <a:schemeClr val="tx1"/>
                        </a:solidFill>
                        <a:latin typeface="微软雅黑" panose="020B0503020204020204" pitchFamily="34" charset="-122"/>
                        <a:ea typeface="微软雅黑" panose="020B0503020204020204" pitchFamily="34" charset="-122"/>
                        <a:cs typeface="Arial" pitchFamily="34" charset="0"/>
                      </a:endParaRPr>
                    </a:p>
                  </a:txBody>
                  <a:tcPr marL="68562" marR="68562" marT="34290" marB="34290" anchor="ctr"/>
                </a:tc>
                <a:extLst>
                  <a:ext uri="{0D108BD9-81ED-4DB2-BD59-A6C34878D82A}">
                    <a16:rowId xmlns:a16="http://schemas.microsoft.com/office/drawing/2014/main" val="10011"/>
                  </a:ext>
                </a:extLst>
              </a:tr>
              <a:tr h="0">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rPr>
                        <a:t>封装</a:t>
                      </a:r>
                    </a:p>
                  </a:txBody>
                  <a:tcPr marL="87271" marR="87271" marT="43647" marB="43647" anchor="ctr">
                    <a:solidFill>
                      <a:schemeClr val="accent1"/>
                    </a:solidFill>
                  </a:tcP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kern="1200" baseline="0" dirty="0">
                          <a:solidFill>
                            <a:schemeClr val="tx1"/>
                          </a:solidFill>
                          <a:latin typeface="Huawei Sans" panose="020C0503030203020204" pitchFamily="34" charset="0"/>
                          <a:ea typeface="方正兰亭黑简体" panose="02000000000000000000" pitchFamily="2" charset="-122"/>
                          <a:cs typeface="Arial" pitchFamily="34" charset="0"/>
                        </a:rPr>
                        <a:t>60mm*75mm</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latin typeface="Huawei Sans" panose="020C0503030203020204" pitchFamily="34" charset="0"/>
                          <a:ea typeface="方正兰亭黑简体" panose="02000000000000000000" pitchFamily="2" charset="-122"/>
                          <a:cs typeface="Arial" pitchFamily="34" charset="0"/>
                        </a:rPr>
                        <a:t>53mm*53mm</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pPr marL="0" marR="0" indent="0" algn="l" defTabSz="732317"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latin typeface="Huawei Sans" panose="020C0503030203020204" pitchFamily="34" charset="0"/>
                          <a:ea typeface="方正兰亭黑简体" panose="02000000000000000000" pitchFamily="2" charset="-122"/>
                          <a:cs typeface="Arial" pitchFamily="34" charset="0"/>
                        </a:rPr>
                        <a:t>37.5mm*37.5mm</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extLst>
                  <a:ext uri="{0D108BD9-81ED-4DB2-BD59-A6C34878D82A}">
                    <a16:rowId xmlns:a16="http://schemas.microsoft.com/office/drawing/2014/main" val="10012"/>
                  </a:ext>
                </a:extLst>
              </a:tr>
              <a:tr h="0">
                <a:tc>
                  <a:txBody>
                    <a:bodyPr/>
                    <a:lstStyle/>
                    <a:p>
                      <a:pPr algn="ctr"/>
                      <a:r>
                        <a:rPr lang="zh-CN" altLang="en-US" sz="1100" b="0" dirty="0">
                          <a:solidFill>
                            <a:schemeClr val="tx1"/>
                          </a:solidFill>
                          <a:latin typeface="Huawei Sans" panose="020C0503030203020204" pitchFamily="34" charset="0"/>
                          <a:ea typeface="方正兰亭黑简体" panose="02000000000000000000" pitchFamily="2" charset="-122"/>
                          <a:cs typeface="Arial" pitchFamily="34" charset="0"/>
                        </a:rPr>
                        <a:t>功耗</a:t>
                      </a:r>
                    </a:p>
                  </a:txBody>
                  <a:tcPr marL="87271" marR="87271" marT="43647" marB="43647" anchor="ctr">
                    <a:solidFill>
                      <a:schemeClr val="accent1"/>
                    </a:solidFill>
                  </a:tcPr>
                </a:tc>
                <a:tc>
                  <a:txBody>
                    <a:bodyPr/>
                    <a:lstStyle/>
                    <a:p>
                      <a:r>
                        <a:rPr lang="en-US" altLang="zh-CN" sz="1200" kern="1200" baseline="0" dirty="0">
                          <a:solidFill>
                            <a:schemeClr val="tx1"/>
                          </a:solidFill>
                          <a:latin typeface="Huawei Sans" panose="020C0503030203020204" pitchFamily="34" charset="0"/>
                          <a:ea typeface="方正兰亭黑简体" panose="02000000000000000000" pitchFamily="2" charset="-122"/>
                          <a:cs typeface="Arial" pitchFamily="34" charset="0"/>
                        </a:rPr>
                        <a:t>158W</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kern="1200" baseline="0" dirty="0">
                          <a:solidFill>
                            <a:schemeClr val="tx1"/>
                          </a:solidFill>
                          <a:latin typeface="Huawei Sans" panose="020C0503030203020204" pitchFamily="34" charset="0"/>
                          <a:ea typeface="方正兰亭黑简体" panose="02000000000000000000" pitchFamily="2" charset="-122"/>
                          <a:cs typeface="Arial" pitchFamily="34" charset="0"/>
                        </a:rPr>
                        <a:t>97W</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tc>
                  <a:txBody>
                    <a:bodyPr/>
                    <a:lstStyle/>
                    <a:p>
                      <a:r>
                        <a:rPr lang="en-US" altLang="zh-CN" sz="1200" kern="1200" baseline="0" dirty="0">
                          <a:solidFill>
                            <a:schemeClr val="tx1"/>
                          </a:solidFill>
                          <a:latin typeface="Huawei Sans" panose="020C0503030203020204" pitchFamily="34" charset="0"/>
                          <a:ea typeface="方正兰亭黑简体" panose="02000000000000000000" pitchFamily="2" charset="-122"/>
                          <a:cs typeface="Arial" pitchFamily="34" charset="0"/>
                        </a:rPr>
                        <a:t>40W</a:t>
                      </a:r>
                      <a:endParaRPr lang="zh-CN" altLang="en-US" sz="1200" kern="1200" baseline="0" dirty="0">
                        <a:solidFill>
                          <a:schemeClr val="tx1"/>
                        </a:solidFill>
                        <a:latin typeface="Huawei Sans" panose="020C0503030203020204" pitchFamily="34" charset="0"/>
                        <a:ea typeface="方正兰亭黑简体" panose="02000000000000000000" pitchFamily="2" charset="-122"/>
                        <a:cs typeface="Arial" pitchFamily="34" charset="0"/>
                      </a:endParaRPr>
                    </a:p>
                  </a:txBody>
                  <a:tcPr marL="87271" marR="87271" marT="43647" marB="43647" anchor="ctr">
                    <a:solidFill>
                      <a:schemeClr val="accent1"/>
                    </a:solidFill>
                  </a:tcPr>
                </a:tc>
                <a:extLst>
                  <a:ext uri="{0D108BD9-81ED-4DB2-BD59-A6C34878D82A}">
                    <a16:rowId xmlns:a16="http://schemas.microsoft.com/office/drawing/2014/main" val="10013"/>
                  </a:ext>
                </a:extLst>
              </a:tr>
            </a:tbl>
          </a:graphicData>
        </a:graphic>
      </p:graphicFrame>
      <p:sp>
        <p:nvSpPr>
          <p:cNvPr id="29" name="文本框 28"/>
          <p:cNvSpPr txBox="1"/>
          <p:nvPr/>
        </p:nvSpPr>
        <p:spPr>
          <a:xfrm>
            <a:off x="1217564" y="3763950"/>
            <a:ext cx="1760027" cy="964303"/>
          </a:xfrm>
          <a:prstGeom prst="rect">
            <a:avLst/>
          </a:prstGeom>
          <a:noFill/>
        </p:spPr>
        <p:txBody>
          <a:bodyPr wrap="square" rtlCol="0">
            <a:spAutoFit/>
          </a:bodyPr>
          <a:lstStyle>
            <a:defPPr>
              <a:defRPr lang="zh-CN"/>
            </a:defPPr>
            <a:lvl1pPr algn="l">
              <a:defRPr sz="1000">
                <a:latin typeface="微软雅黑" panose="020B0503020204020204" pitchFamily="34" charset="-122"/>
                <a:ea typeface="微软雅黑" panose="020B0503020204020204" pitchFamily="34" charset="-122"/>
              </a:defRPr>
            </a:lvl1pPr>
          </a:lstStyle>
          <a:p>
            <a:pPr>
              <a:buClr>
                <a:srgbClr val="A2A2A2"/>
              </a:buClr>
              <a:buSzPct val="70000"/>
              <a:buFont typeface="Monotype Sorts" pitchFamily="2" charset="2"/>
              <a:buNone/>
            </a:pPr>
            <a:r>
              <a:rPr lang="zh-CN" altLang="en-US" sz="1333" dirty="0">
                <a:latin typeface="Huawei Sans" panose="020C0503030203020204" pitchFamily="34" charset="0"/>
                <a:ea typeface="方正兰亭黑简体" panose="02000000000000000000" pitchFamily="2" charset="-122"/>
              </a:rPr>
              <a:t>场景：</a:t>
            </a:r>
            <a:endParaRPr lang="en-US" altLang="zh-CN" sz="1333"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SDI</a:t>
            </a: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NOF JBOF</a:t>
            </a: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IP JBOF</a:t>
            </a:r>
          </a:p>
          <a:p>
            <a:pPr marL="180000" indent="-180000">
              <a:lnSpc>
                <a:spcPts val="1300"/>
              </a:lnSpc>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入门级存储</a:t>
            </a:r>
            <a:endParaRPr lang="en-US" altLang="zh-CN" sz="1200" dirty="0">
              <a:latin typeface="Huawei Sans" panose="020C0503030203020204" pitchFamily="34" charset="0"/>
              <a:ea typeface="方正兰亭黑简体" panose="02000000000000000000" pitchFamily="2" charset="-122"/>
            </a:endParaRPr>
          </a:p>
        </p:txBody>
      </p:sp>
      <p:sp>
        <p:nvSpPr>
          <p:cNvPr id="30" name="文本框 29"/>
          <p:cNvSpPr txBox="1"/>
          <p:nvPr/>
        </p:nvSpPr>
        <p:spPr>
          <a:xfrm>
            <a:off x="1217013" y="1922535"/>
            <a:ext cx="1760027" cy="1297728"/>
          </a:xfrm>
          <a:prstGeom prst="rect">
            <a:avLst/>
          </a:prstGeom>
          <a:noFill/>
        </p:spPr>
        <p:txBody>
          <a:bodyPr wrap="square" rtlCol="0">
            <a:spAutoFit/>
          </a:bodyPr>
          <a:lstStyle/>
          <a:p>
            <a:pPr>
              <a:buClr>
                <a:srgbClr val="A2A2A2"/>
              </a:buClr>
              <a:buSzPct val="70000"/>
              <a:buFont typeface="Monotype Sorts" pitchFamily="2" charset="2"/>
              <a:buNone/>
            </a:pPr>
            <a:r>
              <a:rPr lang="zh-CN" altLang="en-US" sz="1333" dirty="0">
                <a:latin typeface="Huawei Sans" panose="020C0503030203020204" pitchFamily="34" charset="0"/>
                <a:ea typeface="方正兰亭黑简体" panose="02000000000000000000" pitchFamily="2" charset="-122"/>
              </a:rPr>
              <a:t>场景：</a:t>
            </a:r>
            <a:endParaRPr lang="en-US" altLang="zh-CN" sz="1333"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Dorado </a:t>
            </a:r>
          </a:p>
          <a:p>
            <a:pPr marL="180000" indent="-180000">
              <a:lnSpc>
                <a:spcPts val="1300"/>
              </a:lnSpc>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中高端融合存储</a:t>
            </a:r>
            <a:endParaRPr lang="en-US" altLang="zh-CN" sz="1200"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TaiShan</a:t>
            </a:r>
            <a:r>
              <a:rPr lang="zh-CN" altLang="en-US" sz="1200" dirty="0">
                <a:latin typeface="Huawei Sans" panose="020C0503030203020204" pitchFamily="34" charset="0"/>
                <a:ea typeface="方正兰亭黑简体" panose="02000000000000000000" pitchFamily="2" charset="-122"/>
              </a:rPr>
              <a:t>服务器</a:t>
            </a:r>
            <a:endParaRPr lang="en-US" altLang="zh-CN" sz="1200"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云存储</a:t>
            </a:r>
            <a:endParaRPr lang="en-US" altLang="zh-CN" sz="1200"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大数据</a:t>
            </a:r>
            <a:endParaRPr lang="en-US" altLang="zh-CN" sz="1200" dirty="0">
              <a:latin typeface="Huawei Sans" panose="020C0503030203020204" pitchFamily="34" charset="0"/>
              <a:ea typeface="方正兰亭黑简体" panose="02000000000000000000" pitchFamily="2" charset="-122"/>
            </a:endParaRPr>
          </a:p>
          <a:p>
            <a:pPr marL="180000" indent="-180000">
              <a:lnSpc>
                <a:spcPts val="1300"/>
              </a:lnSpc>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HPC</a:t>
            </a:r>
          </a:p>
        </p:txBody>
      </p:sp>
      <p:sp>
        <p:nvSpPr>
          <p:cNvPr id="16" name="圆角矩形 15"/>
          <p:cNvSpPr/>
          <p:nvPr/>
        </p:nvSpPr>
        <p:spPr bwMode="auto">
          <a:xfrm>
            <a:off x="1294549" y="4999782"/>
            <a:ext cx="1377012" cy="388699"/>
          </a:xfrm>
          <a:prstGeom prst="roundRect">
            <a:avLst>
              <a:gd name="adj" fmla="val 0"/>
            </a:avLst>
          </a:prstGeom>
          <a:solidFill>
            <a:srgbClr val="FFCC99">
              <a:lumMod val="90000"/>
            </a:srgbClr>
          </a:solidFill>
          <a:ln w="6350">
            <a:solidFill>
              <a:srgbClr val="9B5B55"/>
            </a:solidFill>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a:defRPr/>
            </a:pPr>
            <a:endParaRPr lang="zh-CN" altLang="en-US" sz="2132"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27" name="矩形 26"/>
          <p:cNvSpPr/>
          <p:nvPr/>
        </p:nvSpPr>
        <p:spPr bwMode="auto">
          <a:xfrm>
            <a:off x="1757696" y="5068411"/>
            <a:ext cx="377346" cy="278328"/>
          </a:xfrm>
          <a:prstGeom prst="rect">
            <a:avLst/>
          </a:prstGeom>
          <a:solidFill>
            <a:srgbClr val="00B0F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defTabSz="913563"/>
            <a:endParaRPr lang="zh-CN" altLang="en-US" sz="1866"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31" name="TextBox 124"/>
          <p:cNvSpPr txBox="1"/>
          <p:nvPr/>
        </p:nvSpPr>
        <p:spPr>
          <a:xfrm>
            <a:off x="1272029" y="4738750"/>
            <a:ext cx="1397553" cy="318017"/>
          </a:xfrm>
          <a:prstGeom prst="rect">
            <a:avLst/>
          </a:prstGeom>
          <a:noFill/>
        </p:spPr>
        <p:txBody>
          <a:bodyPr wrap="square" rtlCol="0">
            <a:spAutoFit/>
          </a:bodyPr>
          <a:lstStyle/>
          <a:p>
            <a:pPr algn="ctr">
              <a:buClrTx/>
              <a:buFontTx/>
              <a:buNone/>
            </a:pPr>
            <a:r>
              <a:rPr lang="en-US" altLang="zh-CN" sz="1467" b="1" dirty="0">
                <a:solidFill>
                  <a:srgbClr val="000000"/>
                </a:solidFill>
                <a:latin typeface="Huawei Sans" panose="020C0503030203020204" pitchFamily="34" charset="0"/>
                <a:ea typeface="方正兰亭黑简体" panose="02000000000000000000" pitchFamily="2" charset="-122"/>
                <a:cs typeface="Arial" pitchFamily="34" charset="0"/>
              </a:rPr>
              <a:t>Hi1601</a:t>
            </a:r>
            <a:endParaRPr lang="zh-CN" altLang="en-US" sz="1467"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32" name="文本框 31"/>
          <p:cNvSpPr txBox="1"/>
          <p:nvPr/>
        </p:nvSpPr>
        <p:spPr>
          <a:xfrm>
            <a:off x="1245483" y="5388481"/>
            <a:ext cx="1760027" cy="851452"/>
          </a:xfrm>
          <a:prstGeom prst="rect">
            <a:avLst/>
          </a:prstGeom>
          <a:noFill/>
        </p:spPr>
        <p:txBody>
          <a:bodyPr wrap="square" rtlCol="0">
            <a:spAutoFit/>
          </a:bodyPr>
          <a:lstStyle>
            <a:defPPr>
              <a:defRPr lang="zh-CN"/>
            </a:defPPr>
            <a:lvl1pPr algn="l">
              <a:defRPr sz="1000">
                <a:latin typeface="微软雅黑" panose="020B0503020204020204" pitchFamily="34" charset="-122"/>
                <a:ea typeface="微软雅黑" panose="020B0503020204020204" pitchFamily="34" charset="-122"/>
              </a:defRPr>
            </a:lvl1pPr>
          </a:lstStyle>
          <a:p>
            <a:pPr>
              <a:buClr>
                <a:srgbClr val="A2A2A2"/>
              </a:buClr>
              <a:buSzPct val="70000"/>
              <a:buFont typeface="Monotype Sorts" pitchFamily="2" charset="2"/>
              <a:buNone/>
            </a:pPr>
            <a:r>
              <a:rPr lang="zh-CN" altLang="en-US" sz="1333" dirty="0">
                <a:latin typeface="Huawei Sans" panose="020C0503030203020204" pitchFamily="34" charset="0"/>
                <a:ea typeface="方正兰亭黑简体" panose="02000000000000000000" pitchFamily="2" charset="-122"/>
              </a:rPr>
              <a:t>场景：</a:t>
            </a:r>
            <a:endParaRPr lang="en-US" altLang="zh-CN" sz="1333" dirty="0">
              <a:latin typeface="Huawei Sans" panose="020C0503030203020204" pitchFamily="34" charset="0"/>
              <a:ea typeface="方正兰亭黑简体" panose="02000000000000000000" pitchFamily="2" charset="-122"/>
            </a:endParaRPr>
          </a:p>
          <a:p>
            <a:pPr marL="180000" indent="-180000">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NOF JBOF</a:t>
            </a:r>
          </a:p>
          <a:p>
            <a:pPr marL="180000" indent="-180000">
              <a:buSzPct val="5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IP JBOF</a:t>
            </a:r>
          </a:p>
          <a:p>
            <a:pPr marL="180000" indent="-180000">
              <a:buSzPct val="5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入门级存储</a:t>
            </a:r>
            <a:endParaRPr lang="en-US" altLang="zh-CN" sz="1200" dirty="0">
              <a:latin typeface="Huawei Sans" panose="020C0503030203020204" pitchFamily="34" charset="0"/>
              <a:ea typeface="方正兰亭黑简体" panose="02000000000000000000" pitchFamily="2" charset="-122"/>
            </a:endParaRPr>
          </a:p>
        </p:txBody>
      </p:sp>
      <p:sp>
        <p:nvSpPr>
          <p:cNvPr id="39" name="矩形 38"/>
          <p:cNvSpPr/>
          <p:nvPr/>
        </p:nvSpPr>
        <p:spPr bwMode="auto">
          <a:xfrm>
            <a:off x="938359" y="971268"/>
            <a:ext cx="883738" cy="278028"/>
          </a:xfrm>
          <a:prstGeom prst="rect">
            <a:avLst/>
          </a:prstGeom>
          <a:solidFill>
            <a:srgbClr val="990000">
              <a:lumMod val="60000"/>
              <a:lumOff val="40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88" tIns="60944" rIns="121888" bIns="60944" numCol="1" rtlCol="0" anchor="t" anchorCtr="0" compatLnSpc="1">
            <a:prstTxWarp prst="textNoShape">
              <a:avLst/>
            </a:prstTxWarp>
          </a:bodyPr>
          <a:lstStyle/>
          <a:p>
            <a:pPr algn="ctr" defTabSz="913563">
              <a:defRPr/>
            </a:pP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CPU DIE</a:t>
            </a:r>
            <a:endPar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40" name="矩形 39"/>
          <p:cNvSpPr/>
          <p:nvPr/>
        </p:nvSpPr>
        <p:spPr bwMode="auto">
          <a:xfrm>
            <a:off x="2136422" y="971268"/>
            <a:ext cx="883738" cy="278028"/>
          </a:xfrm>
          <a:prstGeom prst="rect">
            <a:avLst/>
          </a:prstGeom>
          <a:solidFill>
            <a:srgbClr val="00B0F0"/>
          </a:solidFill>
          <a:ln>
            <a:noFill/>
          </a:ln>
          <a:effectLst/>
        </p:spPr>
        <p:txBody>
          <a:bodyPr vert="horz" wrap="square" lIns="121888" tIns="60944" rIns="121888" bIns="60944" numCol="1" rtlCol="0" anchor="t" anchorCtr="0" compatLnSpc="1">
            <a:prstTxWarp prst="textNoShape">
              <a:avLst/>
            </a:prstTxWarp>
          </a:bodyPr>
          <a:lstStyle/>
          <a:p>
            <a:pPr algn="ctr" defTabSz="913563">
              <a:defRPr/>
            </a:pPr>
            <a:r>
              <a:rPr lang="en-US" altLang="zh-CN" sz="1200" kern="0" dirty="0">
                <a:solidFill>
                  <a:srgbClr val="000000"/>
                </a:solidFill>
                <a:latin typeface="Huawei Sans" panose="020C0503030203020204" pitchFamily="34" charset="0"/>
                <a:ea typeface="方正兰亭黑简体" panose="02000000000000000000" pitchFamily="2" charset="-122"/>
                <a:cs typeface="Arial" pitchFamily="34" charset="0"/>
              </a:rPr>
              <a:t>IO DIE</a:t>
            </a:r>
            <a:endParaRPr lang="zh-CN" altLang="en-US" sz="1200"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Tree>
    <p:extLst>
      <p:ext uri="{BB962C8B-B14F-4D97-AF65-F5344CB8AC3E}">
        <p14:creationId xmlns:p14="http://schemas.microsoft.com/office/powerpoint/2010/main" val="3837090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a:xfrm>
            <a:off x="1019175" y="1844675"/>
            <a:ext cx="10153650" cy="4356100"/>
          </a:xfrm>
        </p:spPr>
        <p:txBody>
          <a:bodyPr/>
          <a:lstStyle/>
          <a:p>
            <a:pPr>
              <a:lnSpc>
                <a:spcPts val="2700"/>
              </a:lnSpc>
            </a:pPr>
            <a:r>
              <a:rPr lang="zh-CN" altLang="en-US" dirty="0">
                <a:solidFill>
                  <a:schemeClr val="bg1">
                    <a:lumMod val="65000"/>
                  </a:schemeClr>
                </a:solidFill>
              </a:rPr>
              <a:t>计算机系统概述</a:t>
            </a:r>
            <a:endParaRPr lang="en-US" altLang="zh-CN" dirty="0">
              <a:solidFill>
                <a:schemeClr val="bg1">
                  <a:lumMod val="65000"/>
                </a:schemeClr>
              </a:solidFill>
            </a:endParaRPr>
          </a:p>
          <a:p>
            <a:pPr>
              <a:lnSpc>
                <a:spcPts val="2700"/>
              </a:lnSpc>
            </a:pPr>
            <a:r>
              <a:rPr lang="en-US" altLang="zh-CN" dirty="0">
                <a:solidFill>
                  <a:schemeClr val="bg1">
                    <a:lumMod val="65000"/>
                  </a:schemeClr>
                </a:solidFill>
              </a:rPr>
              <a:t>ARM</a:t>
            </a:r>
            <a:r>
              <a:rPr lang="zh-CN" altLang="en-US" dirty="0">
                <a:solidFill>
                  <a:schemeClr val="bg1">
                    <a:lumMod val="65000"/>
                  </a:schemeClr>
                </a:solidFill>
              </a:rPr>
              <a:t>处理器体系结构</a:t>
            </a:r>
          </a:p>
          <a:p>
            <a:pPr>
              <a:lnSpc>
                <a:spcPts val="2700"/>
              </a:lnSpc>
            </a:pPr>
            <a:r>
              <a:rPr lang="zh-CN" altLang="en-US" b="1" dirty="0"/>
              <a:t>鲲鹏系列处理器</a:t>
            </a:r>
            <a:endParaRPr lang="en-US" altLang="zh-CN" b="1" dirty="0"/>
          </a:p>
          <a:p>
            <a:pPr lvl="1">
              <a:lnSpc>
                <a:spcPts val="2700"/>
              </a:lnSpc>
            </a:pPr>
            <a:r>
              <a:rPr lang="zh-CN" altLang="en-US" dirty="0">
                <a:solidFill>
                  <a:schemeClr val="bg1">
                    <a:lumMod val="65000"/>
                  </a:schemeClr>
                </a:solidFill>
              </a:rPr>
              <a:t>什么是鲲鹏</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系列芯片概览</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系列芯片规格</a:t>
            </a:r>
          </a:p>
          <a:p>
            <a:pPr lvl="1">
              <a:lnSpc>
                <a:spcPts val="2700"/>
              </a:lnSpc>
            </a:pPr>
            <a:r>
              <a:rPr lang="zh-CN" altLang="en-US" b="1" dirty="0"/>
              <a:t>鲲鹏</a:t>
            </a:r>
            <a:r>
              <a:rPr lang="en-US" altLang="zh-CN" b="1" dirty="0"/>
              <a:t>920</a:t>
            </a:r>
            <a:r>
              <a:rPr lang="zh-CN" altLang="en-US" b="1" dirty="0"/>
              <a:t>系列芯片架构</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系列芯片加速器引擎功能</a:t>
            </a:r>
          </a:p>
          <a:p>
            <a:pPr>
              <a:lnSpc>
                <a:spcPts val="2700"/>
              </a:lnSpc>
            </a:pPr>
            <a:r>
              <a:rPr lang="zh-CN" altLang="en-US" dirty="0">
                <a:solidFill>
                  <a:schemeClr val="bg1">
                    <a:lumMod val="65000"/>
                  </a:schemeClr>
                </a:solidFill>
              </a:rPr>
              <a:t>鲲鹏计算典型应用场景</a:t>
            </a:r>
          </a:p>
          <a:p>
            <a:pPr>
              <a:lnSpc>
                <a:spcPts val="2700"/>
              </a:lnSpc>
            </a:pPr>
            <a:r>
              <a:rPr lang="zh-CN" altLang="en-US" dirty="0">
                <a:solidFill>
                  <a:schemeClr val="bg1">
                    <a:lumMod val="65000"/>
                  </a:schemeClr>
                </a:solidFill>
              </a:rPr>
              <a:t>鲲鹏软件开发工具链</a:t>
            </a:r>
          </a:p>
        </p:txBody>
      </p:sp>
    </p:spTree>
    <p:extLst>
      <p:ext uri="{BB962C8B-B14F-4D97-AF65-F5344CB8AC3E}">
        <p14:creationId xmlns:p14="http://schemas.microsoft.com/office/powerpoint/2010/main" val="2189808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 </a:t>
            </a:r>
            <a:r>
              <a:rPr lang="en-US" altLang="zh-CN" dirty="0"/>
              <a:t>– </a:t>
            </a:r>
            <a:r>
              <a:rPr lang="zh-CN" altLang="en-US" dirty="0"/>
              <a:t>乐高架构</a:t>
            </a:r>
            <a:r>
              <a:rPr lang="en-US" altLang="zh-CN" dirty="0"/>
              <a:t> (1)</a:t>
            </a:r>
            <a:endParaRPr lang="zh-CN" altLang="en-US" dirty="0"/>
          </a:p>
        </p:txBody>
      </p:sp>
      <p:sp>
        <p:nvSpPr>
          <p:cNvPr id="4" name="日期占位符 3"/>
          <p:cNvSpPr>
            <a:spLocks noGrp="1"/>
          </p:cNvSpPr>
          <p:nvPr>
            <p:ph type="dt" sz="half" idx="4294967295"/>
          </p:nvPr>
        </p:nvSpPr>
        <p:spPr>
          <a:xfrm>
            <a:off x="10783888" y="6402388"/>
            <a:ext cx="1408112" cy="1101725"/>
          </a:xfrm>
          <a:prstGeom prst="rect">
            <a:avLst/>
          </a:prstGeom>
        </p:spPr>
        <p:txBody>
          <a:bodyPr/>
          <a:lstStyle/>
          <a:p>
            <a:endParaRPr lang="de-DE" altLang="zh-CN">
              <a:latin typeface="Huawei Sans" panose="020C0503030203020204" pitchFamily="34" charset="0"/>
              <a:ea typeface="方正兰亭黑简体" panose="02000000000000000000" pitchFamily="2" charset="-122"/>
            </a:endParaRPr>
          </a:p>
          <a:p>
            <a:r>
              <a:rPr lang="de-DE" altLang="zh-CN">
                <a:latin typeface="Huawei Sans" panose="020C0503030203020204" pitchFamily="34" charset="0"/>
                <a:ea typeface="方正兰亭黑简体" panose="02000000000000000000" pitchFamily="2" charset="-122"/>
              </a:rPr>
              <a:t>Page </a:t>
            </a:r>
            <a:fld id="{96928786-0BA1-4E41-A94E-15DD66ED3DA9}" type="slidenum">
              <a:rPr lang="de-DE" altLang="zh-CN" smtClean="0">
                <a:latin typeface="Huawei Sans" panose="020C0503030203020204" pitchFamily="34" charset="0"/>
                <a:ea typeface="方正兰亭黑简体" panose="02000000000000000000" pitchFamily="2" charset="-122"/>
              </a:rPr>
              <a:pPr/>
              <a:t>51</a:t>
            </a:fld>
            <a:endParaRPr lang="en-GB" altLang="zh-CN">
              <a:latin typeface="Huawei Sans" panose="020C0503030203020204" pitchFamily="34" charset="0"/>
              <a:ea typeface="方正兰亭黑简体" panose="02000000000000000000" pitchFamily="2" charset="-122"/>
            </a:endParaRPr>
          </a:p>
        </p:txBody>
      </p:sp>
      <p:sp>
        <p:nvSpPr>
          <p:cNvPr id="6" name="文本框 5"/>
          <p:cNvSpPr txBox="1"/>
          <p:nvPr/>
        </p:nvSpPr>
        <p:spPr>
          <a:xfrm>
            <a:off x="711014" y="1257745"/>
            <a:ext cx="4135949" cy="707886"/>
          </a:xfrm>
          <a:prstGeom prst="rect">
            <a:avLst/>
          </a:prstGeom>
          <a:noFill/>
        </p:spPr>
        <p:txBody>
          <a:bodyPr wrap="square" rtlCol="0">
            <a:spAutoFit/>
          </a:bodyPr>
          <a:lstStyle/>
          <a:p>
            <a:r>
              <a:rPr lang="en-US" altLang="zh-CN" sz="2000" dirty="0">
                <a:latin typeface="Huawei Sans" panose="020C0503030203020204" pitchFamily="34" charset="0"/>
                <a:ea typeface="方正兰亭黑简体" panose="02000000000000000000" pitchFamily="2" charset="-122"/>
              </a:rPr>
              <a:t>Intel Skylake</a:t>
            </a:r>
            <a:r>
              <a:rPr lang="zh-CN" altLang="en-US" sz="2000" dirty="0">
                <a:latin typeface="Huawei Sans" panose="020C0503030203020204" pitchFamily="34" charset="0"/>
                <a:ea typeface="方正兰亭黑简体" panose="02000000000000000000" pitchFamily="2" charset="-122"/>
              </a:rPr>
              <a:t>芯片为一个</a:t>
            </a:r>
            <a:r>
              <a:rPr lang="en-US" altLang="zh-CN" sz="2000" dirty="0">
                <a:latin typeface="Huawei Sans" panose="020C0503030203020204" pitchFamily="34" charset="0"/>
                <a:ea typeface="方正兰亭黑简体" panose="02000000000000000000" pitchFamily="2" charset="-122"/>
              </a:rPr>
              <a:t>die</a:t>
            </a:r>
            <a:r>
              <a:rPr lang="zh-CN" altLang="en-US" sz="2000" dirty="0">
                <a:latin typeface="Huawei Sans" panose="020C0503030203020204" pitchFamily="34" charset="0"/>
                <a:ea typeface="方正兰亭黑简体" panose="02000000000000000000" pitchFamily="2" charset="-122"/>
              </a:rPr>
              <a:t>，片内通过</a:t>
            </a:r>
            <a:r>
              <a:rPr lang="en-US" altLang="zh-CN" sz="2000" dirty="0">
                <a:latin typeface="Huawei Sans" panose="020C0503030203020204" pitchFamily="34" charset="0"/>
                <a:ea typeface="方正兰亭黑简体" panose="02000000000000000000" pitchFamily="2" charset="-122"/>
              </a:rPr>
              <a:t>mesh</a:t>
            </a:r>
            <a:r>
              <a:rPr lang="zh-CN" altLang="en-US" sz="2000" dirty="0">
                <a:latin typeface="Huawei Sans" panose="020C0503030203020204" pitchFamily="34" charset="0"/>
                <a:ea typeface="方正兰亭黑简体" panose="02000000000000000000" pitchFamily="2" charset="-122"/>
              </a:rPr>
              <a:t>相互通信</a:t>
            </a:r>
          </a:p>
        </p:txBody>
      </p:sp>
      <p:grpSp>
        <p:nvGrpSpPr>
          <p:cNvPr id="19" name="组合 18"/>
          <p:cNvGrpSpPr/>
          <p:nvPr/>
        </p:nvGrpSpPr>
        <p:grpSpPr>
          <a:xfrm>
            <a:off x="5837915" y="2064326"/>
            <a:ext cx="5622247" cy="3140337"/>
            <a:chOff x="5839436" y="2152092"/>
            <a:chExt cx="5713778" cy="3030900"/>
          </a:xfrm>
        </p:grpSpPr>
        <p:pic>
          <p:nvPicPr>
            <p:cNvPr id="8" name="图片 7"/>
            <p:cNvPicPr>
              <a:picLocks noChangeAspect="1"/>
            </p:cNvPicPr>
            <p:nvPr/>
          </p:nvPicPr>
          <p:blipFill>
            <a:blip r:embed="rId2"/>
            <a:stretch>
              <a:fillRect/>
            </a:stretch>
          </p:blipFill>
          <p:spPr>
            <a:xfrm>
              <a:off x="6986588" y="2152095"/>
              <a:ext cx="1709737" cy="3030897"/>
            </a:xfrm>
            <a:prstGeom prst="rect">
              <a:avLst/>
            </a:prstGeom>
            <a:ln>
              <a:solidFill>
                <a:schemeClr val="tx1"/>
              </a:solidFill>
            </a:ln>
          </p:spPr>
        </p:pic>
        <p:pic>
          <p:nvPicPr>
            <p:cNvPr id="9" name="图片 8"/>
            <p:cNvPicPr>
              <a:picLocks noChangeAspect="1"/>
            </p:cNvPicPr>
            <p:nvPr/>
          </p:nvPicPr>
          <p:blipFill>
            <a:blip r:embed="rId2"/>
            <a:stretch>
              <a:fillRect/>
            </a:stretch>
          </p:blipFill>
          <p:spPr>
            <a:xfrm>
              <a:off x="8696325" y="2152094"/>
              <a:ext cx="1709737" cy="3030897"/>
            </a:xfrm>
            <a:prstGeom prst="rect">
              <a:avLst/>
            </a:prstGeom>
            <a:ln>
              <a:solidFill>
                <a:schemeClr val="tx1"/>
              </a:solidFill>
            </a:ln>
          </p:spPr>
        </p:pic>
        <p:pic>
          <p:nvPicPr>
            <p:cNvPr id="10" name="图片 9"/>
            <p:cNvPicPr>
              <a:picLocks noChangeAspect="1"/>
            </p:cNvPicPr>
            <p:nvPr/>
          </p:nvPicPr>
          <p:blipFill>
            <a:blip r:embed="rId3"/>
            <a:stretch>
              <a:fillRect/>
            </a:stretch>
          </p:blipFill>
          <p:spPr>
            <a:xfrm>
              <a:off x="10406062" y="2152093"/>
              <a:ext cx="1147152" cy="3030897"/>
            </a:xfrm>
            <a:prstGeom prst="rect">
              <a:avLst/>
            </a:prstGeom>
            <a:ln>
              <a:solidFill>
                <a:schemeClr val="tx1"/>
              </a:solidFill>
            </a:ln>
          </p:spPr>
        </p:pic>
        <p:pic>
          <p:nvPicPr>
            <p:cNvPr id="11" name="图片 10"/>
            <p:cNvPicPr>
              <a:picLocks noChangeAspect="1"/>
            </p:cNvPicPr>
            <p:nvPr/>
          </p:nvPicPr>
          <p:blipFill>
            <a:blip r:embed="rId3"/>
            <a:stretch>
              <a:fillRect/>
            </a:stretch>
          </p:blipFill>
          <p:spPr>
            <a:xfrm rot="10800000">
              <a:off x="5839436" y="2152092"/>
              <a:ext cx="1147152" cy="3030897"/>
            </a:xfrm>
            <a:prstGeom prst="rect">
              <a:avLst/>
            </a:prstGeom>
            <a:ln>
              <a:solidFill>
                <a:schemeClr val="tx1"/>
              </a:solidFill>
            </a:ln>
          </p:spPr>
        </p:pic>
      </p:grpSp>
      <p:sp>
        <p:nvSpPr>
          <p:cNvPr id="12" name="文本框 11"/>
          <p:cNvSpPr txBox="1"/>
          <p:nvPr/>
        </p:nvSpPr>
        <p:spPr>
          <a:xfrm>
            <a:off x="5771440" y="1257745"/>
            <a:ext cx="5778766" cy="707886"/>
          </a:xfrm>
          <a:prstGeom prst="rect">
            <a:avLst/>
          </a:prstGeom>
          <a:noFill/>
        </p:spPr>
        <p:txBody>
          <a:bodyPr wrap="square" rtlCol="0">
            <a:spAutoFit/>
          </a:bodyPr>
          <a:lstStyle/>
          <a:p>
            <a:r>
              <a:rPr lang="zh-CN" altLang="en-US" sz="2000" dirty="0">
                <a:latin typeface="Huawei Sans" panose="020C0503030203020204" pitchFamily="34" charset="0"/>
                <a:ea typeface="方正兰亭黑简体" panose="02000000000000000000" pitchFamily="2" charset="-122"/>
              </a:rPr>
              <a:t>鲲鹏</a:t>
            </a:r>
            <a:r>
              <a:rPr lang="en-US" altLang="zh-CN" sz="2000" dirty="0">
                <a:latin typeface="Huawei Sans" panose="020C0503030203020204" pitchFamily="34" charset="0"/>
                <a:ea typeface="方正兰亭黑简体" panose="02000000000000000000" pitchFamily="2" charset="-122"/>
              </a:rPr>
              <a:t>920</a:t>
            </a:r>
            <a:r>
              <a:rPr lang="zh-CN" altLang="en-US" sz="2000" dirty="0">
                <a:latin typeface="Huawei Sans" panose="020C0503030203020204" pitchFamily="34" charset="0"/>
                <a:ea typeface="方正兰亭黑简体" panose="02000000000000000000" pitchFamily="2" charset="-122"/>
              </a:rPr>
              <a:t>芯片采用乐高架构封装而成，</a:t>
            </a:r>
            <a:r>
              <a:rPr lang="en-US" altLang="zh-CN" sz="2000" dirty="0">
                <a:latin typeface="Huawei Sans" panose="020C0503030203020204" pitchFamily="34" charset="0"/>
                <a:ea typeface="方正兰亭黑简体" panose="02000000000000000000" pitchFamily="2" charset="-122"/>
              </a:rPr>
              <a:t>die</a:t>
            </a:r>
            <a:r>
              <a:rPr lang="zh-CN" altLang="en-US" sz="2000" dirty="0">
                <a:latin typeface="Huawei Sans" panose="020C0503030203020204" pitchFamily="34" charset="0"/>
                <a:ea typeface="方正兰亭黑简体" panose="02000000000000000000" pitchFamily="2" charset="-122"/>
              </a:rPr>
              <a:t>内有</a:t>
            </a:r>
            <a:r>
              <a:rPr lang="en-US" altLang="zh-CN" sz="2000" dirty="0">
                <a:latin typeface="Huawei Sans" panose="020C0503030203020204" pitchFamily="34" charset="0"/>
                <a:ea typeface="方正兰亭黑简体" panose="02000000000000000000" pitchFamily="2" charset="-122"/>
              </a:rPr>
              <a:t>ring</a:t>
            </a:r>
            <a:r>
              <a:rPr lang="zh-CN" altLang="en-US" sz="2000" dirty="0">
                <a:latin typeface="Huawei Sans" panose="020C0503030203020204" pitchFamily="34" charset="0"/>
                <a:ea typeface="方正兰亭黑简体" panose="02000000000000000000" pitchFamily="2" charset="-122"/>
              </a:rPr>
              <a:t>通信，而</a:t>
            </a:r>
            <a:r>
              <a:rPr lang="en-US" altLang="zh-CN" sz="2000" dirty="0">
                <a:latin typeface="Huawei Sans" panose="020C0503030203020204" pitchFamily="34" charset="0"/>
                <a:ea typeface="方正兰亭黑简体" panose="02000000000000000000" pitchFamily="2" charset="-122"/>
              </a:rPr>
              <a:t>die</a:t>
            </a:r>
            <a:r>
              <a:rPr lang="zh-CN" altLang="en-US" sz="2000" dirty="0">
                <a:latin typeface="Huawei Sans" panose="020C0503030203020204" pitchFamily="34" charset="0"/>
                <a:ea typeface="方正兰亭黑简体" panose="02000000000000000000" pitchFamily="2" charset="-122"/>
              </a:rPr>
              <a:t>间需要通过</a:t>
            </a:r>
            <a:r>
              <a:rPr lang="en-US" altLang="zh-CN" sz="2000" dirty="0">
                <a:latin typeface="Huawei Sans" panose="020C0503030203020204" pitchFamily="34" charset="0"/>
                <a:ea typeface="方正兰亭黑简体" panose="02000000000000000000" pitchFamily="2" charset="-122"/>
              </a:rPr>
              <a:t>SLLC</a:t>
            </a:r>
            <a:r>
              <a:rPr lang="zh-CN" altLang="en-US" sz="2000" dirty="0">
                <a:latin typeface="Huawei Sans" panose="020C0503030203020204" pitchFamily="34" charset="0"/>
                <a:ea typeface="方正兰亭黑简体" panose="02000000000000000000" pitchFamily="2" charset="-122"/>
              </a:rPr>
              <a:t>接口进行通信</a:t>
            </a:r>
          </a:p>
        </p:txBody>
      </p:sp>
      <p:pic>
        <p:nvPicPr>
          <p:cNvPr id="3" name="图片 2"/>
          <p:cNvPicPr>
            <a:picLocks noChangeAspect="1"/>
          </p:cNvPicPr>
          <p:nvPr/>
        </p:nvPicPr>
        <p:blipFill>
          <a:blip r:embed="rId4"/>
          <a:stretch>
            <a:fillRect/>
          </a:stretch>
        </p:blipFill>
        <p:spPr>
          <a:xfrm>
            <a:off x="711014" y="2064326"/>
            <a:ext cx="4795481" cy="3471084"/>
          </a:xfrm>
          <a:prstGeom prst="rect">
            <a:avLst/>
          </a:prstGeom>
        </p:spPr>
      </p:pic>
    </p:spTree>
    <p:extLst>
      <p:ext uri="{BB962C8B-B14F-4D97-AF65-F5344CB8AC3E}">
        <p14:creationId xmlns:p14="http://schemas.microsoft.com/office/powerpoint/2010/main" val="2732594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组合 144"/>
          <p:cNvGrpSpPr/>
          <p:nvPr/>
        </p:nvGrpSpPr>
        <p:grpSpPr>
          <a:xfrm>
            <a:off x="2185942" y="2524728"/>
            <a:ext cx="7820116" cy="2920897"/>
            <a:chOff x="4258220" y="3160011"/>
            <a:chExt cx="7610352" cy="1933916"/>
          </a:xfrm>
        </p:grpSpPr>
        <p:grpSp>
          <p:nvGrpSpPr>
            <p:cNvPr id="54" name="组合 53"/>
            <p:cNvGrpSpPr/>
            <p:nvPr/>
          </p:nvGrpSpPr>
          <p:grpSpPr>
            <a:xfrm>
              <a:off x="4258220" y="3164116"/>
              <a:ext cx="7610351" cy="887224"/>
              <a:chOff x="4346472" y="2632331"/>
              <a:chExt cx="12218835" cy="733244"/>
            </a:xfrm>
          </p:grpSpPr>
          <p:sp>
            <p:nvSpPr>
              <p:cNvPr id="38" name="矩形 37"/>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39" name="矩形 38"/>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0" name="矩形 39"/>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1" name="矩形 40"/>
              <p:cNvSpPr/>
              <p:nvPr/>
            </p:nvSpPr>
            <p:spPr bwMode="auto">
              <a:xfrm>
                <a:off x="4346472" y="3175733"/>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4" name="矩形 43"/>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45" name="矩形 44"/>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6" name="矩形 45"/>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7" name="矩形 46"/>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48" name="矩形 47"/>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49" name="矩形 48"/>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0" name="矩形 49"/>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51" name="矩形 50"/>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2" name="矩形 51"/>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24" name="矩形 123"/>
              <p:cNvSpPr/>
              <p:nvPr/>
            </p:nvSpPr>
            <p:spPr bwMode="auto">
              <a:xfrm>
                <a:off x="5023356" y="3174409"/>
                <a:ext cx="663666" cy="191166"/>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30" name="矩形 129"/>
              <p:cNvSpPr/>
              <p:nvPr/>
            </p:nvSpPr>
            <p:spPr bwMode="auto">
              <a:xfrm>
                <a:off x="5693545" y="3176095"/>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32" name="矩形 131"/>
              <p:cNvSpPr/>
              <p:nvPr/>
            </p:nvSpPr>
            <p:spPr bwMode="auto">
              <a:xfrm>
                <a:off x="6365791" y="317572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37" name="矩形 136"/>
              <p:cNvSpPr/>
              <p:nvPr/>
            </p:nvSpPr>
            <p:spPr bwMode="auto">
              <a:xfrm>
                <a:off x="7200854" y="3174418"/>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0" name="矩形 139"/>
              <p:cNvSpPr/>
              <p:nvPr/>
            </p:nvSpPr>
            <p:spPr bwMode="auto">
              <a:xfrm>
                <a:off x="8547928" y="3174783"/>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2" name="矩形 141"/>
              <p:cNvSpPr/>
              <p:nvPr/>
            </p:nvSpPr>
            <p:spPr bwMode="auto">
              <a:xfrm>
                <a:off x="9220172" y="3174408"/>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3" name="矩形 142"/>
              <p:cNvSpPr/>
              <p:nvPr/>
            </p:nvSpPr>
            <p:spPr bwMode="auto">
              <a:xfrm>
                <a:off x="7881310" y="3174686"/>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4" name="矩形 143"/>
              <p:cNvSpPr/>
              <p:nvPr/>
            </p:nvSpPr>
            <p:spPr bwMode="auto">
              <a:xfrm>
                <a:off x="11036956" y="3169672"/>
                <a:ext cx="685795"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47" name="矩形 146"/>
              <p:cNvSpPr/>
              <p:nvPr/>
            </p:nvSpPr>
            <p:spPr bwMode="auto">
              <a:xfrm>
                <a:off x="11713842" y="3171754"/>
                <a:ext cx="663666" cy="18776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0" name="矩形 149"/>
              <p:cNvSpPr/>
              <p:nvPr/>
            </p:nvSpPr>
            <p:spPr bwMode="auto">
              <a:xfrm>
                <a:off x="12384030" y="3170034"/>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2" name="矩形 151"/>
              <p:cNvSpPr/>
              <p:nvPr/>
            </p:nvSpPr>
            <p:spPr bwMode="auto">
              <a:xfrm>
                <a:off x="13056276" y="3169660"/>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3" name="矩形 152"/>
              <p:cNvSpPr/>
              <p:nvPr/>
            </p:nvSpPr>
            <p:spPr bwMode="auto">
              <a:xfrm>
                <a:off x="13873579" y="3171764"/>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4" name="矩形 153"/>
              <p:cNvSpPr/>
              <p:nvPr/>
            </p:nvSpPr>
            <p:spPr bwMode="auto">
              <a:xfrm>
                <a:off x="15220653" y="3172129"/>
                <a:ext cx="677962"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5" name="矩形 154"/>
              <p:cNvSpPr/>
              <p:nvPr/>
            </p:nvSpPr>
            <p:spPr bwMode="auto">
              <a:xfrm>
                <a:off x="15892897" y="3171754"/>
                <a:ext cx="672410"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56" name="矩形 155"/>
              <p:cNvSpPr/>
              <p:nvPr/>
            </p:nvSpPr>
            <p:spPr bwMode="auto">
              <a:xfrm>
                <a:off x="14554035" y="3172032"/>
                <a:ext cx="669203" cy="189479"/>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L2</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grpSp>
          <p:nvGrpSpPr>
            <p:cNvPr id="55" name="组合 54"/>
            <p:cNvGrpSpPr/>
            <p:nvPr/>
          </p:nvGrpSpPr>
          <p:grpSpPr>
            <a:xfrm>
              <a:off x="6034142" y="3164119"/>
              <a:ext cx="1672237" cy="657517"/>
              <a:chOff x="4353332" y="2632331"/>
              <a:chExt cx="2684869" cy="543403"/>
            </a:xfrm>
          </p:grpSpPr>
          <p:sp>
            <p:nvSpPr>
              <p:cNvPr id="56" name="矩形 55"/>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57" name="矩形 56"/>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58" name="矩形 57"/>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0" name="矩形 59"/>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1" name="矩形 60"/>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2" name="矩形 61"/>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3" name="矩形 62"/>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4" name="矩形 63"/>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5" name="矩形 64"/>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6" name="矩形 65"/>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67" name="矩形 66"/>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68" name="矩形 67"/>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sp>
          <p:nvSpPr>
            <p:cNvPr id="69" name="左右箭头 68"/>
            <p:cNvSpPr/>
            <p:nvPr/>
          </p:nvSpPr>
          <p:spPr bwMode="auto">
            <a:xfrm>
              <a:off x="4258930" y="4205561"/>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endParaRPr lang="zh-CN" altLang="en-US" sz="400" b="1" dirty="0">
                <a:solidFill>
                  <a:srgbClr val="000000"/>
                </a:solidFill>
                <a:latin typeface="Huawei Sans" panose="020C0503030203020204" pitchFamily="34" charset="0"/>
                <a:ea typeface="方正兰亭黑简体" panose="02000000000000000000" pitchFamily="2" charset="-122"/>
              </a:endParaRPr>
            </a:p>
          </p:txBody>
        </p:sp>
        <p:sp>
          <p:nvSpPr>
            <p:cNvPr id="70" name="文本框 69"/>
            <p:cNvSpPr txBox="1"/>
            <p:nvPr/>
          </p:nvSpPr>
          <p:spPr>
            <a:xfrm>
              <a:off x="5690436" y="4245697"/>
              <a:ext cx="613281" cy="162980"/>
            </a:xfrm>
            <a:prstGeom prst="rect">
              <a:avLst/>
            </a:prstGeom>
            <a:noFill/>
          </p:spPr>
          <p:txBody>
            <a:bodyPr wrap="square" rtlCol="0">
              <a:spAutoFit/>
            </a:bodyPr>
            <a:lstStyle/>
            <a:p>
              <a:pPr algn="ctr" fontAlgn="t">
                <a:spcBef>
                  <a:spcPct val="0"/>
                </a:spcBef>
                <a:spcAft>
                  <a:spcPct val="0"/>
                </a:spcAft>
              </a:pPr>
              <a:r>
                <a:rPr lang="en-US" altLang="zh-CN" sz="1000" dirty="0">
                  <a:solidFill>
                    <a:srgbClr val="000000"/>
                  </a:solidFill>
                  <a:latin typeface="Huawei Sans" panose="020C0503030203020204" pitchFamily="34" charset="0"/>
                  <a:ea typeface="方正兰亭黑简体" panose="02000000000000000000" pitchFamily="2" charset="-122"/>
                </a:rPr>
                <a:t>ring</a:t>
              </a:r>
              <a:endParaRPr lang="zh-CN" altLang="en-US" sz="1000" dirty="0">
                <a:solidFill>
                  <a:srgbClr val="000000"/>
                </a:solidFill>
                <a:latin typeface="Huawei Sans" panose="020C0503030203020204" pitchFamily="34" charset="0"/>
                <a:ea typeface="方正兰亭黑简体" panose="02000000000000000000" pitchFamily="2" charset="-122"/>
              </a:endParaRPr>
            </a:p>
          </p:txBody>
        </p:sp>
        <p:sp>
          <p:nvSpPr>
            <p:cNvPr id="71" name="矩形 70"/>
            <p:cNvSpPr/>
            <p:nvPr/>
          </p:nvSpPr>
          <p:spPr bwMode="auto">
            <a:xfrm>
              <a:off x="4318788" y="4700223"/>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2" name="矩形 71"/>
            <p:cNvSpPr/>
            <p:nvPr/>
          </p:nvSpPr>
          <p:spPr bwMode="auto">
            <a:xfrm>
              <a:off x="5176465"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3" name="矩形 72"/>
            <p:cNvSpPr/>
            <p:nvPr/>
          </p:nvSpPr>
          <p:spPr bwMode="auto">
            <a:xfrm>
              <a:off x="6034142"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4" name="矩形 73"/>
            <p:cNvSpPr/>
            <p:nvPr/>
          </p:nvSpPr>
          <p:spPr bwMode="auto">
            <a:xfrm>
              <a:off x="6891820"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nvGrpSpPr>
            <p:cNvPr id="75" name="组合 74"/>
            <p:cNvGrpSpPr/>
            <p:nvPr/>
          </p:nvGrpSpPr>
          <p:grpSpPr>
            <a:xfrm>
              <a:off x="8424685" y="3160011"/>
              <a:ext cx="1672237" cy="657517"/>
              <a:chOff x="4353332" y="2632331"/>
              <a:chExt cx="2684869" cy="543403"/>
            </a:xfrm>
          </p:grpSpPr>
          <p:sp>
            <p:nvSpPr>
              <p:cNvPr id="76" name="矩形 75"/>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77" name="矩形 76"/>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78" name="矩形 77"/>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0" name="矩形 79"/>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81" name="矩形 80"/>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2" name="矩形 81"/>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3" name="矩形 82"/>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84" name="矩形 83"/>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5" name="矩形 84"/>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6" name="矩形 85"/>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87" name="矩形 86"/>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88" name="矩形 87"/>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grpSp>
          <p:nvGrpSpPr>
            <p:cNvPr id="89" name="组合 88"/>
            <p:cNvGrpSpPr/>
            <p:nvPr/>
          </p:nvGrpSpPr>
          <p:grpSpPr>
            <a:xfrm>
              <a:off x="10196335" y="3160011"/>
              <a:ext cx="1672237" cy="657517"/>
              <a:chOff x="4353332" y="2632331"/>
              <a:chExt cx="2684869" cy="543403"/>
            </a:xfrm>
          </p:grpSpPr>
          <p:sp>
            <p:nvSpPr>
              <p:cNvPr id="90" name="矩形 89"/>
              <p:cNvSpPr/>
              <p:nvPr/>
            </p:nvSpPr>
            <p:spPr bwMode="auto">
              <a:xfrm>
                <a:off x="4353332"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91" name="矩形 90"/>
              <p:cNvSpPr/>
              <p:nvPr/>
            </p:nvSpPr>
            <p:spPr bwMode="auto">
              <a:xfrm>
                <a:off x="4353332" y="2959796"/>
                <a:ext cx="342980"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2" name="矩形 91"/>
              <p:cNvSpPr/>
              <p:nvPr/>
            </p:nvSpPr>
            <p:spPr bwMode="auto">
              <a:xfrm>
                <a:off x="4696314" y="2959795"/>
                <a:ext cx="329263"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4" name="矩形 93"/>
              <p:cNvSpPr/>
              <p:nvPr/>
            </p:nvSpPr>
            <p:spPr bwMode="auto">
              <a:xfrm>
                <a:off x="5014609"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95" name="矩形 94"/>
              <p:cNvSpPr/>
              <p:nvPr/>
            </p:nvSpPr>
            <p:spPr bwMode="auto">
              <a:xfrm>
                <a:off x="5014609"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6" name="矩形 95"/>
              <p:cNvSpPr/>
              <p:nvPr/>
            </p:nvSpPr>
            <p:spPr bwMode="auto">
              <a:xfrm>
                <a:off x="5357591"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7" name="矩形 96"/>
              <p:cNvSpPr/>
              <p:nvPr/>
            </p:nvSpPr>
            <p:spPr bwMode="auto">
              <a:xfrm>
                <a:off x="5686853"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98" name="矩形 97"/>
              <p:cNvSpPr/>
              <p:nvPr/>
            </p:nvSpPr>
            <p:spPr bwMode="auto">
              <a:xfrm>
                <a:off x="5686853"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99" name="矩形 98"/>
              <p:cNvSpPr/>
              <p:nvPr/>
            </p:nvSpPr>
            <p:spPr bwMode="auto">
              <a:xfrm>
                <a:off x="6029835"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0" name="矩形 99"/>
              <p:cNvSpPr/>
              <p:nvPr/>
            </p:nvSpPr>
            <p:spPr bwMode="auto">
              <a:xfrm>
                <a:off x="6365957" y="2632331"/>
                <a:ext cx="672244" cy="32746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ARM</a:t>
                </a:r>
              </a:p>
              <a:p>
                <a:pPr algn="ctr" defTabSz="914126" fontAlgn="base">
                  <a:spcBef>
                    <a:spcPct val="0"/>
                  </a:spcBef>
                  <a:spcAft>
                    <a:spcPct val="0"/>
                  </a:spcAft>
                  <a:buClr>
                    <a:srgbClr val="CC9900"/>
                  </a:buClr>
                </a:pPr>
                <a:r>
                  <a:rPr lang="en-US" altLang="zh-CN" sz="800" b="1" dirty="0">
                    <a:solidFill>
                      <a:srgbClr val="000000"/>
                    </a:solidFill>
                    <a:latin typeface="Huawei Sans" panose="020C0503030203020204" pitchFamily="34" charset="0"/>
                    <a:ea typeface="方正兰亭黑简体" panose="02000000000000000000" pitchFamily="2" charset="-122"/>
                  </a:rPr>
                  <a:t>Core</a:t>
                </a:r>
                <a:endParaRPr lang="zh-CN" altLang="en-US" sz="800" b="1" dirty="0">
                  <a:solidFill>
                    <a:srgbClr val="000000"/>
                  </a:solidFill>
                  <a:latin typeface="Huawei Sans" panose="020C0503030203020204" pitchFamily="34" charset="0"/>
                  <a:ea typeface="方正兰亭黑简体" panose="02000000000000000000" pitchFamily="2" charset="-122"/>
                </a:endParaRPr>
              </a:p>
            </p:txBody>
          </p:sp>
          <p:sp>
            <p:nvSpPr>
              <p:cNvPr id="101" name="矩形 100"/>
              <p:cNvSpPr/>
              <p:nvPr/>
            </p:nvSpPr>
            <p:spPr bwMode="auto">
              <a:xfrm>
                <a:off x="6365957" y="2959796"/>
                <a:ext cx="342981"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L1I</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2" name="矩形 101"/>
              <p:cNvSpPr/>
              <p:nvPr/>
            </p:nvSpPr>
            <p:spPr bwMode="auto">
              <a:xfrm>
                <a:off x="6708939" y="2959795"/>
                <a:ext cx="329262" cy="215938"/>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b="1" dirty="0">
                    <a:solidFill>
                      <a:srgbClr val="000000"/>
                    </a:solidFill>
                    <a:latin typeface="Huawei Sans" panose="020C0503030203020204" pitchFamily="34" charset="0"/>
                    <a:ea typeface="方正兰亭黑简体" panose="02000000000000000000" pitchFamily="2" charset="-122"/>
                  </a:rPr>
                  <a:t>L1D</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grpSp>
        <p:sp>
          <p:nvSpPr>
            <p:cNvPr id="103" name="左右箭头 102"/>
            <p:cNvSpPr/>
            <p:nvPr/>
          </p:nvSpPr>
          <p:spPr bwMode="auto">
            <a:xfrm>
              <a:off x="8421123" y="4201453"/>
              <a:ext cx="3447448" cy="347357"/>
            </a:xfrm>
            <a:prstGeom prst="leftRight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endParaRPr lang="zh-CN" altLang="en-US" sz="400" b="1" dirty="0">
                <a:solidFill>
                  <a:srgbClr val="000000"/>
                </a:solidFill>
                <a:latin typeface="Huawei Sans" panose="020C0503030203020204" pitchFamily="34" charset="0"/>
                <a:ea typeface="方正兰亭黑简体" panose="02000000000000000000" pitchFamily="2" charset="-122"/>
              </a:endParaRPr>
            </a:p>
          </p:txBody>
        </p:sp>
        <p:sp>
          <p:nvSpPr>
            <p:cNvPr id="104" name="文本框 103"/>
            <p:cNvSpPr txBox="1"/>
            <p:nvPr/>
          </p:nvSpPr>
          <p:spPr>
            <a:xfrm>
              <a:off x="9748409" y="4251077"/>
              <a:ext cx="657275" cy="162980"/>
            </a:xfrm>
            <a:prstGeom prst="rect">
              <a:avLst/>
            </a:prstGeom>
            <a:noFill/>
          </p:spPr>
          <p:txBody>
            <a:bodyPr wrap="square" rtlCol="0">
              <a:spAutoFit/>
            </a:bodyPr>
            <a:lstStyle/>
            <a:p>
              <a:pPr algn="ctr" fontAlgn="t">
                <a:spcBef>
                  <a:spcPct val="0"/>
                </a:spcBef>
                <a:spcAft>
                  <a:spcPct val="0"/>
                </a:spcAft>
              </a:pPr>
              <a:r>
                <a:rPr lang="en-US" altLang="zh-CN" sz="1000" dirty="0">
                  <a:solidFill>
                    <a:srgbClr val="000000"/>
                  </a:solidFill>
                  <a:latin typeface="Huawei Sans" panose="020C0503030203020204" pitchFamily="34" charset="0"/>
                  <a:ea typeface="方正兰亭黑简体" panose="02000000000000000000" pitchFamily="2" charset="-122"/>
                </a:rPr>
                <a:t>ring</a:t>
              </a:r>
              <a:endParaRPr lang="zh-CN" altLang="en-US" sz="1000" dirty="0">
                <a:solidFill>
                  <a:srgbClr val="000000"/>
                </a:solidFill>
                <a:latin typeface="Huawei Sans" panose="020C0503030203020204" pitchFamily="34" charset="0"/>
                <a:ea typeface="方正兰亭黑简体" panose="02000000000000000000" pitchFamily="2" charset="-122"/>
              </a:endParaRPr>
            </a:p>
          </p:txBody>
        </p:sp>
        <p:sp>
          <p:nvSpPr>
            <p:cNvPr id="105" name="矩形 104"/>
            <p:cNvSpPr/>
            <p:nvPr/>
          </p:nvSpPr>
          <p:spPr bwMode="auto">
            <a:xfrm>
              <a:off x="8480981" y="4696115"/>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6" name="矩形 105"/>
            <p:cNvSpPr/>
            <p:nvPr/>
          </p:nvSpPr>
          <p:spPr bwMode="auto">
            <a:xfrm>
              <a:off x="9338658"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7" name="矩形 106"/>
            <p:cNvSpPr/>
            <p:nvPr/>
          </p:nvSpPr>
          <p:spPr bwMode="auto">
            <a:xfrm>
              <a:off x="10196335"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8" name="矩形 107"/>
            <p:cNvSpPr/>
            <p:nvPr/>
          </p:nvSpPr>
          <p:spPr bwMode="auto">
            <a:xfrm>
              <a:off x="11054013" y="4692007"/>
              <a:ext cx="672244" cy="393704"/>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600" dirty="0">
                  <a:solidFill>
                    <a:srgbClr val="000000"/>
                  </a:solidFill>
                  <a:latin typeface="Huawei Sans" panose="020C0503030203020204" pitchFamily="34" charset="0"/>
                  <a:ea typeface="方正兰亭黑简体" panose="02000000000000000000" pitchFamily="2" charset="-122"/>
                </a:rPr>
                <a:t>LLC</a:t>
              </a:r>
              <a:endParaRPr lang="zh-CN" altLang="en-US" sz="600" b="1" dirty="0">
                <a:solidFill>
                  <a:srgbClr val="000000"/>
                </a:solidFill>
                <a:latin typeface="Huawei Sans" panose="020C0503030203020204" pitchFamily="34" charset="0"/>
                <a:ea typeface="方正兰亭黑简体" panose="02000000000000000000" pitchFamily="2" charset="-122"/>
              </a:endParaRPr>
            </a:p>
          </p:txBody>
        </p:sp>
        <p:sp>
          <p:nvSpPr>
            <p:cNvPr id="109" name="十字箭头 108"/>
            <p:cNvSpPr/>
            <p:nvPr/>
          </p:nvSpPr>
          <p:spPr bwMode="auto">
            <a:xfrm>
              <a:off x="7749497" y="4008000"/>
              <a:ext cx="638238" cy="715417"/>
            </a:xfrm>
            <a:prstGeom prst="quadArrow">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anose="05000000000000000000" pitchFamily="2" charset="2"/>
                <a:buChar char="n"/>
              </a:pPr>
              <a:endParaRPr lang="zh-CN" altLang="en-US" sz="1799" b="1">
                <a:solidFill>
                  <a:srgbClr val="000000"/>
                </a:solidFill>
                <a:latin typeface="Huawei Sans" panose="020C0503030203020204" pitchFamily="34" charset="0"/>
                <a:ea typeface="方正兰亭黑简体" panose="02000000000000000000" pitchFamily="2" charset="-122"/>
              </a:endParaRPr>
            </a:p>
          </p:txBody>
        </p:sp>
        <p:sp>
          <p:nvSpPr>
            <p:cNvPr id="110" name="文本框 109"/>
            <p:cNvSpPr txBox="1"/>
            <p:nvPr/>
          </p:nvSpPr>
          <p:spPr>
            <a:xfrm>
              <a:off x="7717252" y="4263825"/>
              <a:ext cx="735878" cy="168073"/>
            </a:xfrm>
            <a:prstGeom prst="rect">
              <a:avLst/>
            </a:prstGeom>
            <a:noFill/>
          </p:spPr>
          <p:txBody>
            <a:bodyPr wrap="square" rtlCol="0">
              <a:spAutoFit/>
            </a:bodyPr>
            <a:lstStyle/>
            <a:p>
              <a:pPr algn="ctr" fontAlgn="t">
                <a:spcBef>
                  <a:spcPct val="0"/>
                </a:spcBef>
                <a:spcAft>
                  <a:spcPct val="0"/>
                </a:spcAft>
              </a:pPr>
              <a:r>
                <a:rPr lang="en-US" altLang="zh-CN" sz="1050" dirty="0">
                  <a:solidFill>
                    <a:srgbClr val="000000"/>
                  </a:solidFill>
                  <a:latin typeface="Huawei Sans" panose="020C0503030203020204" pitchFamily="34" charset="0"/>
                  <a:ea typeface="方正兰亭黑简体" panose="02000000000000000000" pitchFamily="2" charset="-122"/>
                </a:rPr>
                <a:t>SLLC</a:t>
              </a:r>
              <a:endParaRPr lang="zh-CN" altLang="en-US" sz="1050" dirty="0">
                <a:solidFill>
                  <a:srgbClr val="000000"/>
                </a:solidFill>
                <a:latin typeface="Huawei Sans" panose="020C0503030203020204" pitchFamily="34" charset="0"/>
                <a:ea typeface="方正兰亭黑简体" panose="02000000000000000000" pitchFamily="2" charset="-122"/>
              </a:endParaRPr>
            </a:p>
          </p:txBody>
        </p:sp>
        <p:cxnSp>
          <p:nvCxnSpPr>
            <p:cNvPr id="116" name="直接连接符 115"/>
            <p:cNvCxnSpPr>
              <a:stCxn id="41" idx="2"/>
            </p:cNvCxnSpPr>
            <p:nvPr/>
          </p:nvCxnSpPr>
          <p:spPr bwMode="auto">
            <a:xfrm>
              <a:off x="4471790" y="4050900"/>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连接符 120"/>
            <p:cNvCxnSpPr>
              <a:stCxn id="71" idx="0"/>
            </p:cNvCxnSpPr>
            <p:nvPr/>
          </p:nvCxnSpPr>
          <p:spPr bwMode="auto">
            <a:xfrm flipH="1" flipV="1">
              <a:off x="4649212" y="4466846"/>
              <a:ext cx="5698" cy="23337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接连接符 122"/>
            <p:cNvCxnSpPr>
              <a:stCxn id="72" idx="0"/>
            </p:cNvCxnSpPr>
            <p:nvPr/>
          </p:nvCxnSpPr>
          <p:spPr bwMode="auto">
            <a:xfrm flipH="1" flipV="1">
              <a:off x="5505002" y="4476184"/>
              <a:ext cx="7585"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连接符 124"/>
            <p:cNvCxnSpPr>
              <a:stCxn id="73" idx="0"/>
            </p:cNvCxnSpPr>
            <p:nvPr/>
          </p:nvCxnSpPr>
          <p:spPr bwMode="auto">
            <a:xfrm flipH="1" flipV="1">
              <a:off x="6364275" y="4476184"/>
              <a:ext cx="5989" cy="21993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接连接符 126"/>
            <p:cNvCxnSpPr>
              <a:stCxn id="74" idx="0"/>
            </p:cNvCxnSpPr>
            <p:nvPr/>
          </p:nvCxnSpPr>
          <p:spPr bwMode="auto">
            <a:xfrm flipH="1" flipV="1">
              <a:off x="7220634" y="4466846"/>
              <a:ext cx="7308" cy="22926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接连接符 132"/>
            <p:cNvCxnSpPr>
              <a:stCxn id="105" idx="0"/>
            </p:cNvCxnSpPr>
            <p:nvPr/>
          </p:nvCxnSpPr>
          <p:spPr bwMode="auto">
            <a:xfrm flipV="1">
              <a:off x="8817103" y="4457406"/>
              <a:ext cx="0" cy="23870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接连接符 134"/>
            <p:cNvCxnSpPr>
              <a:stCxn id="106" idx="0"/>
            </p:cNvCxnSpPr>
            <p:nvPr/>
          </p:nvCxnSpPr>
          <p:spPr bwMode="auto">
            <a:xfrm flipH="1" flipV="1">
              <a:off x="9673951" y="4476184"/>
              <a:ext cx="829" cy="21582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a:stCxn id="107" idx="0"/>
            </p:cNvCxnSpPr>
            <p:nvPr/>
          </p:nvCxnSpPr>
          <p:spPr bwMode="auto">
            <a:xfrm flipH="1" flipV="1">
              <a:off x="10531627" y="4466846"/>
              <a:ext cx="830" cy="22516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a:stCxn id="108" idx="0"/>
            </p:cNvCxnSpPr>
            <p:nvPr/>
          </p:nvCxnSpPr>
          <p:spPr bwMode="auto">
            <a:xfrm flipH="1" flipV="1">
              <a:off x="11389304" y="4457406"/>
              <a:ext cx="831" cy="23460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接连接符 125"/>
            <p:cNvCxnSpPr/>
            <p:nvPr/>
          </p:nvCxnSpPr>
          <p:spPr bwMode="auto">
            <a:xfrm>
              <a:off x="4876322" y="4047554"/>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 name="直接连接符 156"/>
            <p:cNvCxnSpPr/>
            <p:nvPr/>
          </p:nvCxnSpPr>
          <p:spPr bwMode="auto">
            <a:xfrm>
              <a:off x="5298879" y="4048797"/>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直接连接符 158"/>
            <p:cNvCxnSpPr/>
            <p:nvPr/>
          </p:nvCxnSpPr>
          <p:spPr bwMode="auto">
            <a:xfrm>
              <a:off x="5725329" y="405294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连接符 159"/>
            <p:cNvCxnSpPr/>
            <p:nvPr/>
          </p:nvCxnSpPr>
          <p:spPr bwMode="auto">
            <a:xfrm>
              <a:off x="6243492" y="405183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直接连接符 161"/>
            <p:cNvCxnSpPr/>
            <p:nvPr/>
          </p:nvCxnSpPr>
          <p:spPr bwMode="auto">
            <a:xfrm>
              <a:off x="6668252" y="405307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 name="直接连接符 167"/>
            <p:cNvCxnSpPr/>
            <p:nvPr/>
          </p:nvCxnSpPr>
          <p:spPr bwMode="auto">
            <a:xfrm>
              <a:off x="7074058" y="4052938"/>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 name="直接连接符 168"/>
            <p:cNvCxnSpPr/>
            <p:nvPr/>
          </p:nvCxnSpPr>
          <p:spPr bwMode="auto">
            <a:xfrm flipH="1">
              <a:off x="7342345" y="4052941"/>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 name="直接连接符 169"/>
            <p:cNvCxnSpPr/>
            <p:nvPr/>
          </p:nvCxnSpPr>
          <p:spPr bwMode="auto">
            <a:xfrm>
              <a:off x="8643088" y="4046812"/>
              <a:ext cx="119308" cy="23732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1" name="直接连接符 170"/>
            <p:cNvCxnSpPr/>
            <p:nvPr/>
          </p:nvCxnSpPr>
          <p:spPr bwMode="auto">
            <a:xfrm>
              <a:off x="9047619" y="4043466"/>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直接连接符 171"/>
            <p:cNvCxnSpPr/>
            <p:nvPr/>
          </p:nvCxnSpPr>
          <p:spPr bwMode="auto">
            <a:xfrm>
              <a:off x="9470176" y="404471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直接连接符 172"/>
            <p:cNvCxnSpPr/>
            <p:nvPr/>
          </p:nvCxnSpPr>
          <p:spPr bwMode="auto">
            <a:xfrm>
              <a:off x="9896626" y="4048853"/>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直接连接符 173"/>
            <p:cNvCxnSpPr/>
            <p:nvPr/>
          </p:nvCxnSpPr>
          <p:spPr bwMode="auto">
            <a:xfrm>
              <a:off x="10414789" y="4047749"/>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174"/>
            <p:cNvCxnSpPr/>
            <p:nvPr/>
          </p:nvCxnSpPr>
          <p:spPr bwMode="auto">
            <a:xfrm>
              <a:off x="10839550" y="4048992"/>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直接连接符 175"/>
            <p:cNvCxnSpPr/>
            <p:nvPr/>
          </p:nvCxnSpPr>
          <p:spPr bwMode="auto">
            <a:xfrm>
              <a:off x="11245355" y="4048851"/>
              <a:ext cx="0" cy="2352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7" name="直接连接符 176"/>
            <p:cNvCxnSpPr/>
            <p:nvPr/>
          </p:nvCxnSpPr>
          <p:spPr bwMode="auto">
            <a:xfrm flipH="1">
              <a:off x="11513642" y="4048853"/>
              <a:ext cx="149852" cy="23417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48" name="直接箭头连接符 147"/>
          <p:cNvCxnSpPr/>
          <p:nvPr/>
        </p:nvCxnSpPr>
        <p:spPr bwMode="auto">
          <a:xfrm>
            <a:off x="2587969" y="2812910"/>
            <a:ext cx="0" cy="381818"/>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箭头连接符 148"/>
          <p:cNvCxnSpPr/>
          <p:nvPr/>
        </p:nvCxnSpPr>
        <p:spPr bwMode="auto">
          <a:xfrm>
            <a:off x="3020963" y="2806427"/>
            <a:ext cx="0" cy="779253"/>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箭头连接符 150"/>
          <p:cNvCxnSpPr/>
          <p:nvPr/>
        </p:nvCxnSpPr>
        <p:spPr bwMode="auto">
          <a:xfrm>
            <a:off x="3474537" y="2835360"/>
            <a:ext cx="0" cy="1884008"/>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4" name="组合 163"/>
          <p:cNvGrpSpPr/>
          <p:nvPr/>
        </p:nvGrpSpPr>
        <p:grpSpPr>
          <a:xfrm>
            <a:off x="3881433" y="2836831"/>
            <a:ext cx="4149466" cy="1982524"/>
            <a:chOff x="5848709" y="3116537"/>
            <a:chExt cx="3620164" cy="2012676"/>
          </a:xfrm>
        </p:grpSpPr>
        <p:cxnSp>
          <p:nvCxnSpPr>
            <p:cNvPr id="158" name="直接箭头连接符 157"/>
            <p:cNvCxnSpPr/>
            <p:nvPr/>
          </p:nvCxnSpPr>
          <p:spPr bwMode="auto">
            <a:xfrm flipV="1">
              <a:off x="5848709" y="3116537"/>
              <a:ext cx="0" cy="135112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直接连接符 160"/>
            <p:cNvCxnSpPr/>
            <p:nvPr/>
          </p:nvCxnSpPr>
          <p:spPr bwMode="auto">
            <a:xfrm>
              <a:off x="5848709" y="4467660"/>
              <a:ext cx="3620164" cy="0"/>
            </a:xfrm>
            <a:prstGeom prst="lin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箭头连接符 162"/>
            <p:cNvCxnSpPr/>
            <p:nvPr/>
          </p:nvCxnSpPr>
          <p:spPr bwMode="auto">
            <a:xfrm>
              <a:off x="9468873" y="4467660"/>
              <a:ext cx="0" cy="66155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标题 1"/>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 </a:t>
            </a:r>
            <a:r>
              <a:rPr lang="en-US" altLang="zh-CN" dirty="0"/>
              <a:t>– </a:t>
            </a:r>
            <a:r>
              <a:rPr lang="zh-CN" altLang="en-US" dirty="0"/>
              <a:t>乐高架构 </a:t>
            </a:r>
            <a:r>
              <a:rPr lang="en-US" altLang="zh-CN" dirty="0"/>
              <a:t>(2)</a:t>
            </a:r>
            <a:endParaRPr lang="zh-CN" altLang="en-US" dirty="0"/>
          </a:p>
        </p:txBody>
      </p:sp>
      <p:sp>
        <p:nvSpPr>
          <p:cNvPr id="8" name="文本占位符 7"/>
          <p:cNvSpPr>
            <a:spLocks noGrp="1"/>
          </p:cNvSpPr>
          <p:nvPr>
            <p:ph type="body" sz="quarter" idx="10"/>
          </p:nvPr>
        </p:nvSpPr>
        <p:spPr/>
        <p:txBody>
          <a:bodyPr/>
          <a:lstStyle/>
          <a:p>
            <a:r>
              <a:rPr lang="en-US" altLang="zh-CN" sz="2400" dirty="0">
                <a:solidFill>
                  <a:srgbClr val="000000"/>
                </a:solidFill>
              </a:rPr>
              <a:t>ARM </a:t>
            </a:r>
            <a:r>
              <a:rPr lang="zh-CN" altLang="en-US" sz="2400" dirty="0">
                <a:solidFill>
                  <a:srgbClr val="000000"/>
                </a:solidFill>
              </a:rPr>
              <a:t>独享</a:t>
            </a:r>
            <a:r>
              <a:rPr lang="en-US" altLang="zh-CN" sz="2400" dirty="0">
                <a:solidFill>
                  <a:srgbClr val="000000"/>
                </a:solidFill>
              </a:rPr>
              <a:t>L1Cache</a:t>
            </a:r>
            <a:r>
              <a:rPr lang="zh-CN" altLang="en-US" sz="2400" dirty="0">
                <a:solidFill>
                  <a:srgbClr val="000000"/>
                </a:solidFill>
              </a:rPr>
              <a:t>和</a:t>
            </a:r>
            <a:r>
              <a:rPr lang="en-US" altLang="zh-CN" sz="2400" dirty="0">
                <a:solidFill>
                  <a:srgbClr val="000000"/>
                </a:solidFill>
              </a:rPr>
              <a:t>L2Cache</a:t>
            </a:r>
            <a:r>
              <a:rPr lang="zh-CN" altLang="en-US" sz="2400" dirty="0">
                <a:solidFill>
                  <a:srgbClr val="000000"/>
                </a:solidFill>
              </a:rPr>
              <a:t>，</a:t>
            </a:r>
            <a:r>
              <a:rPr lang="en-US" altLang="zh-CN" sz="2400" dirty="0">
                <a:solidFill>
                  <a:srgbClr val="000000"/>
                </a:solidFill>
              </a:rPr>
              <a:t>4</a:t>
            </a:r>
            <a:r>
              <a:rPr lang="zh-CN" altLang="en-US" sz="2400" dirty="0">
                <a:solidFill>
                  <a:srgbClr val="000000"/>
                </a:solidFill>
              </a:rPr>
              <a:t>个</a:t>
            </a:r>
            <a:r>
              <a:rPr lang="en-US" altLang="zh-CN" sz="2400" dirty="0">
                <a:solidFill>
                  <a:srgbClr val="000000"/>
                </a:solidFill>
              </a:rPr>
              <a:t>Core</a:t>
            </a:r>
            <a:r>
              <a:rPr lang="zh-CN" altLang="en-US" sz="2400" dirty="0">
                <a:solidFill>
                  <a:srgbClr val="000000"/>
                </a:solidFill>
              </a:rPr>
              <a:t>和</a:t>
            </a:r>
            <a:r>
              <a:rPr lang="en-US" altLang="zh-CN" sz="2400" dirty="0">
                <a:solidFill>
                  <a:srgbClr val="000000"/>
                </a:solidFill>
              </a:rPr>
              <a:t>1</a:t>
            </a:r>
            <a:r>
              <a:rPr lang="zh-CN" altLang="en-US" sz="2400" dirty="0">
                <a:solidFill>
                  <a:srgbClr val="000000"/>
                </a:solidFill>
              </a:rPr>
              <a:t>个</a:t>
            </a:r>
            <a:r>
              <a:rPr lang="en-US" altLang="zh-CN" sz="2400" dirty="0">
                <a:solidFill>
                  <a:srgbClr val="000000"/>
                </a:solidFill>
              </a:rPr>
              <a:t>L3 Cache tag</a:t>
            </a:r>
            <a:r>
              <a:rPr lang="zh-CN" altLang="en-US" sz="2400" dirty="0">
                <a:solidFill>
                  <a:srgbClr val="000000"/>
                </a:solidFill>
              </a:rPr>
              <a:t>组成一个</a:t>
            </a:r>
            <a:r>
              <a:rPr lang="en-US" altLang="zh-CN" sz="2400" dirty="0">
                <a:solidFill>
                  <a:srgbClr val="000000"/>
                </a:solidFill>
              </a:rPr>
              <a:t>Cluster</a:t>
            </a:r>
            <a:r>
              <a:rPr lang="zh-CN" altLang="en-US" sz="2400" dirty="0">
                <a:solidFill>
                  <a:srgbClr val="000000"/>
                </a:solidFill>
              </a:rPr>
              <a:t>，</a:t>
            </a:r>
            <a:r>
              <a:rPr lang="en-US" altLang="zh-CN" sz="2400" dirty="0">
                <a:solidFill>
                  <a:srgbClr val="000000"/>
                </a:solidFill>
              </a:rPr>
              <a:t>6~8</a:t>
            </a:r>
            <a:r>
              <a:rPr lang="zh-CN" altLang="en-US" sz="2400" dirty="0">
                <a:solidFill>
                  <a:srgbClr val="000000"/>
                </a:solidFill>
              </a:rPr>
              <a:t>个</a:t>
            </a:r>
            <a:r>
              <a:rPr lang="en-US" altLang="zh-CN" sz="2400" dirty="0">
                <a:solidFill>
                  <a:srgbClr val="000000"/>
                </a:solidFill>
              </a:rPr>
              <a:t>Cluster</a:t>
            </a:r>
            <a:r>
              <a:rPr lang="zh-CN" altLang="en-US" sz="2400" dirty="0">
                <a:solidFill>
                  <a:srgbClr val="000000"/>
                </a:solidFill>
              </a:rPr>
              <a:t>组成一个</a:t>
            </a:r>
            <a:r>
              <a:rPr lang="en-US" altLang="zh-CN" sz="2400" dirty="0">
                <a:solidFill>
                  <a:srgbClr val="000000"/>
                </a:solidFill>
              </a:rPr>
              <a:t>CPU Die</a:t>
            </a:r>
            <a:r>
              <a:rPr lang="zh-CN" altLang="en-US" sz="2400" dirty="0">
                <a:solidFill>
                  <a:srgbClr val="000000"/>
                </a:solidFill>
              </a:rPr>
              <a:t>，合封后的两个</a:t>
            </a:r>
            <a:r>
              <a:rPr lang="en-US" altLang="zh-CN" sz="2400" dirty="0">
                <a:solidFill>
                  <a:srgbClr val="000000"/>
                </a:solidFill>
              </a:rPr>
              <a:t>CPU Die</a:t>
            </a:r>
            <a:r>
              <a:rPr lang="zh-CN" altLang="en-US" sz="2400" dirty="0">
                <a:solidFill>
                  <a:srgbClr val="000000"/>
                </a:solidFill>
              </a:rPr>
              <a:t>共享</a:t>
            </a:r>
            <a:r>
              <a:rPr lang="en-US" altLang="zh-CN" sz="2400" dirty="0">
                <a:solidFill>
                  <a:srgbClr val="000000"/>
                </a:solidFill>
              </a:rPr>
              <a:t>LLC</a:t>
            </a:r>
            <a:r>
              <a:rPr lang="zh-CN" altLang="en-US" sz="2400" dirty="0">
                <a:solidFill>
                  <a:srgbClr val="000000"/>
                </a:solidFill>
              </a:rPr>
              <a:t>。</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F3231E58-1981-77DF-9401-DC1B73FD0A9D}"/>
                  </a:ext>
                </a:extLst>
              </p14:cNvPr>
              <p14:cNvContentPartPr/>
              <p14:nvPr/>
            </p14:nvContentPartPr>
            <p14:xfrm>
              <a:off x="1203120" y="1448640"/>
              <a:ext cx="9873720" cy="760320"/>
            </p14:xfrm>
          </p:contentPart>
        </mc:Choice>
        <mc:Fallback>
          <p:pic>
            <p:nvPicPr>
              <p:cNvPr id="3" name="墨迹 2">
                <a:extLst>
                  <a:ext uri="{FF2B5EF4-FFF2-40B4-BE49-F238E27FC236}">
                    <a16:creationId xmlns:a16="http://schemas.microsoft.com/office/drawing/2014/main" id="{F3231E58-1981-77DF-9401-DC1B73FD0A9D}"/>
                  </a:ext>
                </a:extLst>
              </p:cNvPr>
              <p:cNvPicPr/>
              <p:nvPr/>
            </p:nvPicPr>
            <p:blipFill>
              <a:blip r:embed="rId3"/>
              <a:stretch>
                <a:fillRect/>
              </a:stretch>
            </p:blipFill>
            <p:spPr>
              <a:xfrm>
                <a:off x="1193760" y="1439280"/>
                <a:ext cx="9892440" cy="779040"/>
              </a:xfrm>
              <a:prstGeom prst="rect">
                <a:avLst/>
              </a:prstGeom>
            </p:spPr>
          </p:pic>
        </mc:Fallback>
      </mc:AlternateContent>
    </p:spTree>
    <p:extLst>
      <p:ext uri="{BB962C8B-B14F-4D97-AF65-F5344CB8AC3E}">
        <p14:creationId xmlns:p14="http://schemas.microsoft.com/office/powerpoint/2010/main" val="331332933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芯片架构</a:t>
            </a:r>
            <a:r>
              <a:rPr lang="en-US" altLang="zh-CN" dirty="0"/>
              <a:t>-</a:t>
            </a:r>
            <a:r>
              <a:rPr lang="zh-CN" altLang="en-US" dirty="0"/>
              <a:t>乐高架构 </a:t>
            </a:r>
            <a:r>
              <a:rPr lang="en-US" altLang="zh-CN" dirty="0"/>
              <a:t>(3) - </a:t>
            </a:r>
            <a:r>
              <a:rPr lang="zh-CN" altLang="en-US" dirty="0"/>
              <a:t>可支持多种封装形态</a:t>
            </a:r>
          </a:p>
        </p:txBody>
      </p:sp>
      <p:sp>
        <p:nvSpPr>
          <p:cNvPr id="181" name="文本框 180"/>
          <p:cNvSpPr txBox="1"/>
          <p:nvPr/>
        </p:nvSpPr>
        <p:spPr>
          <a:xfrm>
            <a:off x="902924" y="1315640"/>
            <a:ext cx="3560796" cy="400110"/>
          </a:xfrm>
          <a:prstGeom prst="rect">
            <a:avLst/>
          </a:prstGeom>
          <a:noFill/>
        </p:spPr>
        <p:txBody>
          <a:bodyPr wrap="square" rtlCol="0">
            <a:spAutoFit/>
          </a:bodyPr>
          <a:lstStyle/>
          <a:p>
            <a:pPr>
              <a:buNone/>
            </a:pPr>
            <a:r>
              <a:rPr lang="en-US" altLang="zh-CN" sz="2000" dirty="0">
                <a:latin typeface="Huawei Sans" panose="020C0503030203020204" pitchFamily="34" charset="0"/>
                <a:ea typeface="方正兰亭黑简体" panose="02000000000000000000" pitchFamily="2" charset="-122"/>
              </a:rPr>
              <a:t>Hi1620:2 CPU DIE+1 I/O DIE </a:t>
            </a:r>
            <a:endParaRPr lang="zh-CN" altLang="en-US" sz="2000" dirty="0">
              <a:latin typeface="Huawei Sans" panose="020C0503030203020204" pitchFamily="34" charset="0"/>
              <a:ea typeface="方正兰亭黑简体" panose="02000000000000000000" pitchFamily="2" charset="-122"/>
            </a:endParaRPr>
          </a:p>
        </p:txBody>
      </p:sp>
      <p:sp>
        <p:nvSpPr>
          <p:cNvPr id="3" name="Rectangle 2"/>
          <p:cNvSpPr>
            <a:spLocks noChangeArrowheads="1"/>
          </p:cNvSpPr>
          <p:nvPr/>
        </p:nvSpPr>
        <p:spPr bwMode="auto">
          <a:xfrm>
            <a:off x="902924" y="1715750"/>
            <a:ext cx="6814086" cy="36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207911781"/>
              </p:ext>
            </p:extLst>
          </p:nvPr>
        </p:nvGraphicFramePr>
        <p:xfrm>
          <a:off x="961412" y="1877451"/>
          <a:ext cx="3348839" cy="4158000"/>
        </p:xfrm>
        <a:graphic>
          <a:graphicData uri="http://schemas.openxmlformats.org/presentationml/2006/ole">
            <mc:AlternateContent xmlns:mc="http://schemas.openxmlformats.org/markup-compatibility/2006">
              <mc:Choice xmlns:v="urn:schemas-microsoft-com:vml" Requires="v">
                <p:oleObj spid="_x0000_s1025" name="Visio" r:id="rId3" imgW="5506688" imgH="5434679" progId="Visio.Drawing.11">
                  <p:embed/>
                </p:oleObj>
              </mc:Choice>
              <mc:Fallback>
                <p:oleObj name="Visio" r:id="rId3" imgW="5506688" imgH="5434679" progId="Visio.Drawing.11">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412" y="1877451"/>
                        <a:ext cx="3348839" cy="4158000"/>
                      </a:xfrm>
                      <a:prstGeom prst="rect">
                        <a:avLst/>
                      </a:prstGeom>
                      <a:noFill/>
                    </p:spPr>
                  </p:pic>
                </p:oleObj>
              </mc:Fallback>
            </mc:AlternateContent>
          </a:graphicData>
        </a:graphic>
      </p:graphicFrame>
      <p:sp>
        <p:nvSpPr>
          <p:cNvPr id="6" name="Rectangle 4"/>
          <p:cNvSpPr>
            <a:spLocks noChangeArrowheads="1"/>
          </p:cNvSpPr>
          <p:nvPr/>
        </p:nvSpPr>
        <p:spPr bwMode="auto">
          <a:xfrm>
            <a:off x="927864" y="3317189"/>
            <a:ext cx="10028508" cy="36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081606585"/>
              </p:ext>
            </p:extLst>
          </p:nvPr>
        </p:nvGraphicFramePr>
        <p:xfrm>
          <a:off x="4863503" y="1877449"/>
          <a:ext cx="3167736" cy="4156800"/>
        </p:xfrm>
        <a:graphic>
          <a:graphicData uri="http://schemas.openxmlformats.org/presentationml/2006/ole">
            <mc:AlternateContent xmlns:mc="http://schemas.openxmlformats.org/markup-compatibility/2006">
              <mc:Choice xmlns:v="urn:schemas-microsoft-com:vml" Requires="v">
                <p:oleObj spid="_x0000_s1026" name="Visio" r:id="rId5" imgW="3814762" imgH="5434679" progId="Visio.Drawing.11">
                  <p:embed/>
                </p:oleObj>
              </mc:Choice>
              <mc:Fallback>
                <p:oleObj name="Visio" r:id="rId5" imgW="3814762" imgH="5434679" progId="Visio.Drawing.11">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3503" y="1877449"/>
                        <a:ext cx="3167736" cy="4156800"/>
                      </a:xfrm>
                      <a:prstGeom prst="rect">
                        <a:avLst/>
                      </a:prstGeom>
                      <a:noFill/>
                    </p:spPr>
                  </p:pic>
                </p:oleObj>
              </mc:Fallback>
            </mc:AlternateContent>
          </a:graphicData>
        </a:graphic>
      </p:graphicFrame>
      <p:sp>
        <p:nvSpPr>
          <p:cNvPr id="8" name="Rectangle 6"/>
          <p:cNvSpPr>
            <a:spLocks noChangeArrowheads="1"/>
          </p:cNvSpPr>
          <p:nvPr/>
        </p:nvSpPr>
        <p:spPr bwMode="auto">
          <a:xfrm>
            <a:off x="1" y="4983142"/>
            <a:ext cx="184683" cy="36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959097322"/>
              </p:ext>
            </p:extLst>
          </p:nvPr>
        </p:nvGraphicFramePr>
        <p:xfrm>
          <a:off x="7908578" y="1870707"/>
          <a:ext cx="3667325" cy="4158000"/>
        </p:xfrm>
        <a:graphic>
          <a:graphicData uri="http://schemas.openxmlformats.org/presentationml/2006/ole">
            <mc:AlternateContent xmlns:mc="http://schemas.openxmlformats.org/markup-compatibility/2006">
              <mc:Choice xmlns:v="urn:schemas-microsoft-com:vml" Requires="v">
                <p:oleObj spid="_x0000_s1027" name="Visio" r:id="rId7" imgW="3814762" imgH="5434679" progId="Visio.Drawing.11">
                  <p:embed/>
                </p:oleObj>
              </mc:Choice>
              <mc:Fallback>
                <p:oleObj name="Visio" r:id="rId7" imgW="3814762" imgH="5434679" progId="Visio.Drawing.11">
                  <p:embed/>
                  <p:pic>
                    <p:nvPicPr>
                      <p:cNvPr id="9"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08578" y="1870707"/>
                        <a:ext cx="3667325" cy="4158000"/>
                      </a:xfrm>
                      <a:prstGeom prst="rect">
                        <a:avLst/>
                      </a:prstGeom>
                      <a:noFill/>
                    </p:spPr>
                  </p:pic>
                </p:oleObj>
              </mc:Fallback>
            </mc:AlternateContent>
          </a:graphicData>
        </a:graphic>
      </p:graphicFrame>
      <p:sp>
        <p:nvSpPr>
          <p:cNvPr id="128" name="文本框 127"/>
          <p:cNvSpPr txBox="1"/>
          <p:nvPr/>
        </p:nvSpPr>
        <p:spPr>
          <a:xfrm>
            <a:off x="4795697" y="1320048"/>
            <a:ext cx="3583532" cy="400110"/>
          </a:xfrm>
          <a:prstGeom prst="rect">
            <a:avLst/>
          </a:prstGeom>
          <a:noFill/>
        </p:spPr>
        <p:txBody>
          <a:bodyPr wrap="square" rtlCol="0">
            <a:spAutoFit/>
          </a:bodyPr>
          <a:lstStyle/>
          <a:p>
            <a:pPr>
              <a:buNone/>
            </a:pPr>
            <a:r>
              <a:rPr lang="en-US" altLang="zh-CN" sz="2000" dirty="0">
                <a:latin typeface="Huawei Sans" panose="020C0503030203020204" pitchFamily="34" charset="0"/>
                <a:ea typeface="方正兰亭黑简体" panose="02000000000000000000" pitchFamily="2" charset="-122"/>
              </a:rPr>
              <a:t>Hi1620s:1 CPU DIE+1 I/O DIE </a:t>
            </a:r>
            <a:endParaRPr lang="zh-CN" altLang="en-US" sz="2000" dirty="0">
              <a:latin typeface="Huawei Sans" panose="020C0503030203020204" pitchFamily="34" charset="0"/>
              <a:ea typeface="方正兰亭黑简体" panose="02000000000000000000" pitchFamily="2" charset="-122"/>
            </a:endParaRPr>
          </a:p>
        </p:txBody>
      </p:sp>
      <p:sp>
        <p:nvSpPr>
          <p:cNvPr id="129" name="文本框 128"/>
          <p:cNvSpPr txBox="1"/>
          <p:nvPr/>
        </p:nvSpPr>
        <p:spPr>
          <a:xfrm>
            <a:off x="8711206" y="1320048"/>
            <a:ext cx="2226554" cy="400110"/>
          </a:xfrm>
          <a:prstGeom prst="rect">
            <a:avLst/>
          </a:prstGeom>
          <a:noFill/>
        </p:spPr>
        <p:txBody>
          <a:bodyPr wrap="square" rtlCol="0">
            <a:spAutoFit/>
          </a:bodyPr>
          <a:lstStyle/>
          <a:p>
            <a:pPr>
              <a:buNone/>
            </a:pPr>
            <a:r>
              <a:rPr lang="en-US" altLang="zh-CN" sz="2000" dirty="0">
                <a:latin typeface="Huawei Sans" panose="020C0503030203020204" pitchFamily="34" charset="0"/>
                <a:ea typeface="方正兰亭黑简体" panose="02000000000000000000" pitchFamily="2" charset="-122"/>
              </a:rPr>
              <a:t>Hi1601:1 I/O DIE </a:t>
            </a:r>
            <a:endParaRPr lang="zh-CN" altLang="en-US" sz="20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340627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zh-CN"/>
              <a:t>鲲鹏</a:t>
            </a:r>
            <a:r>
              <a:rPr lang="en-US" altLang="zh-CN"/>
              <a:t>920</a:t>
            </a:r>
            <a:r>
              <a:rPr lang="zh-CN" altLang="zh-CN"/>
              <a:t>系列芯片</a:t>
            </a:r>
            <a:r>
              <a:rPr lang="zh-CN" altLang="en-US"/>
              <a:t>架构</a:t>
            </a:r>
            <a:endParaRPr lang="zh-CN" altLang="en-US" dirty="0"/>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1235460" y="1404937"/>
            <a:ext cx="4219575" cy="4048125"/>
          </a:xfrm>
          <a:prstGeom prst="rect">
            <a:avLst/>
          </a:prstGeom>
          <a:noFill/>
          <a:ln>
            <a:noFill/>
          </a:ln>
        </p:spPr>
      </p:pic>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6600056" y="1403062"/>
            <a:ext cx="4219200" cy="4050000"/>
          </a:xfrm>
          <a:prstGeom prst="rect">
            <a:avLst/>
          </a:prstGeom>
          <a:noFill/>
          <a:ln>
            <a:noFill/>
          </a:ln>
        </p:spPr>
      </p:pic>
      <p:sp>
        <p:nvSpPr>
          <p:cNvPr id="5" name="矩形 4"/>
          <p:cNvSpPr/>
          <p:nvPr/>
        </p:nvSpPr>
        <p:spPr>
          <a:xfrm>
            <a:off x="1541708" y="5567494"/>
            <a:ext cx="3607078" cy="400110"/>
          </a:xfrm>
          <a:prstGeom prst="rect">
            <a:avLst/>
          </a:prstGeom>
        </p:spPr>
        <p:txBody>
          <a:bodyPr wrap="none">
            <a:spAutoFit/>
          </a:bodyPr>
          <a:lstStyle/>
          <a:p>
            <a:pPr marL="171450" indent="-171450" fontAlgn="t">
              <a:spcBef>
                <a:spcPct val="0"/>
              </a:spcBef>
              <a:spcAft>
                <a:spcPct val="0"/>
              </a:spcAft>
              <a:buFont typeface="Arial" panose="020B0604020202020204" pitchFamily="34" charset="0"/>
              <a:buChar char="•"/>
            </a:pPr>
            <a:r>
              <a:rPr lang="zh-CN" altLang="en-US" sz="2000" dirty="0">
                <a:solidFill>
                  <a:srgbClr val="000000"/>
                </a:solidFill>
                <a:latin typeface="Huawei Sans" panose="020C0503030203020204" pitchFamily="34" charset="0"/>
                <a:ea typeface="方正兰亭黑简体" panose="02000000000000000000" pitchFamily="2" charset="-122"/>
              </a:rPr>
              <a:t>鲲鹏</a:t>
            </a:r>
            <a:r>
              <a:rPr lang="en-US" altLang="zh-CN" sz="2000" dirty="0">
                <a:solidFill>
                  <a:srgbClr val="000000"/>
                </a:solidFill>
                <a:latin typeface="Huawei Sans" panose="020C0503030203020204" pitchFamily="34" charset="0"/>
                <a:ea typeface="方正兰亭黑简体" panose="02000000000000000000" pitchFamily="2" charset="-122"/>
              </a:rPr>
              <a:t>920</a:t>
            </a:r>
            <a:r>
              <a:rPr lang="zh-CN" altLang="en-US" sz="2000" dirty="0">
                <a:solidFill>
                  <a:srgbClr val="000000"/>
                </a:solidFill>
                <a:latin typeface="Huawei Sans" panose="020C0503030203020204" pitchFamily="34" charset="0"/>
                <a:ea typeface="方正兰亭黑简体" panose="02000000000000000000" pitchFamily="2" charset="-122"/>
              </a:rPr>
              <a:t>处理器片上系统组成</a:t>
            </a:r>
          </a:p>
        </p:txBody>
      </p:sp>
      <p:sp>
        <p:nvSpPr>
          <p:cNvPr id="6" name="矩形 5"/>
          <p:cNvSpPr/>
          <p:nvPr/>
        </p:nvSpPr>
        <p:spPr>
          <a:xfrm>
            <a:off x="6847608" y="5567494"/>
            <a:ext cx="3724096" cy="400110"/>
          </a:xfrm>
          <a:prstGeom prst="rect">
            <a:avLst/>
          </a:prstGeom>
        </p:spPr>
        <p:txBody>
          <a:bodyPr wrap="none">
            <a:spAutoFit/>
          </a:bodyPr>
          <a:lstStyle/>
          <a:p>
            <a:pPr marL="171450" indent="-171450" fontAlgn="t">
              <a:spcBef>
                <a:spcPct val="0"/>
              </a:spcBef>
              <a:spcAft>
                <a:spcPct val="0"/>
              </a:spcAft>
              <a:buFont typeface="Arial" panose="020B0604020202020204" pitchFamily="34" charset="0"/>
              <a:buChar char="•"/>
            </a:pPr>
            <a:r>
              <a:rPr lang="en-US" altLang="zh-CN" sz="20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2P</a:t>
            </a:r>
            <a:r>
              <a:rPr lang="zh-CN" altLang="zh-CN" sz="2000"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服务器处理器多片互联方案</a:t>
            </a:r>
            <a:endParaRPr lang="zh-CN" altLang="en-US" sz="200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349025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鲲鹏</a:t>
            </a:r>
            <a:r>
              <a:rPr lang="en-US" altLang="zh-CN" dirty="0"/>
              <a:t>920</a:t>
            </a:r>
            <a:r>
              <a:rPr lang="zh-CN" altLang="zh-CN" dirty="0"/>
              <a:t>系列芯片</a:t>
            </a:r>
            <a:r>
              <a:rPr lang="zh-CN" altLang="en-US" dirty="0"/>
              <a:t>架构 </a:t>
            </a:r>
            <a:r>
              <a:rPr lang="en-US" altLang="zh-CN" dirty="0"/>
              <a:t>(2)</a:t>
            </a:r>
            <a:endParaRPr lang="zh-CN" altLang="en-US" dirty="0"/>
          </a:p>
        </p:txBody>
      </p:sp>
      <p:pic>
        <p:nvPicPr>
          <p:cNvPr id="3" name="图片 2"/>
          <p:cNvPicPr/>
          <p:nvPr/>
        </p:nvPicPr>
        <p:blipFill>
          <a:blip r:embed="rId2">
            <a:extLst>
              <a:ext uri="{28A0092B-C50C-407E-A947-70E740481C1C}">
                <a14:useLocalDpi xmlns:a14="http://schemas.microsoft.com/office/drawing/2010/main" val="0"/>
              </a:ext>
            </a:extLst>
          </a:blip>
          <a:srcRect/>
          <a:stretch>
            <a:fillRect/>
          </a:stretch>
        </p:blipFill>
        <p:spPr bwMode="auto">
          <a:xfrm>
            <a:off x="6637580" y="1052513"/>
            <a:ext cx="4314293" cy="5055016"/>
          </a:xfrm>
          <a:prstGeom prst="rect">
            <a:avLst/>
          </a:prstGeom>
          <a:noFill/>
          <a:ln>
            <a:noFill/>
          </a:ln>
        </p:spPr>
      </p:pic>
      <p:sp>
        <p:nvSpPr>
          <p:cNvPr id="4" name="圆角矩形 3"/>
          <p:cNvSpPr/>
          <p:nvPr/>
        </p:nvSpPr>
        <p:spPr>
          <a:xfrm>
            <a:off x="736946" y="2034342"/>
            <a:ext cx="5292588" cy="3091357"/>
          </a:xfrm>
          <a:prstGeom prst="roundRect">
            <a:avLst>
              <a:gd name="adj" fmla="val 1942"/>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108000" tIns="0" rIns="108000" bIns="0" numCol="1" anchor="ctr" anchorCtr="1" compatLnSpc="1">
            <a:prstTxWarp prst="textNoShape">
              <a:avLst/>
            </a:prstTxWarp>
          </a:bodyPr>
          <a:lstStyle/>
          <a:p>
            <a:pPr marL="378900" indent="-342900" fontAlgn="t">
              <a:lnSpc>
                <a:spcPct val="200000"/>
              </a:lnSpc>
              <a:spcAft>
                <a:spcPct val="0"/>
              </a:spcAft>
              <a:buSzPct val="60000"/>
              <a:buFont typeface="Wingdings" panose="05000000000000000000" pitchFamily="2" charset="2"/>
              <a:buChar char="l"/>
            </a:pP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4P</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服务器处理器多片互联方案示例如</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右</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图所示</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每颗芯片各提供</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2</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SCCL</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和</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1</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SICL</a:t>
            </a: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。芯片之间通过片间缓存一致接口连接，片间带宽高达</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240Gbps</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a:t>
            </a:r>
          </a:p>
        </p:txBody>
      </p:sp>
    </p:spTree>
    <p:extLst>
      <p:ext uri="{BB962C8B-B14F-4D97-AF65-F5344CB8AC3E}">
        <p14:creationId xmlns:p14="http://schemas.microsoft.com/office/powerpoint/2010/main" val="4247621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鲲鹏</a:t>
            </a:r>
            <a:r>
              <a:rPr lang="en-US" altLang="zh-CN" dirty="0"/>
              <a:t>920</a:t>
            </a:r>
            <a:r>
              <a:rPr lang="zh-CN" altLang="zh-CN" dirty="0"/>
              <a:t>系列芯片</a:t>
            </a:r>
            <a:r>
              <a:rPr lang="zh-CN" altLang="en-US" dirty="0"/>
              <a:t>架构 </a:t>
            </a:r>
            <a:r>
              <a:rPr lang="en-US" altLang="zh-CN" dirty="0"/>
              <a:t>(3)</a:t>
            </a:r>
            <a:endParaRPr lang="zh-CN" altLang="en-US" dirty="0"/>
          </a:p>
        </p:txBody>
      </p:sp>
      <p:sp>
        <p:nvSpPr>
          <p:cNvPr id="4" name="圆角矩形 3"/>
          <p:cNvSpPr/>
          <p:nvPr/>
        </p:nvSpPr>
        <p:spPr>
          <a:xfrm>
            <a:off x="5450723" y="2092634"/>
            <a:ext cx="5292588" cy="2672731"/>
          </a:xfrm>
          <a:prstGeom prst="roundRect">
            <a:avLst>
              <a:gd name="adj" fmla="val 0"/>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108000" tIns="0" rIns="108000" bIns="0" numCol="1" anchor="t" anchorCtr="0" compatLnSpc="1">
            <a:prstTxWarp prst="textNoShape">
              <a:avLst/>
            </a:prstTxWarp>
          </a:bodyPr>
          <a:lstStyle/>
          <a:p>
            <a:pPr marL="378900" indent="-342900" fontAlgn="t">
              <a:lnSpc>
                <a:spcPct val="200000"/>
              </a:lnSpc>
              <a:spcAft>
                <a:spcPct val="0"/>
              </a:spcAft>
              <a:buSzPct val="60000"/>
              <a:buFont typeface="Wingdings" panose="05000000000000000000" pitchFamily="2" charset="2"/>
              <a:buChar char="l"/>
            </a:pPr>
            <a:r>
              <a:rPr lang="zh-CN"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鲲鹏处理器</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超级</a:t>
            </a:r>
            <a:r>
              <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rPr>
              <a:t>I/O</a:t>
            </a:r>
            <a:r>
              <a:rPr lang="zh-CN" altLang="en-US" sz="2000" kern="0" dirty="0">
                <a:solidFill>
                  <a:srgbClr val="000000"/>
                </a:solidFill>
                <a:latin typeface="Huawei Sans" panose="020C0503030203020204" pitchFamily="34" charset="0"/>
                <a:ea typeface="方正兰亭黑简体" panose="02000000000000000000" pitchFamily="2" charset="-122"/>
                <a:cs typeface="Arial" pitchFamily="34" charset="0"/>
              </a:rPr>
              <a:t>集群：</a:t>
            </a:r>
            <a:endParaRPr lang="en-US" altLang="zh-CN" sz="2000"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742990" lvl="1" indent="-285750">
              <a:buSzPct val="60000"/>
              <a:buFont typeface="Wingdings" panose="05000000000000000000" pitchFamily="2" charset="2"/>
              <a:buChar char="p"/>
            </a:pPr>
            <a:r>
              <a:rPr lang="zh-CN" altLang="en-US" dirty="0"/>
              <a:t>网络</a:t>
            </a:r>
            <a:r>
              <a:rPr lang="en-US" altLang="zh-CN" dirty="0"/>
              <a:t>ICL</a:t>
            </a:r>
          </a:p>
          <a:p>
            <a:pPr marL="742990" lvl="1" indent="-285750">
              <a:buSzPct val="60000"/>
              <a:buFont typeface="Wingdings" panose="05000000000000000000" pitchFamily="2" charset="2"/>
              <a:buChar char="p"/>
            </a:pPr>
            <a:r>
              <a:rPr lang="en-US" altLang="zh-CN" dirty="0"/>
              <a:t>PCIe ICL</a:t>
            </a:r>
          </a:p>
          <a:p>
            <a:pPr marL="742990" lvl="1" indent="-285750">
              <a:buSzPct val="60000"/>
              <a:buFont typeface="Wingdings" panose="05000000000000000000" pitchFamily="2" charset="2"/>
              <a:buChar char="p"/>
            </a:pPr>
            <a:r>
              <a:rPr lang="en-US" altLang="zh-CN" dirty="0"/>
              <a:t>Hydra</a:t>
            </a:r>
            <a:r>
              <a:rPr lang="zh-CN" altLang="en-US" dirty="0"/>
              <a:t>接口</a:t>
            </a:r>
            <a:endParaRPr lang="en-US" altLang="zh-CN" dirty="0"/>
          </a:p>
          <a:p>
            <a:pPr marL="742990" lvl="1" indent="-285750">
              <a:buSzPct val="60000"/>
              <a:buFont typeface="Wingdings" panose="05000000000000000000" pitchFamily="2" charset="2"/>
              <a:buChar char="p"/>
            </a:pPr>
            <a:r>
              <a:rPr lang="en-US" altLang="zh-CN" dirty="0"/>
              <a:t>HAC_ICL</a:t>
            </a:r>
          </a:p>
          <a:p>
            <a:pPr marL="742990" lvl="1" indent="-285750">
              <a:buSzPct val="60000"/>
              <a:buFont typeface="Wingdings" panose="05000000000000000000" pitchFamily="2" charset="2"/>
              <a:buChar char="p"/>
            </a:pPr>
            <a:r>
              <a:rPr lang="en-US" altLang="zh-CN" dirty="0"/>
              <a:t>IO_MGMT_ICL</a:t>
            </a:r>
            <a:endParaRPr lang="zh-CN" altLang="en-US" dirty="0"/>
          </a:p>
        </p:txBody>
      </p:sp>
      <p:pic>
        <p:nvPicPr>
          <p:cNvPr id="2" name="图片 1"/>
          <p:cNvPicPr>
            <a:picLocks noChangeAspect="1"/>
          </p:cNvPicPr>
          <p:nvPr/>
        </p:nvPicPr>
        <p:blipFill>
          <a:blip r:embed="rId2"/>
          <a:stretch>
            <a:fillRect/>
          </a:stretch>
        </p:blipFill>
        <p:spPr>
          <a:xfrm>
            <a:off x="1433235" y="1052513"/>
            <a:ext cx="3462208" cy="5071115"/>
          </a:xfrm>
          <a:prstGeom prst="rect">
            <a:avLst/>
          </a:prstGeom>
        </p:spPr>
      </p:pic>
    </p:spTree>
    <p:extLst>
      <p:ext uri="{BB962C8B-B14F-4D97-AF65-F5344CB8AC3E}">
        <p14:creationId xmlns:p14="http://schemas.microsoft.com/office/powerpoint/2010/main" val="274945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bwMode="auto">
          <a:xfrm rot="224822">
            <a:off x="7663772" y="4733398"/>
            <a:ext cx="592676" cy="978958"/>
          </a:xfrm>
          <a:custGeom>
            <a:avLst/>
            <a:gdLst>
              <a:gd name="connsiteX0" fmla="*/ 1019305 w 1076455"/>
              <a:gd name="connsiteY0" fmla="*/ 1562100 h 1562100"/>
              <a:gd name="connsiteX1" fmla="*/ 130 w 1076455"/>
              <a:gd name="connsiteY1" fmla="*/ 809625 h 1562100"/>
              <a:gd name="connsiteX2" fmla="*/ 1076455 w 1076455"/>
              <a:gd name="connsiteY2" fmla="*/ 0 h 1562100"/>
            </a:gdLst>
            <a:ahLst/>
            <a:cxnLst>
              <a:cxn ang="0">
                <a:pos x="connsiteX0" y="connsiteY0"/>
              </a:cxn>
              <a:cxn ang="0">
                <a:pos x="connsiteX1" y="connsiteY1"/>
              </a:cxn>
              <a:cxn ang="0">
                <a:pos x="connsiteX2" y="connsiteY2"/>
              </a:cxn>
            </a:cxnLst>
            <a:rect l="l" t="t" r="r" b="b"/>
            <a:pathLst>
              <a:path w="1076455" h="1562100">
                <a:moveTo>
                  <a:pt x="1019305" y="1562100"/>
                </a:moveTo>
                <a:cubicBezTo>
                  <a:pt x="504955" y="1316037"/>
                  <a:pt x="-9395" y="1069975"/>
                  <a:pt x="130" y="809625"/>
                </a:cubicBezTo>
                <a:cubicBezTo>
                  <a:pt x="9655" y="549275"/>
                  <a:pt x="943105" y="136525"/>
                  <a:pt x="1076455" y="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latin typeface="Huawei Sans" panose="020C0503030203020204" pitchFamily="34" charset="0"/>
              <a:ea typeface="方正兰亭黑简体" panose="02000000000000000000" pitchFamily="2" charset="-122"/>
            </a:endParaRPr>
          </a:p>
        </p:txBody>
      </p:sp>
      <p:sp>
        <p:nvSpPr>
          <p:cNvPr id="181" name="文本框 180"/>
          <p:cNvSpPr txBox="1"/>
          <p:nvPr/>
        </p:nvSpPr>
        <p:spPr>
          <a:xfrm>
            <a:off x="731838" y="1052513"/>
            <a:ext cx="4990405" cy="752498"/>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en-US" altLang="zh-CN" sz="1600" dirty="0">
                <a:solidFill>
                  <a:srgbClr val="000000"/>
                </a:solidFill>
                <a:latin typeface="Huawei Sans" panose="020C0503030203020204" pitchFamily="34" charset="0"/>
                <a:ea typeface="方正兰亭黑简体" panose="02000000000000000000" pitchFamily="2" charset="-122"/>
              </a:rPr>
              <a:t>Share Cache</a:t>
            </a:r>
            <a:r>
              <a:rPr lang="zh-CN" altLang="en-US" sz="1600" dirty="0">
                <a:solidFill>
                  <a:srgbClr val="000000"/>
                </a:solidFill>
                <a:latin typeface="Huawei Sans" panose="020C0503030203020204" pitchFamily="34" charset="0"/>
                <a:ea typeface="方正兰亭黑简体" panose="02000000000000000000" pitchFamily="2" charset="-122"/>
              </a:rPr>
              <a:t>：对所有的</a:t>
            </a:r>
            <a:r>
              <a:rPr lang="en-US" altLang="zh-CN" sz="1600" dirty="0">
                <a:solidFill>
                  <a:srgbClr val="000000"/>
                </a:solidFill>
                <a:latin typeface="Huawei Sans" panose="020C0503030203020204" pitchFamily="34" charset="0"/>
                <a:ea typeface="方正兰亭黑简体" panose="02000000000000000000" pitchFamily="2" charset="-122"/>
              </a:rPr>
              <a:t>L2</a:t>
            </a:r>
            <a:r>
              <a:rPr lang="zh-CN" altLang="en-US" sz="1600" dirty="0">
                <a:solidFill>
                  <a:srgbClr val="000000"/>
                </a:solidFill>
                <a:latin typeface="Huawei Sans" panose="020C0503030203020204" pitchFamily="34" charset="0"/>
                <a:ea typeface="方正兰亭黑简体" panose="02000000000000000000" pitchFamily="2" charset="-122"/>
              </a:rPr>
              <a:t>来说</a:t>
            </a:r>
            <a:r>
              <a:rPr lang="en-US" altLang="zh-CN" sz="1600" dirty="0">
                <a:solidFill>
                  <a:srgbClr val="000000"/>
                </a:solidFill>
                <a:latin typeface="Huawei Sans" panose="020C0503030203020204" pitchFamily="34" charset="0"/>
                <a:ea typeface="方正兰亭黑简体" panose="02000000000000000000" pitchFamily="2" charset="-122"/>
              </a:rPr>
              <a:t>L3 cache</a:t>
            </a:r>
            <a:r>
              <a:rPr lang="zh-CN" altLang="en-US" sz="1600" dirty="0">
                <a:solidFill>
                  <a:srgbClr val="000000"/>
                </a:solidFill>
                <a:latin typeface="Huawei Sans" panose="020C0503030203020204" pitchFamily="34" charset="0"/>
                <a:ea typeface="方正兰亭黑简体" panose="02000000000000000000" pitchFamily="2" charset="-122"/>
              </a:rPr>
              <a:t>是共享的，一个进程可以使用整个</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的容量</a:t>
            </a:r>
          </a:p>
        </p:txBody>
      </p:sp>
      <p:sp>
        <p:nvSpPr>
          <p:cNvPr id="3" name="矩形 2"/>
          <p:cNvSpPr/>
          <p:nvPr/>
        </p:nvSpPr>
        <p:spPr bwMode="auto">
          <a:xfrm>
            <a:off x="968098" y="2136724"/>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22" name="矩形 121"/>
          <p:cNvSpPr/>
          <p:nvPr/>
        </p:nvSpPr>
        <p:spPr bwMode="auto">
          <a:xfrm>
            <a:off x="1615630" y="2136723"/>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28" name="矩形 127"/>
          <p:cNvSpPr/>
          <p:nvPr/>
        </p:nvSpPr>
        <p:spPr bwMode="auto">
          <a:xfrm>
            <a:off x="2339038" y="2136723"/>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29" name="矩形 128"/>
          <p:cNvSpPr/>
          <p:nvPr/>
        </p:nvSpPr>
        <p:spPr bwMode="auto">
          <a:xfrm>
            <a:off x="2986569" y="2136723"/>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sz="1799" dirty="0">
                <a:solidFill>
                  <a:srgbClr val="000000"/>
                </a:solidFill>
                <a:latin typeface="Huawei Sans" panose="020C0503030203020204" pitchFamily="34" charset="0"/>
                <a:ea typeface="方正兰亭黑简体" panose="02000000000000000000" pitchFamily="2" charset="-122"/>
              </a:rPr>
              <a:t>…</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31" name="矩形 130"/>
          <p:cNvSpPr/>
          <p:nvPr/>
        </p:nvSpPr>
        <p:spPr bwMode="auto">
          <a:xfrm>
            <a:off x="3719804" y="2136722"/>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34" name="矩形 133"/>
          <p:cNvSpPr/>
          <p:nvPr/>
        </p:nvSpPr>
        <p:spPr bwMode="auto">
          <a:xfrm>
            <a:off x="4367335" y="2136721"/>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36" name="矩形 135"/>
          <p:cNvSpPr/>
          <p:nvPr/>
        </p:nvSpPr>
        <p:spPr bwMode="auto">
          <a:xfrm>
            <a:off x="5014866" y="2136720"/>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65" name="矩形 164"/>
          <p:cNvSpPr/>
          <p:nvPr/>
        </p:nvSpPr>
        <p:spPr bwMode="auto">
          <a:xfrm>
            <a:off x="968098" y="2655654"/>
            <a:ext cx="453241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66" name="文本框 165"/>
          <p:cNvSpPr txBox="1"/>
          <p:nvPr/>
        </p:nvSpPr>
        <p:spPr>
          <a:xfrm>
            <a:off x="724023" y="3236278"/>
            <a:ext cx="4990405" cy="1269076"/>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en-US" altLang="zh-CN" sz="1600" dirty="0">
                <a:solidFill>
                  <a:srgbClr val="000000"/>
                </a:solidFill>
                <a:latin typeface="Huawei Sans" panose="020C0503030203020204" pitchFamily="34" charset="0"/>
                <a:ea typeface="方正兰亭黑简体" panose="02000000000000000000" pitchFamily="2" charset="-122"/>
              </a:rPr>
              <a:t>Private Cache</a:t>
            </a:r>
            <a:r>
              <a:rPr lang="zh-CN" altLang="en-US" sz="1600" dirty="0">
                <a:solidFill>
                  <a:srgbClr val="000000"/>
                </a:solidFill>
                <a:latin typeface="Huawei Sans" panose="020C0503030203020204" pitchFamily="34" charset="0"/>
                <a:ea typeface="方正兰亭黑简体" panose="02000000000000000000" pitchFamily="2" charset="-122"/>
              </a:rPr>
              <a:t>：有</a:t>
            </a:r>
            <a:r>
              <a:rPr lang="en-US" altLang="zh-CN" sz="1600" dirty="0">
                <a:solidFill>
                  <a:srgbClr val="000000"/>
                </a:solidFill>
                <a:latin typeface="Huawei Sans" panose="020C0503030203020204" pitchFamily="34" charset="0"/>
                <a:ea typeface="方正兰亭黑简体" panose="02000000000000000000" pitchFamily="2" charset="-122"/>
              </a:rPr>
              <a:t>N</a:t>
            </a:r>
            <a:r>
              <a:rPr lang="zh-CN" altLang="en-US" sz="1600" dirty="0">
                <a:solidFill>
                  <a:srgbClr val="000000"/>
                </a:solidFill>
                <a:latin typeface="Huawei Sans" panose="020C0503030203020204" pitchFamily="34" charset="0"/>
                <a:ea typeface="方正兰亭黑简体" panose="02000000000000000000" pitchFamily="2" charset="-122"/>
              </a:rPr>
              <a:t>个</a:t>
            </a:r>
            <a:r>
              <a:rPr lang="en-US" altLang="zh-CN" sz="1600" dirty="0">
                <a:solidFill>
                  <a:srgbClr val="000000"/>
                </a:solidFill>
                <a:latin typeface="Huawei Sans" panose="020C0503030203020204" pitchFamily="34" charset="0"/>
                <a:ea typeface="方正兰亭黑简体" panose="02000000000000000000" pitchFamily="2" charset="-122"/>
              </a:rPr>
              <a:t>Private</a:t>
            </a:r>
            <a:r>
              <a:rPr lang="zh-CN" altLang="en-US" sz="1600" dirty="0">
                <a:solidFill>
                  <a:srgbClr val="000000"/>
                </a:solidFill>
                <a:latin typeface="Huawei Sans" panose="020C0503030203020204" pitchFamily="34" charset="0"/>
                <a:ea typeface="方正兰亭黑简体" panose="02000000000000000000" pitchFamily="2" charset="-122"/>
              </a:rPr>
              <a:t>的</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，每个</a:t>
            </a:r>
            <a:r>
              <a:rPr lang="en-US" altLang="zh-CN" sz="1600" dirty="0">
                <a:solidFill>
                  <a:srgbClr val="000000"/>
                </a:solidFill>
                <a:latin typeface="Huawei Sans" panose="020C0503030203020204" pitchFamily="34" charset="0"/>
                <a:ea typeface="方正兰亭黑简体" panose="02000000000000000000" pitchFamily="2" charset="-122"/>
              </a:rPr>
              <a:t>Private L3</a:t>
            </a:r>
            <a:r>
              <a:rPr lang="zh-CN" altLang="en-US" sz="1600" dirty="0">
                <a:solidFill>
                  <a:srgbClr val="000000"/>
                </a:solidFill>
                <a:latin typeface="Huawei Sans" panose="020C0503030203020204" pitchFamily="34" charset="0"/>
                <a:ea typeface="方正兰亭黑简体" panose="02000000000000000000" pitchFamily="2" charset="-122"/>
              </a:rPr>
              <a:t>只缓存对应的</a:t>
            </a:r>
            <a:r>
              <a:rPr lang="en-US" altLang="zh-CN" sz="1600" dirty="0">
                <a:solidFill>
                  <a:srgbClr val="000000"/>
                </a:solidFill>
                <a:latin typeface="Huawei Sans" panose="020C0503030203020204" pitchFamily="34" charset="0"/>
                <a:ea typeface="方正兰亭黑简体" panose="02000000000000000000" pitchFamily="2" charset="-122"/>
              </a:rPr>
              <a:t>L2</a:t>
            </a:r>
            <a:r>
              <a:rPr lang="zh-CN" altLang="en-US" sz="1600" dirty="0">
                <a:solidFill>
                  <a:srgbClr val="000000"/>
                </a:solidFill>
                <a:latin typeface="Huawei Sans" panose="020C0503030203020204" pitchFamily="34" charset="0"/>
                <a:ea typeface="方正兰亭黑简体" panose="02000000000000000000" pitchFamily="2" charset="-122"/>
              </a:rPr>
              <a:t>的数据。即一个进程只能使用对应的部分</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的容量，无法使用全部</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的容量，</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和</a:t>
            </a:r>
            <a:r>
              <a:rPr lang="en-US" altLang="zh-CN" sz="1600" dirty="0">
                <a:solidFill>
                  <a:srgbClr val="000000"/>
                </a:solidFill>
                <a:latin typeface="Huawei Sans" panose="020C0503030203020204" pitchFamily="34" charset="0"/>
                <a:ea typeface="方正兰亭黑简体" panose="02000000000000000000" pitchFamily="2" charset="-122"/>
              </a:rPr>
              <a:t>L3</a:t>
            </a:r>
            <a:r>
              <a:rPr lang="zh-CN" altLang="en-US" sz="1600" dirty="0">
                <a:solidFill>
                  <a:srgbClr val="000000"/>
                </a:solidFill>
                <a:latin typeface="Huawei Sans" panose="020C0503030203020204" pitchFamily="34" charset="0"/>
                <a:ea typeface="方正兰亭黑简体" panose="02000000000000000000" pitchFamily="2" charset="-122"/>
              </a:rPr>
              <a:t>之间不通信</a:t>
            </a:r>
          </a:p>
        </p:txBody>
      </p:sp>
      <p:sp>
        <p:nvSpPr>
          <p:cNvPr id="167" name="矩形 166"/>
          <p:cNvSpPr/>
          <p:nvPr/>
        </p:nvSpPr>
        <p:spPr bwMode="auto">
          <a:xfrm>
            <a:off x="967258" y="4795915"/>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78" name="矩形 177"/>
          <p:cNvSpPr/>
          <p:nvPr/>
        </p:nvSpPr>
        <p:spPr bwMode="auto">
          <a:xfrm>
            <a:off x="1614790" y="4795914"/>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79" name="矩形 178"/>
          <p:cNvSpPr/>
          <p:nvPr/>
        </p:nvSpPr>
        <p:spPr bwMode="auto">
          <a:xfrm>
            <a:off x="2338198" y="4795914"/>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2" name="矩形 181"/>
          <p:cNvSpPr/>
          <p:nvPr/>
        </p:nvSpPr>
        <p:spPr bwMode="auto">
          <a:xfrm>
            <a:off x="2985729" y="4795914"/>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sz="1799" dirty="0">
                <a:solidFill>
                  <a:srgbClr val="000000"/>
                </a:solidFill>
                <a:latin typeface="Huawei Sans" panose="020C0503030203020204" pitchFamily="34" charset="0"/>
                <a:ea typeface="方正兰亭黑简体" panose="02000000000000000000" pitchFamily="2" charset="-122"/>
              </a:rPr>
              <a:t>…</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3" name="矩形 182"/>
          <p:cNvSpPr/>
          <p:nvPr/>
        </p:nvSpPr>
        <p:spPr bwMode="auto">
          <a:xfrm>
            <a:off x="3718964" y="4795913"/>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4" name="矩形 183"/>
          <p:cNvSpPr/>
          <p:nvPr/>
        </p:nvSpPr>
        <p:spPr bwMode="auto">
          <a:xfrm>
            <a:off x="4366495" y="4795912"/>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5" name="矩形 184"/>
          <p:cNvSpPr/>
          <p:nvPr/>
        </p:nvSpPr>
        <p:spPr bwMode="auto">
          <a:xfrm>
            <a:off x="5014026" y="4795911"/>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86" name="矩形 185"/>
          <p:cNvSpPr/>
          <p:nvPr/>
        </p:nvSpPr>
        <p:spPr bwMode="auto">
          <a:xfrm>
            <a:off x="941796" y="5315475"/>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87" name="矩形 186"/>
          <p:cNvSpPr/>
          <p:nvPr/>
        </p:nvSpPr>
        <p:spPr bwMode="auto">
          <a:xfrm>
            <a:off x="2341304" y="5315475"/>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88" name="矩形 187"/>
          <p:cNvSpPr/>
          <p:nvPr/>
        </p:nvSpPr>
        <p:spPr bwMode="auto">
          <a:xfrm>
            <a:off x="3683677" y="5311613"/>
            <a:ext cx="562132"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sz="1799" dirty="0">
                <a:solidFill>
                  <a:srgbClr val="FFFFFF"/>
                </a:solidFill>
                <a:latin typeface="Huawei Sans" panose="020C0503030203020204" pitchFamily="34" charset="0"/>
                <a:ea typeface="方正兰亭黑简体" panose="02000000000000000000" pitchFamily="2" charset="-122"/>
              </a:rPr>
              <a:t>…</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89" name="矩形 188"/>
          <p:cNvSpPr/>
          <p:nvPr/>
        </p:nvSpPr>
        <p:spPr bwMode="auto">
          <a:xfrm>
            <a:off x="4341033" y="5325215"/>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190" name="文本框 189"/>
          <p:cNvSpPr txBox="1"/>
          <p:nvPr/>
        </p:nvSpPr>
        <p:spPr>
          <a:xfrm>
            <a:off x="6001934" y="1041863"/>
            <a:ext cx="5442561" cy="1388396"/>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en-US"/>
            </a:defPPr>
            <a:lvl1pPr marL="342748" indent="-342748" fontAlgn="t">
              <a:spcBef>
                <a:spcPct val="20000"/>
              </a:spcBef>
              <a:spcAft>
                <a:spcPct val="0"/>
              </a:spcAft>
              <a:buClrTx/>
              <a:buSzPct val="80000"/>
              <a:buFont typeface="Wingdings" panose="05000000000000000000" pitchFamily="2" charset="2"/>
              <a:buChar char="p"/>
              <a:defRPr kern="0">
                <a:solidFill>
                  <a:srgbClr val="000000"/>
                </a:solidFill>
                <a:latin typeface="Huawei Sans" panose="020C0503030203020204" pitchFamily="34" charset="0"/>
                <a:ea typeface="方正兰亭黑简体" panose="02000000000000000000" pitchFamily="2" charset="-122"/>
                <a:cs typeface="Arial" pitchFamily="34" charset="0"/>
              </a:defRPr>
            </a:lvl1pPr>
          </a:lstStyle>
          <a:p>
            <a:pPr>
              <a:buSzPct val="60000"/>
              <a:buFont typeface="Wingdings" panose="05000000000000000000" pitchFamily="2" charset="2"/>
              <a:buChar char="l"/>
            </a:pPr>
            <a:r>
              <a:rPr lang="en-US" altLang="zh-CN" sz="1600" dirty="0"/>
              <a:t>Partitioned Cache</a:t>
            </a:r>
            <a:r>
              <a:rPr lang="zh-CN" altLang="en-US" sz="1600" dirty="0"/>
              <a:t>：与</a:t>
            </a:r>
            <a:r>
              <a:rPr lang="en-US" altLang="zh-CN" sz="1600" dirty="0"/>
              <a:t>Private</a:t>
            </a:r>
            <a:r>
              <a:rPr lang="zh-CN" altLang="en-US" sz="1600" dirty="0"/>
              <a:t>相同的是，一个进程只能使用对应的部分</a:t>
            </a:r>
            <a:r>
              <a:rPr lang="en-US" altLang="zh-CN" sz="1600" dirty="0"/>
              <a:t>L3</a:t>
            </a:r>
            <a:r>
              <a:rPr lang="zh-CN" altLang="en-US" sz="1600" dirty="0"/>
              <a:t>容量；与</a:t>
            </a:r>
            <a:r>
              <a:rPr lang="en-US" altLang="zh-CN" sz="1600" dirty="0"/>
              <a:t>Private</a:t>
            </a:r>
            <a:r>
              <a:rPr lang="zh-CN" altLang="en-US" sz="1600" dirty="0"/>
              <a:t>不同的是，</a:t>
            </a:r>
            <a:r>
              <a:rPr lang="en-US" altLang="zh-CN" sz="1600" dirty="0"/>
              <a:t>L3</a:t>
            </a:r>
            <a:r>
              <a:rPr lang="zh-CN" altLang="en-US" sz="1600" dirty="0"/>
              <a:t>细分为一个</a:t>
            </a:r>
            <a:r>
              <a:rPr lang="en-US" altLang="zh-CN" sz="1600" dirty="0"/>
              <a:t>Home</a:t>
            </a:r>
            <a:r>
              <a:rPr lang="zh-CN" altLang="en-US" sz="1600" dirty="0"/>
              <a:t>的</a:t>
            </a:r>
            <a:r>
              <a:rPr lang="en-US" altLang="zh-CN" sz="1600" dirty="0"/>
              <a:t>L3</a:t>
            </a:r>
            <a:r>
              <a:rPr lang="zh-CN" altLang="en-US" sz="1600" dirty="0"/>
              <a:t>和</a:t>
            </a:r>
            <a:r>
              <a:rPr lang="en-US" altLang="zh-CN" sz="1600" dirty="0"/>
              <a:t>N</a:t>
            </a:r>
            <a:r>
              <a:rPr lang="zh-CN" altLang="en-US" sz="1600" dirty="0"/>
              <a:t>个</a:t>
            </a:r>
            <a:r>
              <a:rPr lang="en-US" altLang="zh-CN" sz="1600" dirty="0"/>
              <a:t>Remote</a:t>
            </a:r>
            <a:r>
              <a:rPr lang="zh-CN" altLang="en-US" sz="1600" dirty="0"/>
              <a:t>的</a:t>
            </a:r>
            <a:r>
              <a:rPr lang="en-US" altLang="zh-CN" sz="1600" dirty="0"/>
              <a:t>L3</a:t>
            </a:r>
            <a:r>
              <a:rPr lang="zh-CN" altLang="en-US" sz="1600" dirty="0"/>
              <a:t>，</a:t>
            </a:r>
            <a:r>
              <a:rPr lang="en-US" altLang="zh-CN" sz="1600" dirty="0"/>
              <a:t>Home</a:t>
            </a:r>
            <a:r>
              <a:rPr lang="zh-CN" altLang="en-US" sz="1600" dirty="0"/>
              <a:t>的</a:t>
            </a:r>
            <a:r>
              <a:rPr lang="en-US" altLang="zh-CN" sz="1600" dirty="0"/>
              <a:t>L3</a:t>
            </a:r>
            <a:r>
              <a:rPr lang="zh-CN" altLang="en-US" sz="1600" dirty="0"/>
              <a:t>类似</a:t>
            </a:r>
            <a:r>
              <a:rPr lang="en-US" altLang="zh-CN" sz="1600" dirty="0"/>
              <a:t>L4</a:t>
            </a:r>
            <a:r>
              <a:rPr lang="zh-CN" altLang="en-US" sz="1600" dirty="0"/>
              <a:t>，所以</a:t>
            </a:r>
            <a:r>
              <a:rPr lang="en-US" altLang="zh-CN" sz="1600" dirty="0"/>
              <a:t>L3</a:t>
            </a:r>
            <a:r>
              <a:rPr lang="zh-CN" altLang="en-US" sz="1600" dirty="0"/>
              <a:t>和</a:t>
            </a:r>
            <a:r>
              <a:rPr lang="en-US" altLang="zh-CN" sz="1600" dirty="0"/>
              <a:t>L3</a:t>
            </a:r>
            <a:r>
              <a:rPr lang="zh-CN" altLang="en-US" sz="1600" dirty="0"/>
              <a:t>之间会通信，由</a:t>
            </a:r>
            <a:r>
              <a:rPr lang="en-US" altLang="zh-CN" sz="1600" dirty="0"/>
              <a:t>Home</a:t>
            </a:r>
            <a:r>
              <a:rPr lang="zh-CN" altLang="en-US" sz="1600" dirty="0"/>
              <a:t>的</a:t>
            </a:r>
            <a:r>
              <a:rPr lang="en-US" altLang="zh-CN" sz="1600" dirty="0"/>
              <a:t>L3</a:t>
            </a:r>
            <a:r>
              <a:rPr lang="zh-CN" altLang="en-US" sz="1600" dirty="0"/>
              <a:t>来维护多个</a:t>
            </a:r>
            <a:r>
              <a:rPr lang="en-US" altLang="zh-CN" sz="1600" dirty="0"/>
              <a:t>Partitioned L3</a:t>
            </a:r>
            <a:r>
              <a:rPr lang="zh-CN" altLang="en-US" sz="1600" dirty="0"/>
              <a:t>之间的一致性</a:t>
            </a:r>
          </a:p>
        </p:txBody>
      </p:sp>
      <p:sp>
        <p:nvSpPr>
          <p:cNvPr id="191" name="矩形 190"/>
          <p:cNvSpPr/>
          <p:nvPr/>
        </p:nvSpPr>
        <p:spPr bwMode="auto">
          <a:xfrm>
            <a:off x="6556791" y="2574351"/>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2" name="矩形 191"/>
          <p:cNvSpPr/>
          <p:nvPr/>
        </p:nvSpPr>
        <p:spPr bwMode="auto">
          <a:xfrm>
            <a:off x="7204323" y="2574350"/>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3" name="矩形 192"/>
          <p:cNvSpPr/>
          <p:nvPr/>
        </p:nvSpPr>
        <p:spPr bwMode="auto">
          <a:xfrm>
            <a:off x="7927731" y="2574350"/>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4" name="矩形 193"/>
          <p:cNvSpPr/>
          <p:nvPr/>
        </p:nvSpPr>
        <p:spPr bwMode="auto">
          <a:xfrm>
            <a:off x="8575263" y="2574350"/>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sz="1799" dirty="0">
                <a:solidFill>
                  <a:srgbClr val="000000"/>
                </a:solidFill>
                <a:latin typeface="Huawei Sans" panose="020C0503030203020204" pitchFamily="34" charset="0"/>
                <a:ea typeface="方正兰亭黑简体" panose="02000000000000000000" pitchFamily="2" charset="-122"/>
              </a:rPr>
              <a:t>…</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5" name="矩形 194"/>
          <p:cNvSpPr/>
          <p:nvPr/>
        </p:nvSpPr>
        <p:spPr bwMode="auto">
          <a:xfrm>
            <a:off x="9308497" y="2574349"/>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6" name="矩形 195"/>
          <p:cNvSpPr/>
          <p:nvPr/>
        </p:nvSpPr>
        <p:spPr bwMode="auto">
          <a:xfrm>
            <a:off x="9956028" y="2574348"/>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7" name="矩形 196"/>
          <p:cNvSpPr/>
          <p:nvPr/>
        </p:nvSpPr>
        <p:spPr bwMode="auto">
          <a:xfrm>
            <a:off x="10603559" y="2574347"/>
            <a:ext cx="485649" cy="37137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198" name="矩形 197"/>
          <p:cNvSpPr/>
          <p:nvPr/>
        </p:nvSpPr>
        <p:spPr bwMode="auto">
          <a:xfrm>
            <a:off x="6490133" y="3104881"/>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600" dirty="0">
                <a:solidFill>
                  <a:srgbClr val="FFFFFF"/>
                </a:solidFill>
                <a:latin typeface="Huawei Sans" panose="020C0503030203020204" pitchFamily="34" charset="0"/>
                <a:ea typeface="方正兰亭黑简体" panose="02000000000000000000" pitchFamily="2" charset="-122"/>
              </a:rPr>
              <a:t>Remote L3</a:t>
            </a:r>
            <a:endParaRPr lang="en-US" sz="1600" dirty="0">
              <a:solidFill>
                <a:srgbClr val="FFFFFF"/>
              </a:solidFill>
              <a:latin typeface="Huawei Sans" panose="020C0503030203020204" pitchFamily="34" charset="0"/>
              <a:ea typeface="方正兰亭黑简体" panose="02000000000000000000" pitchFamily="2" charset="-122"/>
            </a:endParaRPr>
          </a:p>
        </p:txBody>
      </p:sp>
      <p:sp>
        <p:nvSpPr>
          <p:cNvPr id="199" name="矩形 198"/>
          <p:cNvSpPr/>
          <p:nvPr/>
        </p:nvSpPr>
        <p:spPr bwMode="auto">
          <a:xfrm>
            <a:off x="7889641" y="3104881"/>
            <a:ext cx="1247149"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fontAlgn="t">
              <a:spcBef>
                <a:spcPct val="0"/>
              </a:spcBef>
              <a:spcAft>
                <a:spcPct val="0"/>
              </a:spcAft>
            </a:pPr>
            <a:r>
              <a:rPr lang="en-US" altLang="zh-CN" sz="1600" dirty="0">
                <a:solidFill>
                  <a:srgbClr val="FFFFFF"/>
                </a:solidFill>
                <a:latin typeface="Huawei Sans" panose="020C0503030203020204" pitchFamily="34" charset="0"/>
                <a:ea typeface="方正兰亭黑简体" panose="02000000000000000000" pitchFamily="2" charset="-122"/>
              </a:rPr>
              <a:t>Remote L3</a:t>
            </a:r>
            <a:endParaRPr lang="en-US" sz="1600" dirty="0">
              <a:solidFill>
                <a:srgbClr val="FFFFFF"/>
              </a:solidFill>
              <a:latin typeface="Huawei Sans" panose="020C0503030203020204" pitchFamily="34" charset="0"/>
              <a:ea typeface="方正兰亭黑简体" panose="02000000000000000000" pitchFamily="2" charset="-122"/>
            </a:endParaRPr>
          </a:p>
        </p:txBody>
      </p:sp>
      <p:sp>
        <p:nvSpPr>
          <p:cNvPr id="200" name="矩形 199"/>
          <p:cNvSpPr/>
          <p:nvPr/>
        </p:nvSpPr>
        <p:spPr bwMode="auto">
          <a:xfrm>
            <a:off x="9232014" y="3101019"/>
            <a:ext cx="562132"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sz="1799" dirty="0">
                <a:solidFill>
                  <a:srgbClr val="FFFFFF"/>
                </a:solidFill>
                <a:latin typeface="Huawei Sans" panose="020C0503030203020204" pitchFamily="34" charset="0"/>
                <a:ea typeface="方正兰亭黑简体" panose="02000000000000000000" pitchFamily="2" charset="-122"/>
              </a:rPr>
              <a:t>…</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201" name="矩形 200"/>
          <p:cNvSpPr/>
          <p:nvPr/>
        </p:nvSpPr>
        <p:spPr bwMode="auto">
          <a:xfrm>
            <a:off x="9889370" y="3114620"/>
            <a:ext cx="1237927" cy="371378"/>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600" dirty="0">
                <a:solidFill>
                  <a:srgbClr val="FFFFFF"/>
                </a:solidFill>
                <a:latin typeface="Huawei Sans" panose="020C0503030203020204" pitchFamily="34" charset="0"/>
                <a:ea typeface="方正兰亭黑简体" panose="02000000000000000000" pitchFamily="2" charset="-122"/>
              </a:rPr>
              <a:t>Home L3</a:t>
            </a:r>
            <a:endParaRPr lang="en-US" sz="1600" dirty="0">
              <a:solidFill>
                <a:srgbClr val="FFFFFF"/>
              </a:solidFill>
              <a:latin typeface="Huawei Sans" panose="020C0503030203020204" pitchFamily="34" charset="0"/>
              <a:ea typeface="方正兰亭黑简体" panose="02000000000000000000" pitchFamily="2" charset="-122"/>
            </a:endParaRPr>
          </a:p>
        </p:txBody>
      </p:sp>
      <p:sp>
        <p:nvSpPr>
          <p:cNvPr id="202" name="文本框 201"/>
          <p:cNvSpPr txBox="1"/>
          <p:nvPr/>
        </p:nvSpPr>
        <p:spPr>
          <a:xfrm>
            <a:off x="6041132" y="3758813"/>
            <a:ext cx="5364163" cy="639589"/>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en-US" altLang="zh-CN" sz="1600" dirty="0">
                <a:solidFill>
                  <a:srgbClr val="000000"/>
                </a:solidFill>
                <a:latin typeface="Huawei Sans" panose="020C0503030203020204" pitchFamily="34" charset="0"/>
                <a:ea typeface="方正兰亭黑简体" panose="02000000000000000000" pitchFamily="2" charset="-122"/>
              </a:rPr>
              <a:t>Non-inclusive L3</a:t>
            </a:r>
            <a:r>
              <a:rPr lang="zh-CN" altLang="en-US" sz="1600" dirty="0">
                <a:solidFill>
                  <a:srgbClr val="000000"/>
                </a:solidFill>
                <a:latin typeface="Huawei Sans" panose="020C0503030203020204" pitchFamily="34" charset="0"/>
                <a:ea typeface="方正兰亭黑简体" panose="02000000000000000000" pitchFamily="2" charset="-122"/>
              </a:rPr>
              <a:t>：支持</a:t>
            </a:r>
            <a:r>
              <a:rPr lang="en-US" altLang="zh-CN" sz="1600" dirty="0">
                <a:solidFill>
                  <a:srgbClr val="000000"/>
                </a:solidFill>
                <a:latin typeface="Huawei Sans" panose="020C0503030203020204" pitchFamily="34" charset="0"/>
                <a:ea typeface="方正兰亭黑简体" panose="02000000000000000000" pitchFamily="2" charset="-122"/>
              </a:rPr>
              <a:t>Non-inclusive</a:t>
            </a:r>
            <a:r>
              <a:rPr lang="zh-CN" altLang="en-US" sz="1600" dirty="0">
                <a:solidFill>
                  <a:srgbClr val="000000"/>
                </a:solidFill>
                <a:latin typeface="Huawei Sans" panose="020C0503030203020204" pitchFamily="34" charset="0"/>
                <a:ea typeface="方正兰亭黑简体" panose="02000000000000000000" pitchFamily="2" charset="-122"/>
              </a:rPr>
              <a:t>模式，</a:t>
            </a:r>
            <a:r>
              <a:rPr lang="en-US" altLang="zh-CN" sz="1600" dirty="0">
                <a:solidFill>
                  <a:srgbClr val="000000"/>
                </a:solidFill>
                <a:latin typeface="Huawei Sans" panose="020C0503030203020204" pitchFamily="34" charset="0"/>
                <a:ea typeface="方正兰亭黑简体" panose="02000000000000000000" pitchFamily="2" charset="-122"/>
              </a:rPr>
              <a:t>Memory</a:t>
            </a:r>
            <a:r>
              <a:rPr lang="zh-CN" altLang="en-US" sz="1600" dirty="0">
                <a:solidFill>
                  <a:srgbClr val="000000"/>
                </a:solidFill>
                <a:latin typeface="Huawei Sans" panose="020C0503030203020204" pitchFamily="34" charset="0"/>
                <a:ea typeface="方正兰亭黑简体" panose="02000000000000000000" pitchFamily="2" charset="-122"/>
              </a:rPr>
              <a:t>和</a:t>
            </a:r>
            <a:r>
              <a:rPr lang="en-US" altLang="zh-CN" sz="1600" dirty="0">
                <a:solidFill>
                  <a:srgbClr val="000000"/>
                </a:solidFill>
                <a:latin typeface="Huawei Sans" panose="020C0503030203020204" pitchFamily="34" charset="0"/>
                <a:ea typeface="方正兰亭黑简体" panose="02000000000000000000" pitchFamily="2" charset="-122"/>
              </a:rPr>
              <a:t>L2</a:t>
            </a:r>
            <a:r>
              <a:rPr lang="zh-CN" altLang="en-US" sz="1600" dirty="0">
                <a:solidFill>
                  <a:srgbClr val="000000"/>
                </a:solidFill>
                <a:latin typeface="Huawei Sans" panose="020C0503030203020204" pitchFamily="34" charset="0"/>
                <a:ea typeface="方正兰亭黑简体" panose="02000000000000000000" pitchFamily="2" charset="-122"/>
              </a:rPr>
              <a:t>间直接数据访问</a:t>
            </a:r>
          </a:p>
        </p:txBody>
      </p:sp>
      <p:sp>
        <p:nvSpPr>
          <p:cNvPr id="203" name="矩形 202"/>
          <p:cNvSpPr/>
          <p:nvPr/>
        </p:nvSpPr>
        <p:spPr bwMode="auto">
          <a:xfrm>
            <a:off x="8285825" y="4458142"/>
            <a:ext cx="878400" cy="385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000000"/>
                </a:solidFill>
                <a:latin typeface="Huawei Sans" panose="020C0503030203020204" pitchFamily="34" charset="0"/>
                <a:ea typeface="方正兰亭黑简体" panose="02000000000000000000" pitchFamily="2" charset="-122"/>
              </a:rPr>
              <a:t>L2</a:t>
            </a:r>
            <a:endParaRPr lang="en-US" sz="1799" b="1" dirty="0">
              <a:solidFill>
                <a:srgbClr val="000000"/>
              </a:solidFill>
              <a:latin typeface="Huawei Sans" panose="020C0503030203020204" pitchFamily="34" charset="0"/>
              <a:ea typeface="方正兰亭黑简体" panose="02000000000000000000" pitchFamily="2" charset="-122"/>
            </a:endParaRPr>
          </a:p>
        </p:txBody>
      </p:sp>
      <p:sp>
        <p:nvSpPr>
          <p:cNvPr id="204" name="矩形 203"/>
          <p:cNvSpPr/>
          <p:nvPr/>
        </p:nvSpPr>
        <p:spPr bwMode="auto">
          <a:xfrm>
            <a:off x="8284413" y="5030593"/>
            <a:ext cx="877604" cy="384567"/>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799" b="1" dirty="0">
                <a:solidFill>
                  <a:srgbClr val="FFFFFF"/>
                </a:solidFill>
                <a:latin typeface="Huawei Sans" panose="020C0503030203020204" pitchFamily="34" charset="0"/>
                <a:ea typeface="方正兰亭黑简体" panose="02000000000000000000" pitchFamily="2" charset="-122"/>
              </a:rPr>
              <a:t>L3</a:t>
            </a:r>
            <a:endParaRPr lang="en-US" sz="1799" b="1" dirty="0">
              <a:solidFill>
                <a:srgbClr val="FFFFFF"/>
              </a:solidFill>
              <a:latin typeface="Huawei Sans" panose="020C0503030203020204" pitchFamily="34" charset="0"/>
              <a:ea typeface="方正兰亭黑简体" panose="02000000000000000000" pitchFamily="2" charset="-122"/>
            </a:endParaRPr>
          </a:p>
        </p:txBody>
      </p:sp>
      <p:sp>
        <p:nvSpPr>
          <p:cNvPr id="205" name="矩形 204"/>
          <p:cNvSpPr/>
          <p:nvPr/>
        </p:nvSpPr>
        <p:spPr bwMode="auto">
          <a:xfrm>
            <a:off x="8214889" y="5602411"/>
            <a:ext cx="1100683" cy="57245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sz="1600" dirty="0">
                <a:solidFill>
                  <a:srgbClr val="000000"/>
                </a:solidFill>
                <a:latin typeface="Huawei Sans" panose="020C0503030203020204" pitchFamily="34" charset="0"/>
                <a:ea typeface="方正兰亭黑简体" panose="02000000000000000000" pitchFamily="2" charset="-122"/>
              </a:rPr>
              <a:t>Main</a:t>
            </a:r>
          </a:p>
          <a:p>
            <a:pPr algn="ctr" defTabSz="914126" fontAlgn="base">
              <a:spcBef>
                <a:spcPct val="0"/>
              </a:spcBef>
              <a:spcAft>
                <a:spcPct val="0"/>
              </a:spcAft>
              <a:buClr>
                <a:srgbClr val="CC9900"/>
              </a:buClr>
            </a:pPr>
            <a:r>
              <a:rPr lang="en-US" sz="1600" dirty="0">
                <a:solidFill>
                  <a:srgbClr val="000000"/>
                </a:solidFill>
                <a:latin typeface="Huawei Sans" panose="020C0503030203020204" pitchFamily="34" charset="0"/>
                <a:ea typeface="方正兰亭黑简体" panose="02000000000000000000" pitchFamily="2" charset="-122"/>
              </a:rPr>
              <a:t>Memory</a:t>
            </a:r>
          </a:p>
        </p:txBody>
      </p:sp>
      <p:sp>
        <p:nvSpPr>
          <p:cNvPr id="2" name="标题 1"/>
          <p:cNvSpPr>
            <a:spLocks noGrp="1"/>
          </p:cNvSpPr>
          <p:nvPr>
            <p:ph type="title"/>
          </p:nvPr>
        </p:nvSpPr>
        <p:spPr/>
        <p:txBody>
          <a:bodyPr/>
          <a:lstStyle/>
          <a:p>
            <a:r>
              <a:rPr lang="zh-CN" altLang="en-US" dirty="0"/>
              <a:t>鲲鹏</a:t>
            </a:r>
            <a:r>
              <a:rPr lang="en-US" altLang="zh-CN" dirty="0"/>
              <a:t>920</a:t>
            </a:r>
            <a:r>
              <a:rPr lang="zh-CN" altLang="en-US" dirty="0"/>
              <a:t>系列芯片架构</a:t>
            </a:r>
            <a:r>
              <a:rPr lang="en-US" altLang="zh-CN" dirty="0"/>
              <a:t>——Cache</a:t>
            </a:r>
            <a:r>
              <a:rPr lang="zh-CN" altLang="en-US" dirty="0"/>
              <a:t>模式</a:t>
            </a:r>
          </a:p>
        </p:txBody>
      </p:sp>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AAACCA0B-F921-BD15-283E-CD697B696927}"/>
                  </a:ext>
                </a:extLst>
              </p14:cNvPr>
              <p14:cNvContentPartPr/>
              <p14:nvPr/>
            </p14:nvContentPartPr>
            <p14:xfrm>
              <a:off x="1167120" y="542520"/>
              <a:ext cx="10211400" cy="5973120"/>
            </p14:xfrm>
          </p:contentPart>
        </mc:Choice>
        <mc:Fallback>
          <p:pic>
            <p:nvPicPr>
              <p:cNvPr id="4" name="墨迹 3">
                <a:extLst>
                  <a:ext uri="{FF2B5EF4-FFF2-40B4-BE49-F238E27FC236}">
                    <a16:creationId xmlns:a16="http://schemas.microsoft.com/office/drawing/2014/main" id="{AAACCA0B-F921-BD15-283E-CD697B696927}"/>
                  </a:ext>
                </a:extLst>
              </p:cNvPr>
              <p:cNvPicPr/>
              <p:nvPr/>
            </p:nvPicPr>
            <p:blipFill>
              <a:blip r:embed="rId4"/>
              <a:stretch>
                <a:fillRect/>
              </a:stretch>
            </p:blipFill>
            <p:spPr>
              <a:xfrm>
                <a:off x="1157760" y="533160"/>
                <a:ext cx="10230120" cy="5991840"/>
              </a:xfrm>
              <a:prstGeom prst="rect">
                <a:avLst/>
              </a:prstGeom>
            </p:spPr>
          </p:pic>
        </mc:Fallback>
      </mc:AlternateContent>
    </p:spTree>
    <p:extLst>
      <p:ext uri="{BB962C8B-B14F-4D97-AF65-F5344CB8AC3E}">
        <p14:creationId xmlns:p14="http://schemas.microsoft.com/office/powerpoint/2010/main" val="3599618764"/>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芯片架构</a:t>
            </a:r>
            <a:r>
              <a:rPr lang="en-US" altLang="zh-CN"/>
              <a:t>– Cache </a:t>
            </a:r>
            <a:r>
              <a:rPr lang="zh-CN" altLang="en-US"/>
              <a:t>时延</a:t>
            </a:r>
            <a:endParaRPr lang="zh-CN" altLang="en-US" dirty="0"/>
          </a:p>
        </p:txBody>
      </p:sp>
      <p:sp>
        <p:nvSpPr>
          <p:cNvPr id="5" name="TextBox 13"/>
          <p:cNvSpPr txBox="1">
            <a:spLocks noGrp="1" noChangeArrowheads="1"/>
          </p:cNvSpPr>
          <p:nvPr>
            <p:ph type="body" sz="quarter" idx="10"/>
          </p:nvPr>
        </p:nvSpPr>
        <p:spPr/>
        <p:txBody>
          <a:bodyPr/>
          <a:lstStyle/>
          <a:p>
            <a:pPr marL="288000" indent="-288000">
              <a:lnSpc>
                <a:spcPts val="2500"/>
              </a:lnSpc>
              <a:spcBef>
                <a:spcPts val="0"/>
              </a:spcBef>
            </a:pPr>
            <a:r>
              <a:rPr lang="zh-CN" altLang="en-US" sz="2000" dirty="0"/>
              <a:t>前端限制：主要是</a:t>
            </a:r>
            <a:r>
              <a:rPr lang="en-US" altLang="zh-CN" sz="2000" dirty="0" err="1"/>
              <a:t>iCache</a:t>
            </a:r>
            <a:r>
              <a:rPr lang="en-US" altLang="zh-CN" sz="2000" dirty="0"/>
              <a:t> Miss, </a:t>
            </a:r>
            <a:r>
              <a:rPr lang="en-US" altLang="zh-CN" sz="2000" dirty="0" err="1"/>
              <a:t>iTLB</a:t>
            </a:r>
            <a:r>
              <a:rPr lang="en-US" altLang="zh-CN" sz="2000" dirty="0"/>
              <a:t> Miss</a:t>
            </a:r>
            <a:r>
              <a:rPr lang="zh-CN" altLang="en-US" sz="2000" dirty="0"/>
              <a:t>。指令解码能力不足也是原因之一，但可能性较低。</a:t>
            </a:r>
            <a:endParaRPr lang="en-US" altLang="zh-CN" sz="2000" dirty="0"/>
          </a:p>
          <a:p>
            <a:pPr marL="288000" indent="-288000">
              <a:lnSpc>
                <a:spcPts val="2500"/>
              </a:lnSpc>
              <a:spcBef>
                <a:spcPts val="0"/>
              </a:spcBef>
            </a:pPr>
            <a:r>
              <a:rPr lang="zh-CN" altLang="en-US" sz="2000" dirty="0"/>
              <a:t>后端限制：主要是各级</a:t>
            </a:r>
            <a:r>
              <a:rPr lang="en-US" altLang="zh-CN" sz="2000" dirty="0"/>
              <a:t>cache </a:t>
            </a:r>
            <a:r>
              <a:rPr lang="zh-CN" altLang="en-US" sz="2000" dirty="0"/>
              <a:t>包括</a:t>
            </a:r>
            <a:r>
              <a:rPr lang="en-US" altLang="zh-CN" sz="2000" dirty="0" err="1"/>
              <a:t>dTLB</a:t>
            </a:r>
            <a:r>
              <a:rPr lang="en-US" altLang="zh-CN" sz="2000" dirty="0"/>
              <a:t> miss</a:t>
            </a:r>
            <a:r>
              <a:rPr lang="zh-CN" altLang="en-US" sz="2000" dirty="0"/>
              <a:t>。执行单元资源不足也是原因之一，但可能性较低。</a:t>
            </a:r>
            <a:endParaRPr lang="en-US" altLang="zh-CN" sz="2000" dirty="0"/>
          </a:p>
          <a:p>
            <a:pPr marL="288000" indent="-288000">
              <a:lnSpc>
                <a:spcPts val="2500"/>
              </a:lnSpc>
              <a:spcBef>
                <a:spcPts val="0"/>
              </a:spcBef>
            </a:pPr>
            <a:r>
              <a:rPr lang="zh-CN" altLang="en-US" sz="2000" dirty="0"/>
              <a:t>错误分支预测：与</a:t>
            </a:r>
            <a:r>
              <a:rPr lang="en-US" altLang="zh-CN" sz="2000" dirty="0"/>
              <a:t>Cache</a:t>
            </a:r>
            <a:r>
              <a:rPr lang="zh-CN" altLang="en-US" sz="2000" dirty="0"/>
              <a:t>无关，但好的编码习惯能减少分支预测错误。</a:t>
            </a:r>
            <a:endParaRPr lang="en-US" altLang="zh-CN" sz="2000" dirty="0"/>
          </a:p>
        </p:txBody>
      </p:sp>
      <p:sp>
        <p:nvSpPr>
          <p:cNvPr id="6" name="矩形 5"/>
          <p:cNvSpPr/>
          <p:nvPr/>
        </p:nvSpPr>
        <p:spPr bwMode="auto">
          <a:xfrm>
            <a:off x="9883673" y="3007105"/>
            <a:ext cx="783568" cy="37100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t" anchorCtr="0" compatLnSpc="1">
            <a:prstTxWarp prst="textNoShape">
              <a:avLst/>
            </a:prstTxWarp>
          </a:bodyPr>
          <a:lstStyle/>
          <a:p>
            <a:pPr algn="ctr" defTabSz="914126" fontAlgn="base">
              <a:spcBef>
                <a:spcPct val="0"/>
              </a:spcBef>
              <a:spcAft>
                <a:spcPct val="0"/>
              </a:spcAft>
              <a:buClr>
                <a:srgbClr val="CC9900"/>
              </a:buClr>
            </a:pPr>
            <a:r>
              <a:rPr lang="en-US" altLang="zh-CN" sz="1600" dirty="0" err="1">
                <a:solidFill>
                  <a:schemeClr val="tx1"/>
                </a:solidFill>
                <a:latin typeface="Huawei Sans" panose="020C0503030203020204" pitchFamily="34" charset="0"/>
                <a:ea typeface="方正兰亭黑简体" panose="02000000000000000000" pitchFamily="2" charset="-122"/>
              </a:rPr>
              <a:t>Reg</a:t>
            </a:r>
            <a:endParaRPr lang="zh-CN" altLang="en-US" sz="1600" dirty="0">
              <a:solidFill>
                <a:schemeClr val="tx1"/>
              </a:solidFill>
              <a:latin typeface="Huawei Sans" panose="020C0503030203020204" pitchFamily="34" charset="0"/>
              <a:ea typeface="方正兰亭黑简体" panose="02000000000000000000" pitchFamily="2" charset="-122"/>
            </a:endParaRPr>
          </a:p>
        </p:txBody>
      </p:sp>
      <p:sp>
        <p:nvSpPr>
          <p:cNvPr id="8" name="矩形 7"/>
          <p:cNvSpPr/>
          <p:nvPr/>
        </p:nvSpPr>
        <p:spPr bwMode="auto">
          <a:xfrm>
            <a:off x="7829775" y="3640764"/>
            <a:ext cx="1252706" cy="37100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L1 I-cache</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9" name="矩形 8"/>
          <p:cNvSpPr/>
          <p:nvPr/>
        </p:nvSpPr>
        <p:spPr bwMode="auto">
          <a:xfrm>
            <a:off x="9649104" y="3640764"/>
            <a:ext cx="1252706" cy="37100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L1 D-cache</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10" name="矩形 9"/>
          <p:cNvSpPr/>
          <p:nvPr/>
        </p:nvSpPr>
        <p:spPr bwMode="auto">
          <a:xfrm>
            <a:off x="7829776" y="4299430"/>
            <a:ext cx="3072034" cy="37100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L2 cache</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11" name="矩形 10"/>
          <p:cNvSpPr/>
          <p:nvPr/>
        </p:nvSpPr>
        <p:spPr bwMode="auto">
          <a:xfrm>
            <a:off x="7829776" y="4990724"/>
            <a:ext cx="3072034" cy="371007"/>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L3 cache</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12" name="矩形 11"/>
          <p:cNvSpPr/>
          <p:nvPr/>
        </p:nvSpPr>
        <p:spPr bwMode="auto">
          <a:xfrm>
            <a:off x="7829776" y="5829768"/>
            <a:ext cx="3072034" cy="371007"/>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16" tIns="45708" rIns="91416" bIns="45708" numCol="1" rtlCol="0" anchor="ctr" anchorCtr="0" compatLnSpc="1">
            <a:prstTxWarp prst="textNoShape">
              <a:avLst/>
            </a:prstTxWarp>
          </a:bodyPr>
          <a:lstStyle/>
          <a:p>
            <a:pPr algn="ctr" defTabSz="914126" fontAlgn="base">
              <a:spcBef>
                <a:spcPct val="0"/>
              </a:spcBef>
              <a:spcAft>
                <a:spcPct val="0"/>
              </a:spcAft>
              <a:buClr>
                <a:srgbClr val="CC9900"/>
              </a:buClr>
            </a:pPr>
            <a:r>
              <a:rPr lang="en-US" altLang="zh-CN" sz="1400" dirty="0">
                <a:solidFill>
                  <a:schemeClr val="tx1"/>
                </a:solidFill>
                <a:latin typeface="Huawei Sans" panose="020C0503030203020204" pitchFamily="34" charset="0"/>
                <a:ea typeface="方正兰亭黑简体" panose="02000000000000000000" pitchFamily="2" charset="-122"/>
              </a:rPr>
              <a:t>Main Memory</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13" name="矩形 12"/>
          <p:cNvSpPr/>
          <p:nvPr/>
        </p:nvSpPr>
        <p:spPr bwMode="auto">
          <a:xfrm>
            <a:off x="7681558" y="2827559"/>
            <a:ext cx="3371714" cy="2001935"/>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anose="05000000000000000000" pitchFamily="2" charset="2"/>
              <a:buChar char="n"/>
            </a:pPr>
            <a:endParaRPr lang="zh-CN" altLang="en-US" sz="1799" b="1">
              <a:latin typeface="Huawei Sans" panose="020C0503030203020204" pitchFamily="34" charset="0"/>
              <a:ea typeface="方正兰亭黑简体" panose="02000000000000000000" pitchFamily="2" charset="-122"/>
            </a:endParaRPr>
          </a:p>
        </p:txBody>
      </p:sp>
      <p:sp>
        <p:nvSpPr>
          <p:cNvPr id="14" name="矩形 13"/>
          <p:cNvSpPr/>
          <p:nvPr/>
        </p:nvSpPr>
        <p:spPr bwMode="auto">
          <a:xfrm>
            <a:off x="7396624" y="2720547"/>
            <a:ext cx="3977198" cy="3088530"/>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defTabSz="914126" fontAlgn="base">
              <a:spcBef>
                <a:spcPct val="0"/>
              </a:spcBef>
              <a:spcAft>
                <a:spcPct val="0"/>
              </a:spcAft>
              <a:buClr>
                <a:srgbClr val="CC9900"/>
              </a:buClr>
              <a:buFont typeface="Wingdings" panose="05000000000000000000" pitchFamily="2" charset="2"/>
              <a:buChar char="n"/>
            </a:pPr>
            <a:endParaRPr lang="zh-CN" altLang="en-US" sz="1799" b="1">
              <a:latin typeface="Huawei Sans" panose="020C0503030203020204" pitchFamily="34" charset="0"/>
              <a:ea typeface="方正兰亭黑简体" panose="02000000000000000000" pitchFamily="2" charset="-122"/>
            </a:endParaRPr>
          </a:p>
        </p:txBody>
      </p:sp>
      <p:cxnSp>
        <p:nvCxnSpPr>
          <p:cNvPr id="16" name="直接连接符 15"/>
          <p:cNvCxnSpPr>
            <a:stCxn id="8" idx="2"/>
          </p:cNvCxnSpPr>
          <p:nvPr/>
        </p:nvCxnSpPr>
        <p:spPr bwMode="auto">
          <a:xfrm>
            <a:off x="8456128" y="4011772"/>
            <a:ext cx="0" cy="2876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6" idx="2"/>
            <a:endCxn id="9" idx="0"/>
          </p:cNvCxnSpPr>
          <p:nvPr/>
        </p:nvCxnSpPr>
        <p:spPr bwMode="auto">
          <a:xfrm>
            <a:off x="10275457" y="3378112"/>
            <a:ext cx="0" cy="2626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9" idx="2"/>
          </p:cNvCxnSpPr>
          <p:nvPr/>
        </p:nvCxnSpPr>
        <p:spPr bwMode="auto">
          <a:xfrm>
            <a:off x="10275457" y="4011772"/>
            <a:ext cx="0" cy="28765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10" idx="2"/>
            <a:endCxn id="11" idx="0"/>
          </p:cNvCxnSpPr>
          <p:nvPr/>
        </p:nvCxnSpPr>
        <p:spPr bwMode="auto">
          <a:xfrm>
            <a:off x="9365793" y="4670437"/>
            <a:ext cx="0" cy="320287"/>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9365793" y="5006099"/>
            <a:ext cx="0" cy="7940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本框 24"/>
          <p:cNvSpPr txBox="1"/>
          <p:nvPr/>
        </p:nvSpPr>
        <p:spPr>
          <a:xfrm>
            <a:off x="7829776" y="2884912"/>
            <a:ext cx="1084579" cy="307697"/>
          </a:xfrm>
          <a:prstGeom prst="rect">
            <a:avLst/>
          </a:prstGeom>
          <a:noFill/>
        </p:spPr>
        <p:txBody>
          <a:bodyPr wrap="square" rtlCol="0">
            <a:spAutoFit/>
          </a:bodyPr>
          <a:lstStyle/>
          <a:p>
            <a:pPr>
              <a:buNone/>
            </a:pPr>
            <a:r>
              <a:rPr lang="en-US" altLang="zh-CN" sz="1400" dirty="0">
                <a:latin typeface="Huawei Sans" panose="020C0503030203020204" pitchFamily="34" charset="0"/>
                <a:ea typeface="方正兰亭黑简体" panose="02000000000000000000" pitchFamily="2" charset="-122"/>
              </a:rPr>
              <a:t>Core</a:t>
            </a:r>
            <a:endParaRPr lang="zh-CN" altLang="en-US" sz="1400" dirty="0">
              <a:latin typeface="Huawei Sans" panose="020C0503030203020204" pitchFamily="34" charset="0"/>
              <a:ea typeface="方正兰亭黑简体" panose="02000000000000000000" pitchFamily="2" charset="-122"/>
            </a:endParaRPr>
          </a:p>
        </p:txBody>
      </p:sp>
      <p:sp>
        <p:nvSpPr>
          <p:cNvPr id="26" name="文本框 25"/>
          <p:cNvSpPr txBox="1"/>
          <p:nvPr/>
        </p:nvSpPr>
        <p:spPr>
          <a:xfrm>
            <a:off x="7422286" y="5492481"/>
            <a:ext cx="1084579" cy="307697"/>
          </a:xfrm>
          <a:prstGeom prst="rect">
            <a:avLst/>
          </a:prstGeom>
          <a:noFill/>
        </p:spPr>
        <p:txBody>
          <a:bodyPr wrap="square" rtlCol="0">
            <a:spAutoFit/>
          </a:bodyPr>
          <a:lstStyle/>
          <a:p>
            <a:pPr>
              <a:buNone/>
            </a:pPr>
            <a:r>
              <a:rPr lang="en-US" altLang="zh-CN" sz="1400" dirty="0" err="1">
                <a:latin typeface="Huawei Sans" panose="020C0503030203020204" pitchFamily="34" charset="0"/>
                <a:ea typeface="方正兰亭黑简体" panose="02000000000000000000" pitchFamily="2" charset="-122"/>
              </a:rPr>
              <a:t>UnCore</a:t>
            </a:r>
            <a:endParaRPr lang="zh-CN" altLang="en-US" sz="1400" dirty="0">
              <a:latin typeface="Huawei Sans" panose="020C0503030203020204" pitchFamily="34" charset="0"/>
              <a:ea typeface="方正兰亭黑简体" panose="02000000000000000000" pitchFamily="2" charset="-122"/>
            </a:endParaRPr>
          </a:p>
        </p:txBody>
      </p:sp>
      <p:cxnSp>
        <p:nvCxnSpPr>
          <p:cNvPr id="30" name="直接连接符 29"/>
          <p:cNvCxnSpPr/>
          <p:nvPr/>
        </p:nvCxnSpPr>
        <p:spPr bwMode="auto">
          <a:xfrm>
            <a:off x="9256151" y="2253129"/>
            <a:ext cx="9513" cy="3535025"/>
          </a:xfrm>
          <a:prstGeom prst="line">
            <a:avLst/>
          </a:prstGeom>
          <a:noFill/>
          <a:ln w="9525" cap="flat" cmpd="sng" algn="ctr">
            <a:solidFill>
              <a:schemeClr val="tx1"/>
            </a:solidFill>
            <a:prstDash val="lg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7528715" y="2307695"/>
            <a:ext cx="1540271" cy="307777"/>
          </a:xfrm>
          <a:prstGeom prst="rect">
            <a:avLst/>
          </a:prstGeom>
          <a:noFill/>
        </p:spPr>
        <p:txBody>
          <a:bodyPr wrap="square" rtlCol="0">
            <a:spAutoFit/>
          </a:bodyPr>
          <a:lstStyle/>
          <a:p>
            <a:pPr>
              <a:buNone/>
            </a:pPr>
            <a:r>
              <a:rPr lang="en-US" altLang="zh-CN" sz="1400" dirty="0">
                <a:latin typeface="Huawei Sans" panose="020C0503030203020204" pitchFamily="34" charset="0"/>
                <a:ea typeface="方正兰亭黑简体" panose="02000000000000000000" pitchFamily="2" charset="-122"/>
              </a:rPr>
              <a:t>Front End stall</a:t>
            </a:r>
            <a:endParaRPr lang="zh-CN" altLang="en-US" sz="1400" dirty="0">
              <a:latin typeface="Huawei Sans" panose="020C0503030203020204" pitchFamily="34" charset="0"/>
              <a:ea typeface="方正兰亭黑简体" panose="02000000000000000000" pitchFamily="2" charset="-122"/>
            </a:endParaRPr>
          </a:p>
        </p:txBody>
      </p:sp>
      <p:sp>
        <p:nvSpPr>
          <p:cNvPr id="32" name="文本框 31"/>
          <p:cNvSpPr txBox="1"/>
          <p:nvPr/>
        </p:nvSpPr>
        <p:spPr>
          <a:xfrm>
            <a:off x="9576701" y="2302703"/>
            <a:ext cx="1397511" cy="307697"/>
          </a:xfrm>
          <a:prstGeom prst="rect">
            <a:avLst/>
          </a:prstGeom>
          <a:noFill/>
        </p:spPr>
        <p:txBody>
          <a:bodyPr wrap="square" rtlCol="0">
            <a:spAutoFit/>
          </a:bodyPr>
          <a:lstStyle/>
          <a:p>
            <a:pPr>
              <a:buNone/>
            </a:pPr>
            <a:r>
              <a:rPr lang="en-US" altLang="zh-CN" sz="1400" dirty="0">
                <a:latin typeface="Huawei Sans" panose="020C0503030203020204" pitchFamily="34" charset="0"/>
                <a:ea typeface="方正兰亭黑简体" panose="02000000000000000000" pitchFamily="2" charset="-122"/>
              </a:rPr>
              <a:t>Back End stall</a:t>
            </a:r>
            <a:endParaRPr lang="zh-CN" altLang="en-US" sz="1400" dirty="0">
              <a:latin typeface="Huawei Sans" panose="020C0503030203020204" pitchFamily="34" charset="0"/>
              <a:ea typeface="方正兰亭黑简体" panose="02000000000000000000" pitchFamily="2" charset="-122"/>
            </a:endParaRPr>
          </a:p>
        </p:txBody>
      </p:sp>
      <p:cxnSp>
        <p:nvCxnSpPr>
          <p:cNvPr id="34" name="直接箭头连接符 33"/>
          <p:cNvCxnSpPr/>
          <p:nvPr/>
        </p:nvCxnSpPr>
        <p:spPr bwMode="auto">
          <a:xfrm>
            <a:off x="8601841" y="4011772"/>
            <a:ext cx="0" cy="1915783"/>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p:cNvCxnSpPr/>
          <p:nvPr/>
        </p:nvCxnSpPr>
        <p:spPr bwMode="auto">
          <a:xfrm>
            <a:off x="10685235" y="4011772"/>
            <a:ext cx="0" cy="1915783"/>
          </a:xfrm>
          <a:prstGeom prst="straightConnector1">
            <a:avLst/>
          </a:prstGeom>
          <a:noFill/>
          <a:ln w="9525" cap="flat" cmpd="sng" algn="ctr">
            <a:solidFill>
              <a:srgbClr val="FF0000"/>
            </a:solidFill>
            <a:prstDash val="solid"/>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Box 30"/>
          <p:cNvSpPr txBox="1">
            <a:spLocks noChangeArrowheads="1"/>
          </p:cNvSpPr>
          <p:nvPr/>
        </p:nvSpPr>
        <p:spPr bwMode="auto">
          <a:xfrm>
            <a:off x="710254" y="2376655"/>
            <a:ext cx="6199792" cy="3302764"/>
          </a:xfrm>
          <a:prstGeom prst="rect">
            <a:avLst/>
          </a:prstGeom>
          <a:noFill/>
          <a:ln w="9525">
            <a:noFill/>
            <a:miter lim="800000"/>
            <a:headEnd/>
            <a:tailEnd/>
          </a:ln>
        </p:spPr>
        <p:txBody>
          <a:bodyPr wrap="square">
            <a:spAutoFit/>
          </a:bodyPr>
          <a:lstStyle/>
          <a:p>
            <a:pPr marL="302279"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三类 </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 Misses</a:t>
            </a:r>
          </a:p>
          <a:p>
            <a:pPr marL="302279" indent="-302279" algn="just" defTabSz="914034" fontAlgn="ctr">
              <a:lnSpc>
                <a:spcPts val="2500"/>
              </a:lnSpc>
              <a:buSzPct val="50000"/>
              <a:buFont typeface="Wingdings" panose="05000000000000000000" pitchFamily="2" charset="2"/>
              <a:buChar char="l"/>
            </a:pP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Compulsory Misses</a:t>
            </a:r>
          </a:p>
          <a:p>
            <a:pPr marL="302279" lvl="1"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第一次读取数据时的 </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 miss</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2000" dirty="0">
              <a:latin typeface="Huawei Sans" panose="020C0503030203020204" pitchFamily="34" charset="0"/>
              <a:ea typeface="方正兰亭黑简体" panose="02000000000000000000" pitchFamily="2" charset="-122"/>
              <a:cs typeface="Huawei Sans" panose="020C0503030203020204" pitchFamily="34" charset="0"/>
            </a:endParaRPr>
          </a:p>
          <a:p>
            <a:pPr marL="302279" indent="-302279" algn="just" defTabSz="914034" fontAlgn="ctr">
              <a:lnSpc>
                <a:spcPts val="2500"/>
              </a:lnSpc>
              <a:buSzPct val="50000"/>
              <a:buFont typeface="Wingdings" panose="05000000000000000000" pitchFamily="2" charset="2"/>
              <a:buChar char="l"/>
            </a:pP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Capacity Misses </a:t>
            </a:r>
          </a:p>
          <a:p>
            <a:pPr marL="302279" lvl="2"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没有足够</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空间存储所有热数据</a:t>
            </a:r>
            <a:endParaRPr lang="en-US" altLang="zh-CN" sz="2000" dirty="0">
              <a:latin typeface="Huawei Sans" panose="020C0503030203020204" pitchFamily="34" charset="0"/>
              <a:ea typeface="方正兰亭黑简体" panose="02000000000000000000" pitchFamily="2" charset="-122"/>
              <a:cs typeface="Huawei Sans" panose="020C0503030203020204" pitchFamily="34" charset="0"/>
            </a:endParaRPr>
          </a:p>
          <a:p>
            <a:pPr marL="302279" lvl="2"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在两次连续使用某一</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数据之间，出现了太多的其它数据冲刷。</a:t>
            </a:r>
            <a:endParaRPr lang="en-US" altLang="zh-CN" sz="2000" dirty="0">
              <a:latin typeface="Huawei Sans" panose="020C0503030203020204" pitchFamily="34" charset="0"/>
              <a:ea typeface="方正兰亭黑简体" panose="02000000000000000000" pitchFamily="2" charset="-122"/>
              <a:cs typeface="Huawei Sans" panose="020C0503030203020204" pitchFamily="34" charset="0"/>
            </a:endParaRPr>
          </a:p>
          <a:p>
            <a:pPr marL="302279" indent="-302279" algn="just" defTabSz="914034" fontAlgn="ctr">
              <a:lnSpc>
                <a:spcPts val="2500"/>
              </a:lnSpc>
              <a:buSzPct val="50000"/>
              <a:buFont typeface="Wingdings" panose="05000000000000000000" pitchFamily="2" charset="2"/>
              <a:buChar char="l"/>
            </a:pP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Conflict Misses </a:t>
            </a:r>
          </a:p>
          <a:p>
            <a:pPr marL="302279" lvl="1" indent="-302279" algn="just" defTabSz="914034" fontAlgn="ctr">
              <a:lnSpc>
                <a:spcPts val="2500"/>
              </a:lnSpc>
              <a:buSzPct val="50000"/>
              <a:buFont typeface="Wingdings" panose="05000000000000000000" pitchFamily="2" charset="2"/>
              <a:buChar char="l"/>
            </a:pP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太多（超过</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Associativity Way</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）不同数据映射到同一 </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 Set</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中造成</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Cache</a:t>
            </a:r>
            <a:r>
              <a:rPr lang="zh-CN" altLang="en-US" sz="2000" dirty="0">
                <a:latin typeface="Huawei Sans" panose="020C0503030203020204" pitchFamily="34" charset="0"/>
                <a:ea typeface="方正兰亭黑简体" panose="02000000000000000000" pitchFamily="2" charset="-122"/>
                <a:cs typeface="Huawei Sans" panose="020C0503030203020204" pitchFamily="34" charset="0"/>
              </a:rPr>
              <a:t>碰撞。</a:t>
            </a:r>
            <a:r>
              <a:rPr lang="en-US" altLang="zh-CN" sz="2000" dirty="0">
                <a:latin typeface="Huawei Sans" panose="020C0503030203020204" pitchFamily="34" charset="0"/>
                <a:ea typeface="方正兰亭黑简体" panose="02000000000000000000" pitchFamily="2" charset="-122"/>
                <a:cs typeface="Huawei Sans" panose="020C0503030203020204" pitchFamily="34" charset="0"/>
              </a:rPr>
              <a:t> </a:t>
            </a: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F15E526E-32E8-7E1D-63DD-BE75C6D05A7C}"/>
                  </a:ext>
                </a:extLst>
              </p14:cNvPr>
              <p14:cNvContentPartPr/>
              <p14:nvPr/>
            </p14:nvContentPartPr>
            <p14:xfrm>
              <a:off x="1095480" y="578160"/>
              <a:ext cx="4463640" cy="2221560"/>
            </p14:xfrm>
          </p:contentPart>
        </mc:Choice>
        <mc:Fallback>
          <p:pic>
            <p:nvPicPr>
              <p:cNvPr id="3" name="墨迹 2">
                <a:extLst>
                  <a:ext uri="{FF2B5EF4-FFF2-40B4-BE49-F238E27FC236}">
                    <a16:creationId xmlns:a16="http://schemas.microsoft.com/office/drawing/2014/main" id="{F15E526E-32E8-7E1D-63DD-BE75C6D05A7C}"/>
                  </a:ext>
                </a:extLst>
              </p:cNvPr>
              <p:cNvPicPr/>
              <p:nvPr/>
            </p:nvPicPr>
            <p:blipFill>
              <a:blip r:embed="rId3"/>
              <a:stretch>
                <a:fillRect/>
              </a:stretch>
            </p:blipFill>
            <p:spPr>
              <a:xfrm>
                <a:off x="1086120" y="568800"/>
                <a:ext cx="4482360" cy="2240280"/>
              </a:xfrm>
              <a:prstGeom prst="rect">
                <a:avLst/>
              </a:prstGeom>
            </p:spPr>
          </p:pic>
        </mc:Fallback>
      </mc:AlternateContent>
    </p:spTree>
    <p:extLst>
      <p:ext uri="{BB962C8B-B14F-4D97-AF65-F5344CB8AC3E}">
        <p14:creationId xmlns:p14="http://schemas.microsoft.com/office/powerpoint/2010/main" val="386958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冯</a:t>
            </a:r>
            <a:r>
              <a:rPr lang="zh-CN" altLang="en-US" dirty="0">
                <a:sym typeface="Wingdings" pitchFamily="2" charset="2"/>
              </a:rPr>
              <a:t>诺依曼计算机模型</a:t>
            </a:r>
            <a:endParaRPr lang="zh-CN" altLang="en-US" dirty="0"/>
          </a:p>
        </p:txBody>
      </p:sp>
      <p:pic>
        <p:nvPicPr>
          <p:cNvPr id="4" name="内容占位符 5" descr="00adf41633c29317962b43a4.jpg"/>
          <p:cNvPicPr>
            <a:picLocks noChangeAspect="1"/>
          </p:cNvPicPr>
          <p:nvPr/>
        </p:nvPicPr>
        <p:blipFill>
          <a:blip r:embed="rId3"/>
          <a:srcRect/>
          <a:stretch>
            <a:fillRect/>
          </a:stretch>
        </p:blipFill>
        <p:spPr>
          <a:xfrm>
            <a:off x="8567878" y="2978832"/>
            <a:ext cx="1919421" cy="2442540"/>
          </a:xfrm>
          <a:prstGeom prst="rect">
            <a:avLst/>
          </a:prstGeom>
        </p:spPr>
      </p:pic>
      <p:sp>
        <p:nvSpPr>
          <p:cNvPr id="5" name="标题 1"/>
          <p:cNvSpPr txBox="1">
            <a:spLocks/>
          </p:cNvSpPr>
          <p:nvPr/>
        </p:nvSpPr>
        <p:spPr bwMode="auto">
          <a:xfrm>
            <a:off x="8267448" y="5436751"/>
            <a:ext cx="2880320" cy="487363"/>
          </a:xfrm>
          <a:prstGeom prst="rect">
            <a:avLst/>
          </a:prstGeom>
          <a:noFill/>
          <a:ln w="9525">
            <a:noFill/>
            <a:miter lim="800000"/>
            <a:headEnd/>
            <a:tailEnd/>
          </a:ln>
        </p:spPr>
        <p:txBody>
          <a:bodyPr anchor="ctr"/>
          <a:lstStyle/>
          <a:p>
            <a:r>
              <a:rPr lang="zh-CN" altLang="en-US" sz="1400" dirty="0">
                <a:latin typeface="Huawei Sans" panose="020C0503030203020204" pitchFamily="34" charset="0"/>
                <a:ea typeface="方正兰亭黑简体" panose="02000000000000000000" pitchFamily="2" charset="-122"/>
              </a:rPr>
              <a:t>计算机之父</a:t>
            </a:r>
            <a:r>
              <a:rPr lang="en-US" altLang="zh-CN" sz="1400" dirty="0">
                <a:latin typeface="Huawei Sans" panose="020C0503030203020204" pitchFamily="34" charset="0"/>
                <a:ea typeface="方正兰亭黑简体" panose="02000000000000000000" pitchFamily="2" charset="-122"/>
              </a:rPr>
              <a:t>——</a:t>
            </a:r>
            <a:r>
              <a:rPr lang="zh-CN" altLang="en-US" sz="1400" dirty="0">
                <a:latin typeface="Huawei Sans" panose="020C0503030203020204" pitchFamily="34" charset="0"/>
                <a:ea typeface="方正兰亭黑简体" panose="02000000000000000000" pitchFamily="2" charset="-122"/>
              </a:rPr>
              <a:t>约翰</a:t>
            </a:r>
            <a:r>
              <a:rPr lang="en-US" altLang="zh-CN" sz="1400" dirty="0">
                <a:latin typeface="Huawei Sans" panose="020C0503030203020204" pitchFamily="34" charset="0"/>
                <a:ea typeface="方正兰亭黑简体" panose="02000000000000000000" pitchFamily="2" charset="-122"/>
                <a:sym typeface="Wingdings" pitchFamily="2" charset="2"/>
              </a:rPr>
              <a:t>·</a:t>
            </a:r>
            <a:r>
              <a:rPr lang="zh-CN" altLang="en-US" sz="1400" dirty="0">
                <a:latin typeface="Huawei Sans" panose="020C0503030203020204" pitchFamily="34" charset="0"/>
                <a:ea typeface="方正兰亭黑简体" panose="02000000000000000000" pitchFamily="2" charset="-122"/>
              </a:rPr>
              <a:t>冯</a:t>
            </a:r>
            <a:r>
              <a:rPr lang="en-US" altLang="zh-CN" sz="1400" dirty="0">
                <a:latin typeface="Huawei Sans" panose="020C0503030203020204" pitchFamily="34" charset="0"/>
                <a:ea typeface="方正兰亭黑简体" panose="02000000000000000000" pitchFamily="2" charset="-122"/>
                <a:sym typeface="Wingdings" pitchFamily="2" charset="2"/>
              </a:rPr>
              <a:t>·</a:t>
            </a:r>
            <a:r>
              <a:rPr lang="zh-CN" altLang="en-US" sz="1400" dirty="0">
                <a:latin typeface="Huawei Sans" panose="020C0503030203020204" pitchFamily="34" charset="0"/>
                <a:ea typeface="方正兰亭黑简体" panose="02000000000000000000" pitchFamily="2" charset="-122"/>
              </a:rPr>
              <a:t>诺依曼</a:t>
            </a:r>
          </a:p>
        </p:txBody>
      </p:sp>
      <p:sp>
        <p:nvSpPr>
          <p:cNvPr id="7" name="矩形 6"/>
          <p:cNvSpPr/>
          <p:nvPr/>
        </p:nvSpPr>
        <p:spPr bwMode="auto">
          <a:xfrm>
            <a:off x="3439510" y="2045120"/>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effectLst/>
                <a:latin typeface="Huawei Sans" panose="020C0503030203020204" pitchFamily="34" charset="0"/>
                <a:ea typeface="方正兰亭黑简体" panose="02000000000000000000" pitchFamily="2" charset="-122"/>
              </a:rPr>
              <a:t>运算器</a:t>
            </a:r>
          </a:p>
        </p:txBody>
      </p:sp>
      <p:sp>
        <p:nvSpPr>
          <p:cNvPr id="8" name="矩形 7"/>
          <p:cNvSpPr/>
          <p:nvPr/>
        </p:nvSpPr>
        <p:spPr bwMode="auto">
          <a:xfrm>
            <a:off x="3439510" y="3174699"/>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a:latin typeface="Huawei Sans" panose="020C0503030203020204" pitchFamily="34" charset="0"/>
                <a:ea typeface="方正兰亭黑简体" panose="02000000000000000000" pitchFamily="2" charset="-122"/>
              </a:rPr>
              <a:t>存储</a:t>
            </a:r>
            <a:r>
              <a:rPr kumimoji="0" lang="zh-CN" altLang="en-US" sz="1600" b="0" i="0" u="none" strike="noStrike" cap="none" normalizeH="0" baseline="0" dirty="0">
                <a:ln>
                  <a:noFill/>
                </a:ln>
                <a:effectLst/>
                <a:latin typeface="Huawei Sans" panose="020C0503030203020204" pitchFamily="34" charset="0"/>
                <a:ea typeface="方正兰亭黑简体" panose="02000000000000000000" pitchFamily="2" charset="-122"/>
              </a:rPr>
              <a:t>器</a:t>
            </a:r>
          </a:p>
        </p:txBody>
      </p:sp>
      <p:sp>
        <p:nvSpPr>
          <p:cNvPr id="9" name="矩形 8"/>
          <p:cNvSpPr/>
          <p:nvPr/>
        </p:nvSpPr>
        <p:spPr bwMode="auto">
          <a:xfrm>
            <a:off x="3439510" y="4275366"/>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a:latin typeface="Huawei Sans" panose="020C0503030203020204" pitchFamily="34" charset="0"/>
                <a:ea typeface="方正兰亭黑简体" panose="02000000000000000000" pitchFamily="2" charset="-122"/>
              </a:rPr>
              <a:t>控制</a:t>
            </a:r>
            <a:r>
              <a:rPr kumimoji="0" lang="zh-CN" altLang="en-US" sz="1600" b="0" i="0" u="none" strike="noStrike" cap="none" normalizeH="0" baseline="0" dirty="0">
                <a:ln>
                  <a:noFill/>
                </a:ln>
                <a:effectLst/>
                <a:latin typeface="Huawei Sans" panose="020C0503030203020204" pitchFamily="34" charset="0"/>
                <a:ea typeface="方正兰亭黑简体" panose="02000000000000000000" pitchFamily="2" charset="-122"/>
              </a:rPr>
              <a:t>器</a:t>
            </a:r>
          </a:p>
        </p:txBody>
      </p:sp>
      <p:sp>
        <p:nvSpPr>
          <p:cNvPr id="10" name="矩形 9"/>
          <p:cNvSpPr/>
          <p:nvPr/>
        </p:nvSpPr>
        <p:spPr bwMode="auto">
          <a:xfrm>
            <a:off x="1127448" y="3167097"/>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a:latin typeface="Huawei Sans" panose="020C0503030203020204" pitchFamily="34" charset="0"/>
                <a:ea typeface="方正兰亭黑简体" panose="02000000000000000000" pitchFamily="2" charset="-122"/>
              </a:rPr>
              <a:t>输入设备</a:t>
            </a:r>
            <a:endParaRPr kumimoji="0" lang="zh-CN" altLang="en-US" sz="16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11" name="矩形 10"/>
          <p:cNvSpPr/>
          <p:nvPr/>
        </p:nvSpPr>
        <p:spPr bwMode="auto">
          <a:xfrm>
            <a:off x="5753538" y="3167097"/>
            <a:ext cx="1188132"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zh-CN" altLang="en-US" sz="1600" dirty="0">
                <a:latin typeface="Huawei Sans" panose="020C0503030203020204" pitchFamily="34" charset="0"/>
                <a:ea typeface="方正兰亭黑简体" panose="02000000000000000000" pitchFamily="2" charset="-122"/>
              </a:rPr>
              <a:t>输出设备</a:t>
            </a:r>
            <a:endParaRPr kumimoji="0" lang="zh-CN" altLang="en-US" sz="1600" b="0" i="0" u="none" strike="noStrike" cap="none" normalizeH="0" baseline="0" dirty="0">
              <a:ln>
                <a:noFill/>
              </a:ln>
              <a:effectLst/>
              <a:latin typeface="Huawei Sans" panose="020C0503030203020204" pitchFamily="34" charset="0"/>
              <a:ea typeface="方正兰亭黑简体" panose="02000000000000000000" pitchFamily="2" charset="-122"/>
            </a:endParaRPr>
          </a:p>
        </p:txBody>
      </p:sp>
      <p:sp>
        <p:nvSpPr>
          <p:cNvPr id="12" name="右箭头 11"/>
          <p:cNvSpPr/>
          <p:nvPr/>
        </p:nvSpPr>
        <p:spPr bwMode="auto">
          <a:xfrm>
            <a:off x="2315024" y="3351813"/>
            <a:ext cx="1124486" cy="149827"/>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effectLst/>
              <a:latin typeface="Huawei Sans" panose="020C0503030203020204" pitchFamily="34" charset="0"/>
              <a:ea typeface="方正兰亭黑简体" panose="02000000000000000000" pitchFamily="2" charset="-122"/>
            </a:endParaRPr>
          </a:p>
        </p:txBody>
      </p:sp>
      <p:sp>
        <p:nvSpPr>
          <p:cNvPr id="13" name="右箭头 12"/>
          <p:cNvSpPr/>
          <p:nvPr/>
        </p:nvSpPr>
        <p:spPr bwMode="auto">
          <a:xfrm>
            <a:off x="4629052" y="3351813"/>
            <a:ext cx="1124486" cy="149827"/>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effectLst/>
              <a:latin typeface="Huawei Sans" panose="020C0503030203020204" pitchFamily="34" charset="0"/>
              <a:ea typeface="方正兰亭黑简体" panose="02000000000000000000" pitchFamily="2" charset="-122"/>
            </a:endParaRPr>
          </a:p>
        </p:txBody>
      </p:sp>
      <p:sp>
        <p:nvSpPr>
          <p:cNvPr id="14" name="右箭头 13"/>
          <p:cNvSpPr/>
          <p:nvPr/>
        </p:nvSpPr>
        <p:spPr bwMode="auto">
          <a:xfrm rot="5400000">
            <a:off x="3552595" y="2775750"/>
            <a:ext cx="617920" cy="179978"/>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effectLst/>
              <a:latin typeface="Huawei Sans" panose="020C0503030203020204" pitchFamily="34" charset="0"/>
              <a:ea typeface="方正兰亭黑简体" panose="02000000000000000000" pitchFamily="2" charset="-122"/>
            </a:endParaRPr>
          </a:p>
        </p:txBody>
      </p:sp>
      <p:sp>
        <p:nvSpPr>
          <p:cNvPr id="15" name="右箭头 14"/>
          <p:cNvSpPr/>
          <p:nvPr/>
        </p:nvSpPr>
        <p:spPr bwMode="auto">
          <a:xfrm rot="5400000">
            <a:off x="3900568" y="3876260"/>
            <a:ext cx="600190" cy="19802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effectLst/>
              <a:latin typeface="Huawei Sans" panose="020C0503030203020204" pitchFamily="34" charset="0"/>
              <a:ea typeface="方正兰亭黑简体" panose="02000000000000000000" pitchFamily="2" charset="-122"/>
            </a:endParaRPr>
          </a:p>
        </p:txBody>
      </p:sp>
      <p:sp>
        <p:nvSpPr>
          <p:cNvPr id="16" name="右箭头 15"/>
          <p:cNvSpPr/>
          <p:nvPr/>
        </p:nvSpPr>
        <p:spPr bwMode="auto">
          <a:xfrm rot="16200000">
            <a:off x="3881969" y="2768148"/>
            <a:ext cx="617920" cy="179978"/>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effectLst/>
              <a:latin typeface="Huawei Sans" panose="020C0503030203020204" pitchFamily="34" charset="0"/>
              <a:ea typeface="方正兰亭黑简体" panose="02000000000000000000" pitchFamily="2" charset="-122"/>
            </a:endParaRPr>
          </a:p>
        </p:txBody>
      </p:sp>
      <p:cxnSp>
        <p:nvCxnSpPr>
          <p:cNvPr id="20" name="直接箭头连接符 19"/>
          <p:cNvCxnSpPr/>
          <p:nvPr/>
        </p:nvCxnSpPr>
        <p:spPr bwMode="auto">
          <a:xfrm flipV="1">
            <a:off x="3908972" y="3678755"/>
            <a:ext cx="0" cy="5966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肘形连接符 42"/>
          <p:cNvCxnSpPr>
            <a:endCxn id="7" idx="1"/>
          </p:cNvCxnSpPr>
          <p:nvPr/>
        </p:nvCxnSpPr>
        <p:spPr bwMode="auto">
          <a:xfrm rot="16200000" flipV="1">
            <a:off x="2598917" y="3137741"/>
            <a:ext cx="1978218" cy="297032"/>
          </a:xfrm>
          <a:prstGeom prst="bentConnector4">
            <a:avLst>
              <a:gd name="adj1" fmla="val 19132"/>
              <a:gd name="adj2" fmla="val 176961"/>
            </a:avLst>
          </a:prstGeom>
          <a:solidFill>
            <a:schemeClr val="accent1"/>
          </a:solidFill>
          <a:ln w="9525" cap="flat" cmpd="sng" algn="ctr">
            <a:solidFill>
              <a:schemeClr val="tx1"/>
            </a:solidFill>
            <a:prstDash val="solid"/>
            <a:round/>
            <a:headEnd type="none" w="med" len="med"/>
            <a:tailEnd type="triangle"/>
          </a:ln>
          <a:effectLst/>
        </p:spPr>
      </p:cxnSp>
      <p:cxnSp>
        <p:nvCxnSpPr>
          <p:cNvPr id="53" name="肘形连接符 52"/>
          <p:cNvCxnSpPr>
            <a:stCxn id="9" idx="1"/>
            <a:endCxn id="10" idx="2"/>
          </p:cNvCxnSpPr>
          <p:nvPr/>
        </p:nvCxnSpPr>
        <p:spPr bwMode="auto">
          <a:xfrm rot="10800000">
            <a:off x="1721514" y="3671154"/>
            <a:ext cx="1717996" cy="856241"/>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5" name="肘形连接符 54"/>
          <p:cNvCxnSpPr>
            <a:stCxn id="9" idx="3"/>
            <a:endCxn id="11" idx="2"/>
          </p:cNvCxnSpPr>
          <p:nvPr/>
        </p:nvCxnSpPr>
        <p:spPr bwMode="auto">
          <a:xfrm flipV="1">
            <a:off x="4627642" y="3671153"/>
            <a:ext cx="1719962" cy="856241"/>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82" name="右箭头 81"/>
          <p:cNvSpPr/>
          <p:nvPr/>
        </p:nvSpPr>
        <p:spPr bwMode="auto">
          <a:xfrm>
            <a:off x="6644813" y="1592433"/>
            <a:ext cx="1124486" cy="149827"/>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600" b="0" i="0" u="none" strike="noStrike" cap="none" normalizeH="0" baseline="0">
              <a:ln>
                <a:noFill/>
              </a:ln>
              <a:effectLst/>
              <a:latin typeface="Huawei Sans" panose="020C0503030203020204" pitchFamily="34" charset="0"/>
              <a:ea typeface="方正兰亭黑简体" panose="02000000000000000000" pitchFamily="2" charset="-122"/>
            </a:endParaRPr>
          </a:p>
        </p:txBody>
      </p:sp>
      <p:cxnSp>
        <p:nvCxnSpPr>
          <p:cNvPr id="83" name="直接箭头连接符 82"/>
          <p:cNvCxnSpPr/>
          <p:nvPr/>
        </p:nvCxnSpPr>
        <p:spPr bwMode="auto">
          <a:xfrm flipV="1">
            <a:off x="6644813" y="2081121"/>
            <a:ext cx="1124486" cy="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7" name="文本框 86"/>
          <p:cNvSpPr txBox="1"/>
          <p:nvPr/>
        </p:nvSpPr>
        <p:spPr bwMode="auto">
          <a:xfrm>
            <a:off x="7896200" y="1499905"/>
            <a:ext cx="1044116" cy="334881"/>
          </a:xfrm>
          <a:prstGeom prst="rect">
            <a:avLst/>
          </a:prstGeom>
          <a:noFill/>
          <a:ln w="9525" algn="ctr">
            <a:solidFill>
              <a:schemeClr val="tx1"/>
            </a:solid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a:latin typeface="Huawei Sans" panose="020C0503030203020204" pitchFamily="34" charset="0"/>
                <a:ea typeface="方正兰亭黑简体" panose="02000000000000000000" pitchFamily="2" charset="-122"/>
              </a:rPr>
              <a:t>数据流</a:t>
            </a:r>
          </a:p>
        </p:txBody>
      </p:sp>
      <p:sp>
        <p:nvSpPr>
          <p:cNvPr id="88" name="文本框 87"/>
          <p:cNvSpPr txBox="1"/>
          <p:nvPr/>
        </p:nvSpPr>
        <p:spPr bwMode="auto">
          <a:xfrm>
            <a:off x="7896200" y="1913680"/>
            <a:ext cx="1044116" cy="334881"/>
          </a:xfrm>
          <a:prstGeom prst="rect">
            <a:avLst/>
          </a:prstGeom>
          <a:noFill/>
          <a:ln w="9525" algn="ctr">
            <a:solidFill>
              <a:schemeClr val="tx1"/>
            </a:solid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a:latin typeface="Huawei Sans" panose="020C0503030203020204" pitchFamily="34" charset="0"/>
                <a:ea typeface="方正兰亭黑简体" panose="02000000000000000000" pitchFamily="2" charset="-122"/>
              </a:rPr>
              <a:t>控制流</a:t>
            </a:r>
          </a:p>
        </p:txBody>
      </p:sp>
    </p:spTree>
    <p:extLst>
      <p:ext uri="{BB962C8B-B14F-4D97-AF65-F5344CB8AC3E}">
        <p14:creationId xmlns:p14="http://schemas.microsoft.com/office/powerpoint/2010/main" val="2651887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鲲鹏</a:t>
            </a:r>
            <a:r>
              <a:rPr lang="en-US" altLang="zh-CN"/>
              <a:t>920</a:t>
            </a:r>
            <a:r>
              <a:rPr lang="zh-CN" altLang="en-US"/>
              <a:t>系列芯片架构</a:t>
            </a:r>
            <a:r>
              <a:rPr lang="en-US" altLang="zh-CN"/>
              <a:t>——</a:t>
            </a:r>
            <a:r>
              <a:rPr lang="zh-CN" altLang="zh-CN"/>
              <a:t>内存子系统</a:t>
            </a:r>
            <a:endParaRPr lang="zh-CN" altLang="en-US" dirty="0"/>
          </a:p>
        </p:txBody>
      </p:sp>
      <p:sp>
        <p:nvSpPr>
          <p:cNvPr id="3" name="矩形 2"/>
          <p:cNvSpPr/>
          <p:nvPr/>
        </p:nvSpPr>
        <p:spPr>
          <a:xfrm>
            <a:off x="731838" y="1133948"/>
            <a:ext cx="10693187" cy="3714863"/>
          </a:xfrm>
          <a:prstGeom prst="rect">
            <a:avLst/>
          </a:prstGeom>
        </p:spPr>
        <p:txBody>
          <a:bodyPr wrap="square">
            <a:spAutoFit/>
          </a:bodyPr>
          <a:lstStyle/>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SMMU(System Memory Management System)</a:t>
            </a:r>
            <a:r>
              <a:rPr lang="zh-CN" altLang="zh-CN" sz="2200" dirty="0">
                <a:solidFill>
                  <a:srgbClr val="000000"/>
                </a:solidFill>
                <a:latin typeface="Huawei Sans" panose="020C0503030203020204" pitchFamily="34" charset="0"/>
                <a:ea typeface="方正兰亭黑简体" panose="02000000000000000000" pitchFamily="2" charset="-122"/>
              </a:rPr>
              <a:t>，为设备提供地址转换和访问保护功能。</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CCL</a:t>
            </a:r>
            <a:r>
              <a:rPr lang="zh-CN" altLang="en-US" sz="2200" dirty="0">
                <a:solidFill>
                  <a:srgbClr val="000000"/>
                </a:solidFill>
                <a:latin typeface="Huawei Sans" panose="020C0503030203020204" pitchFamily="34" charset="0"/>
                <a:ea typeface="方正兰亭黑简体" panose="02000000000000000000" pitchFamily="2" charset="-122"/>
              </a:rPr>
              <a:t>访问的内存空间的属性由</a:t>
            </a:r>
            <a:r>
              <a:rPr lang="en-US" altLang="zh-CN" sz="2200" dirty="0">
                <a:solidFill>
                  <a:srgbClr val="000000"/>
                </a:solidFill>
                <a:latin typeface="Huawei Sans" panose="020C0503030203020204" pitchFamily="34" charset="0"/>
                <a:ea typeface="方正兰亭黑简体" panose="02000000000000000000" pitchFamily="2" charset="-122"/>
              </a:rPr>
              <a:t>MMU(memory management unit</a:t>
            </a:r>
            <a:r>
              <a:rPr lang="zh-CN" altLang="en-US" sz="2200" dirty="0">
                <a:solidFill>
                  <a:srgbClr val="000000"/>
                </a:solidFill>
                <a:latin typeface="Huawei Sans" panose="020C0503030203020204" pitchFamily="34" charset="0"/>
                <a:ea typeface="方正兰亭黑简体" panose="02000000000000000000" pitchFamily="2" charset="-122"/>
              </a:rPr>
              <a:t>，内存管理单元</a:t>
            </a:r>
            <a:r>
              <a:rPr lang="en-US" altLang="zh-CN" sz="2200" dirty="0">
                <a:solidFill>
                  <a:srgbClr val="000000"/>
                </a:solidFill>
                <a:latin typeface="Huawei Sans" panose="020C0503030203020204" pitchFamily="34" charset="0"/>
                <a:ea typeface="方正兰亭黑简体" panose="02000000000000000000" pitchFamily="2" charset="-122"/>
              </a:rPr>
              <a:t>)</a:t>
            </a:r>
            <a:r>
              <a:rPr lang="zh-CN" altLang="en-US" sz="2200" dirty="0">
                <a:solidFill>
                  <a:srgbClr val="000000"/>
                </a:solidFill>
                <a:latin typeface="Huawei Sans" panose="020C0503030203020204" pitchFamily="34" charset="0"/>
                <a:ea typeface="方正兰亭黑简体" panose="02000000000000000000" pitchFamily="2" charset="-122"/>
              </a:rPr>
              <a:t>中的页表控制</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ICL</a:t>
            </a:r>
            <a:r>
              <a:rPr lang="zh-CN" altLang="en-US" sz="2200" dirty="0">
                <a:solidFill>
                  <a:srgbClr val="000000"/>
                </a:solidFill>
                <a:latin typeface="Huawei Sans" panose="020C0503030203020204" pitchFamily="34" charset="0"/>
                <a:ea typeface="方正兰亭黑简体" panose="02000000000000000000" pitchFamily="2" charset="-122"/>
              </a:rPr>
              <a:t>访问的内存空间的属性由</a:t>
            </a:r>
            <a:r>
              <a:rPr lang="en-US" altLang="zh-CN" sz="2200" dirty="0">
                <a:solidFill>
                  <a:srgbClr val="000000"/>
                </a:solidFill>
                <a:latin typeface="Huawei Sans" panose="020C0503030203020204" pitchFamily="34" charset="0"/>
                <a:ea typeface="方正兰亭黑简体" panose="02000000000000000000" pitchFamily="2" charset="-122"/>
              </a:rPr>
              <a:t>SMMU</a:t>
            </a:r>
            <a:r>
              <a:rPr lang="zh-CN" altLang="en-US" sz="2200" dirty="0">
                <a:solidFill>
                  <a:srgbClr val="000000"/>
                </a:solidFill>
                <a:latin typeface="Huawei Sans" panose="020C0503030203020204" pitchFamily="34" charset="0"/>
                <a:ea typeface="方正兰亭黑简体" panose="02000000000000000000" pitchFamily="2" charset="-122"/>
              </a:rPr>
              <a:t>中的页表或源设备控制</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zh-CN" altLang="en-US" sz="2200" dirty="0">
                <a:solidFill>
                  <a:srgbClr val="000000"/>
                </a:solidFill>
                <a:latin typeface="Huawei Sans" panose="020C0503030203020204" pitchFamily="34" charset="0"/>
                <a:ea typeface="方正兰亭黑简体" panose="02000000000000000000" pitchFamily="2" charset="-122"/>
              </a:rPr>
              <a:t>内存访问延迟受数据所在位置影响。如果目标数据位置在物理上接近内存访问发起者，则时延较低。</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82C2D435-7D2B-831F-1755-977A70A47F11}"/>
                  </a:ext>
                </a:extLst>
              </p14:cNvPr>
              <p14:cNvContentPartPr/>
              <p14:nvPr/>
            </p14:nvContentPartPr>
            <p14:xfrm>
              <a:off x="5451840" y="869760"/>
              <a:ext cx="1440720" cy="77400"/>
            </p14:xfrm>
          </p:contentPart>
        </mc:Choice>
        <mc:Fallback>
          <p:pic>
            <p:nvPicPr>
              <p:cNvPr id="2" name="墨迹 1">
                <a:extLst>
                  <a:ext uri="{FF2B5EF4-FFF2-40B4-BE49-F238E27FC236}">
                    <a16:creationId xmlns:a16="http://schemas.microsoft.com/office/drawing/2014/main" id="{82C2D435-7D2B-831F-1755-977A70A47F11}"/>
                  </a:ext>
                </a:extLst>
              </p:cNvPr>
              <p:cNvPicPr/>
              <p:nvPr/>
            </p:nvPicPr>
            <p:blipFill>
              <a:blip r:embed="rId3"/>
              <a:stretch>
                <a:fillRect/>
              </a:stretch>
            </p:blipFill>
            <p:spPr>
              <a:xfrm>
                <a:off x="5442480" y="860400"/>
                <a:ext cx="1459440" cy="96120"/>
              </a:xfrm>
              <a:prstGeom prst="rect">
                <a:avLst/>
              </a:prstGeom>
            </p:spPr>
          </p:pic>
        </mc:Fallback>
      </mc:AlternateContent>
    </p:spTree>
    <p:extLst>
      <p:ext uri="{BB962C8B-B14F-4D97-AF65-F5344CB8AC3E}">
        <p14:creationId xmlns:p14="http://schemas.microsoft.com/office/powerpoint/2010/main" val="2704730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p:nvPr/>
        </p:nvPicPr>
        <p:blipFill>
          <a:blip r:embed="rId3"/>
          <a:stretch>
            <a:fillRect/>
          </a:stretch>
        </p:blipFill>
        <p:spPr>
          <a:xfrm>
            <a:off x="731838" y="1393281"/>
            <a:ext cx="6823213" cy="4304116"/>
          </a:xfrm>
          <a:prstGeom prst="rect">
            <a:avLst/>
          </a:prstGeom>
        </p:spPr>
      </p:pic>
      <p:sp>
        <p:nvSpPr>
          <p:cNvPr id="3" name="文本框 2"/>
          <p:cNvSpPr txBox="1"/>
          <p:nvPr/>
        </p:nvSpPr>
        <p:spPr>
          <a:xfrm>
            <a:off x="7741604" y="1393280"/>
            <a:ext cx="3718559" cy="2497075"/>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fontAlgn="t">
              <a:spcAft>
                <a:spcPct val="0"/>
              </a:spcAft>
              <a:buClrTx/>
              <a:buSzPct val="60000"/>
              <a:buFont typeface="Wingdings" panose="05000000000000000000" pitchFamily="2" charset="2"/>
              <a:buChar char="l"/>
            </a:pPr>
            <a:r>
              <a:rPr lang="zh-CN" altLang="en-US" sz="1800" dirty="0">
                <a:solidFill>
                  <a:srgbClr val="000000"/>
                </a:solidFill>
                <a:latin typeface="Huawei Sans" panose="020C0503030203020204" pitchFamily="34" charset="0"/>
                <a:ea typeface="方正兰亭黑简体" panose="02000000000000000000" pitchFamily="2" charset="-122"/>
              </a:rPr>
              <a:t>一个</a:t>
            </a:r>
            <a:r>
              <a:rPr lang="en-US" altLang="zh-CN" sz="1800" dirty="0">
                <a:solidFill>
                  <a:srgbClr val="000000"/>
                </a:solidFill>
                <a:latin typeface="Huawei Sans" panose="020C0503030203020204" pitchFamily="34" charset="0"/>
                <a:ea typeface="方正兰亭黑简体" panose="02000000000000000000" pitchFamily="2" charset="-122"/>
              </a:rPr>
              <a:t>CPU Die</a:t>
            </a:r>
            <a:r>
              <a:rPr lang="zh-CN" altLang="en-US" sz="1800" dirty="0">
                <a:solidFill>
                  <a:srgbClr val="000000"/>
                </a:solidFill>
                <a:latin typeface="Huawei Sans" panose="020C0503030203020204" pitchFamily="34" charset="0"/>
                <a:ea typeface="方正兰亭黑简体" panose="02000000000000000000" pitchFamily="2" charset="-122"/>
              </a:rPr>
              <a:t>包含</a:t>
            </a:r>
            <a:r>
              <a:rPr lang="en-US" altLang="zh-CN" sz="1800" dirty="0">
                <a:solidFill>
                  <a:srgbClr val="000000"/>
                </a:solidFill>
                <a:latin typeface="Huawei Sans" panose="020C0503030203020204" pitchFamily="34" charset="0"/>
                <a:ea typeface="方正兰亭黑简体" panose="02000000000000000000" pitchFamily="2" charset="-122"/>
              </a:rPr>
              <a:t>4</a:t>
            </a:r>
            <a:r>
              <a:rPr lang="zh-CN" altLang="en-US" sz="1800" dirty="0">
                <a:solidFill>
                  <a:srgbClr val="000000"/>
                </a:solidFill>
                <a:latin typeface="Huawei Sans" panose="020C0503030203020204" pitchFamily="34" charset="0"/>
                <a:ea typeface="方正兰亭黑简体" panose="02000000000000000000" pitchFamily="2" charset="-122"/>
              </a:rPr>
              <a:t>个 </a:t>
            </a:r>
            <a:r>
              <a:rPr lang="en-US" altLang="zh-CN" sz="1800" dirty="0">
                <a:solidFill>
                  <a:srgbClr val="000000"/>
                </a:solidFill>
                <a:latin typeface="Huawei Sans" panose="020C0503030203020204" pitchFamily="34" charset="0"/>
                <a:ea typeface="方正兰亭黑简体" panose="02000000000000000000" pitchFamily="2" charset="-122"/>
              </a:rPr>
              <a:t>DDR Channel</a:t>
            </a:r>
          </a:p>
          <a:p>
            <a:pPr fontAlgn="t">
              <a:spcAft>
                <a:spcPct val="0"/>
              </a:spcAft>
              <a:buClrTx/>
              <a:buSzPct val="60000"/>
              <a:buFont typeface="Wingdings" panose="05000000000000000000" pitchFamily="2" charset="2"/>
              <a:buChar char="l"/>
            </a:pPr>
            <a:r>
              <a:rPr lang="zh-CN" altLang="en-US" sz="1800" dirty="0">
                <a:solidFill>
                  <a:srgbClr val="000000"/>
                </a:solidFill>
                <a:latin typeface="Huawei Sans" panose="020C0503030203020204" pitchFamily="34" charset="0"/>
                <a:ea typeface="方正兰亭黑简体" panose="02000000000000000000" pitchFamily="2" charset="-122"/>
              </a:rPr>
              <a:t>一个</a:t>
            </a:r>
            <a:r>
              <a:rPr lang="en-US" altLang="zh-CN" sz="1800" dirty="0">
                <a:solidFill>
                  <a:srgbClr val="000000"/>
                </a:solidFill>
                <a:latin typeface="Huawei Sans" panose="020C0503030203020204" pitchFamily="34" charset="0"/>
                <a:ea typeface="方正兰亭黑简体" panose="02000000000000000000" pitchFamily="2" charset="-122"/>
              </a:rPr>
              <a:t>Socket</a:t>
            </a:r>
            <a:r>
              <a:rPr lang="zh-CN" altLang="en-US" sz="1800" dirty="0">
                <a:solidFill>
                  <a:srgbClr val="000000"/>
                </a:solidFill>
                <a:latin typeface="Huawei Sans" panose="020C0503030203020204" pitchFamily="34" charset="0"/>
                <a:ea typeface="方正兰亭黑简体" panose="02000000000000000000" pitchFamily="2" charset="-122"/>
              </a:rPr>
              <a:t>包含</a:t>
            </a:r>
            <a:r>
              <a:rPr lang="en-US" altLang="zh-CN" sz="1800" dirty="0">
                <a:solidFill>
                  <a:srgbClr val="000000"/>
                </a:solidFill>
                <a:latin typeface="Huawei Sans" panose="020C0503030203020204" pitchFamily="34" charset="0"/>
                <a:ea typeface="方正兰亭黑简体" panose="02000000000000000000" pitchFamily="2" charset="-122"/>
              </a:rPr>
              <a:t>2</a:t>
            </a:r>
            <a:r>
              <a:rPr lang="zh-CN" altLang="en-US" sz="1800" dirty="0">
                <a:solidFill>
                  <a:srgbClr val="000000"/>
                </a:solidFill>
                <a:latin typeface="Huawei Sans" panose="020C0503030203020204" pitchFamily="34" charset="0"/>
                <a:ea typeface="方正兰亭黑简体" panose="02000000000000000000" pitchFamily="2" charset="-122"/>
              </a:rPr>
              <a:t>个</a:t>
            </a:r>
            <a:r>
              <a:rPr lang="en-US" altLang="zh-CN" sz="1800" dirty="0">
                <a:solidFill>
                  <a:srgbClr val="000000"/>
                </a:solidFill>
                <a:latin typeface="Huawei Sans" panose="020C0503030203020204" pitchFamily="34" charset="0"/>
                <a:ea typeface="方正兰亭黑简体" panose="02000000000000000000" pitchFamily="2" charset="-122"/>
              </a:rPr>
              <a:t>CPU Die</a:t>
            </a:r>
            <a:r>
              <a:rPr lang="zh-CN" altLang="en-US" sz="1800" dirty="0">
                <a:solidFill>
                  <a:srgbClr val="000000"/>
                </a:solidFill>
                <a:latin typeface="Huawei Sans" panose="020C0503030203020204" pitchFamily="34" charset="0"/>
                <a:ea typeface="方正兰亭黑简体" panose="02000000000000000000" pitchFamily="2" charset="-122"/>
              </a:rPr>
              <a:t>，</a:t>
            </a:r>
            <a:r>
              <a:rPr lang="en-US" altLang="zh-CN" sz="1800" dirty="0">
                <a:solidFill>
                  <a:srgbClr val="000000"/>
                </a:solidFill>
                <a:latin typeface="Huawei Sans" panose="020C0503030203020204" pitchFamily="34" charset="0"/>
                <a:ea typeface="方正兰亭黑简体" panose="02000000000000000000" pitchFamily="2" charset="-122"/>
              </a:rPr>
              <a:t>8</a:t>
            </a:r>
            <a:r>
              <a:rPr lang="zh-CN" altLang="en-US" sz="1800" dirty="0">
                <a:solidFill>
                  <a:srgbClr val="000000"/>
                </a:solidFill>
                <a:latin typeface="Huawei Sans" panose="020C0503030203020204" pitchFamily="34" charset="0"/>
                <a:ea typeface="方正兰亭黑简体" panose="02000000000000000000" pitchFamily="2" charset="-122"/>
              </a:rPr>
              <a:t>个</a:t>
            </a:r>
            <a:r>
              <a:rPr lang="en-US" altLang="zh-CN" sz="1800" dirty="0">
                <a:solidFill>
                  <a:srgbClr val="000000"/>
                </a:solidFill>
                <a:latin typeface="Huawei Sans" panose="020C0503030203020204" pitchFamily="34" charset="0"/>
                <a:ea typeface="方正兰亭黑简体" panose="02000000000000000000" pitchFamily="2" charset="-122"/>
              </a:rPr>
              <a:t>DDR Channel</a:t>
            </a:r>
          </a:p>
          <a:p>
            <a:pPr fontAlgn="t">
              <a:spcAft>
                <a:spcPct val="0"/>
              </a:spcAft>
              <a:buClrTx/>
              <a:buSzPct val="60000"/>
              <a:buFont typeface="Wingdings" panose="05000000000000000000" pitchFamily="2" charset="2"/>
              <a:buChar char="l"/>
            </a:pPr>
            <a:r>
              <a:rPr lang="zh-CN" altLang="en-US" sz="1800" dirty="0">
                <a:solidFill>
                  <a:srgbClr val="000000"/>
                </a:solidFill>
                <a:latin typeface="Huawei Sans" panose="020C0503030203020204" pitchFamily="34" charset="0"/>
                <a:ea typeface="方正兰亭黑简体" panose="02000000000000000000" pitchFamily="2" charset="-122"/>
              </a:rPr>
              <a:t>每个控制器支持</a:t>
            </a:r>
            <a:r>
              <a:rPr lang="en-US" altLang="zh-CN" sz="1800" dirty="0">
                <a:solidFill>
                  <a:srgbClr val="000000"/>
                </a:solidFill>
                <a:latin typeface="Huawei Sans" panose="020C0503030203020204" pitchFamily="34" charset="0"/>
                <a:ea typeface="方正兰亭黑简体" panose="02000000000000000000" pitchFamily="2" charset="-122"/>
              </a:rPr>
              <a:t>2DPC 2933</a:t>
            </a:r>
          </a:p>
          <a:p>
            <a:pPr fontAlgn="t">
              <a:spcAft>
                <a:spcPct val="0"/>
              </a:spcAft>
              <a:buClrTx/>
              <a:buSzPct val="60000"/>
              <a:buFont typeface="Wingdings" panose="05000000000000000000" pitchFamily="2" charset="2"/>
              <a:buChar char="l"/>
            </a:pPr>
            <a:r>
              <a:rPr lang="zh-CN" altLang="en-US" sz="1800" dirty="0">
                <a:solidFill>
                  <a:srgbClr val="000000"/>
                </a:solidFill>
                <a:latin typeface="Huawei Sans" panose="020C0503030203020204" pitchFamily="34" charset="0"/>
                <a:ea typeface="方正兰亭黑简体" panose="02000000000000000000" pitchFamily="2" charset="-122"/>
              </a:rPr>
              <a:t>本地内存访问均在本地进行，不走片间互联总线，因此访存时延最小，总体性能最好。</a:t>
            </a:r>
            <a:endParaRPr lang="en-US" sz="1800" dirty="0">
              <a:solidFill>
                <a:srgbClr val="000000"/>
              </a:solidFill>
              <a:latin typeface="Huawei Sans" panose="020C0503030203020204" pitchFamily="34" charset="0"/>
              <a:ea typeface="方正兰亭黑简体" panose="02000000000000000000" pitchFamily="2" charset="-122"/>
            </a:endParaRPr>
          </a:p>
        </p:txBody>
      </p:sp>
      <p:graphicFrame>
        <p:nvGraphicFramePr>
          <p:cNvPr id="5" name="Group 54"/>
          <p:cNvGraphicFramePr>
            <a:graphicFrameLocks/>
          </p:cNvGraphicFramePr>
          <p:nvPr>
            <p:extLst>
              <p:ext uri="{D42A27DB-BD31-4B8C-83A1-F6EECF244321}">
                <p14:modId xmlns:p14="http://schemas.microsoft.com/office/powerpoint/2010/main" val="49463780"/>
              </p:ext>
            </p:extLst>
          </p:nvPr>
        </p:nvGraphicFramePr>
        <p:xfrm>
          <a:off x="8234061" y="4104817"/>
          <a:ext cx="2733644" cy="1692333"/>
        </p:xfrm>
        <a:graphic>
          <a:graphicData uri="http://schemas.openxmlformats.org/drawingml/2006/table">
            <a:tbl>
              <a:tblPr/>
              <a:tblGrid>
                <a:gridCol w="759100">
                  <a:extLst>
                    <a:ext uri="{9D8B030D-6E8A-4147-A177-3AD203B41FA5}">
                      <a16:colId xmlns:a16="http://schemas.microsoft.com/office/drawing/2014/main" val="20000"/>
                    </a:ext>
                  </a:extLst>
                </a:gridCol>
                <a:gridCol w="1028485">
                  <a:extLst>
                    <a:ext uri="{9D8B030D-6E8A-4147-A177-3AD203B41FA5}">
                      <a16:colId xmlns:a16="http://schemas.microsoft.com/office/drawing/2014/main" val="20001"/>
                    </a:ext>
                  </a:extLst>
                </a:gridCol>
                <a:gridCol w="946059">
                  <a:extLst>
                    <a:ext uri="{9D8B030D-6E8A-4147-A177-3AD203B41FA5}">
                      <a16:colId xmlns:a16="http://schemas.microsoft.com/office/drawing/2014/main" val="20002"/>
                    </a:ext>
                  </a:extLst>
                </a:gridCol>
              </a:tblGrid>
              <a:tr h="269495">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zh-CN" altLang="en-US"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     时延</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ARM CPU Cycles</a:t>
                      </a: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Skylake Cycles</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6468">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Register</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1</a:t>
                      </a:r>
                      <a:endPar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1</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9495">
                <a:tc>
                  <a:txBody>
                    <a:bodyPr/>
                    <a:lstStyle/>
                    <a:p>
                      <a:pPr marL="0" marR="0" lvl="0" indent="0" algn="l" defTabSz="914400" rtl="0" eaLnBrk="1" fontAlgn="base" latinLnBrk="0" hangingPunct="1">
                        <a:lnSpc>
                          <a:spcPct val="100000"/>
                        </a:lnSpc>
                        <a:spcBef>
                          <a:spcPts val="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L1 cache</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4</a:t>
                      </a:r>
                      <a:endPar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4</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9495">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L2 cache</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8</a:t>
                      </a:r>
                      <a:endPar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14</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9495">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L3 cache</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40</a:t>
                      </a:r>
                      <a:endPar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55</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95388">
                <a:tc>
                  <a:txBody>
                    <a:bodyPr/>
                    <a:lstStyle/>
                    <a:p>
                      <a:pPr marL="0" marR="0" lvl="0" indent="0" algn="l"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DRAM</a:t>
                      </a:r>
                    </a:p>
                  </a:txBody>
                  <a:tcPr marL="91416" marR="91416" marT="45708" marB="45708"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da-DK"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71 </a:t>
                      </a: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0" lang="da-DK"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221(ns)</a:t>
                      </a:r>
                      <a:endPar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91416" marR="91416" marT="45708" marB="4570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2432C"/>
                        </a:buClr>
                        <a:buSzTx/>
                        <a:buFontTx/>
                        <a:buNone/>
                        <a:tabLst/>
                      </a:pPr>
                      <a:r>
                        <a:rPr kumimoji="0" lang="en-US" altLang="zh-CN" sz="10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83-143(ns)</a:t>
                      </a:r>
                    </a:p>
                  </a:txBody>
                  <a:tcPr marL="91416" marR="91416" marT="45708" marB="45708" anchor="ct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标题 1"/>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a:t>
            </a:r>
            <a:r>
              <a:rPr lang="en-US" altLang="zh-CN" dirty="0"/>
              <a:t>—</a:t>
            </a:r>
            <a:r>
              <a:rPr lang="zh-CN" altLang="en-US" dirty="0"/>
              <a:t>内存子系统</a:t>
            </a:r>
          </a:p>
        </p:txBody>
      </p:sp>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2D5FE521-8685-D060-1C0B-50F599CBE68B}"/>
                  </a:ext>
                </a:extLst>
              </p14:cNvPr>
              <p14:cNvContentPartPr/>
              <p14:nvPr/>
            </p14:nvContentPartPr>
            <p14:xfrm>
              <a:off x="8087040" y="1704240"/>
              <a:ext cx="2549520" cy="4099680"/>
            </p14:xfrm>
          </p:contentPart>
        </mc:Choice>
        <mc:Fallback>
          <p:pic>
            <p:nvPicPr>
              <p:cNvPr id="4" name="墨迹 3">
                <a:extLst>
                  <a:ext uri="{FF2B5EF4-FFF2-40B4-BE49-F238E27FC236}">
                    <a16:creationId xmlns:a16="http://schemas.microsoft.com/office/drawing/2014/main" id="{2D5FE521-8685-D060-1C0B-50F599CBE68B}"/>
                  </a:ext>
                </a:extLst>
              </p:cNvPr>
              <p:cNvPicPr/>
              <p:nvPr/>
            </p:nvPicPr>
            <p:blipFill>
              <a:blip r:embed="rId5"/>
              <a:stretch>
                <a:fillRect/>
              </a:stretch>
            </p:blipFill>
            <p:spPr>
              <a:xfrm>
                <a:off x="8077680" y="1694880"/>
                <a:ext cx="2568240" cy="4118400"/>
              </a:xfrm>
              <a:prstGeom prst="rect">
                <a:avLst/>
              </a:prstGeom>
            </p:spPr>
          </p:pic>
        </mc:Fallback>
      </mc:AlternateContent>
    </p:spTree>
    <p:extLst>
      <p:ext uri="{BB962C8B-B14F-4D97-AF65-F5344CB8AC3E}">
        <p14:creationId xmlns:p14="http://schemas.microsoft.com/office/powerpoint/2010/main" val="2884191161"/>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000" dirty="0"/>
              <a:t>鲲鹏</a:t>
            </a:r>
            <a:r>
              <a:rPr lang="en-US" altLang="zh-CN" sz="4000" dirty="0"/>
              <a:t>920</a:t>
            </a:r>
            <a:r>
              <a:rPr lang="zh-CN" altLang="en-US" sz="4000" dirty="0"/>
              <a:t>系列芯片架构</a:t>
            </a:r>
            <a:r>
              <a:rPr lang="en-US" altLang="zh-CN" sz="4000" dirty="0"/>
              <a:t>——</a:t>
            </a:r>
            <a:r>
              <a:rPr lang="zh-CN" altLang="zh-CN" sz="4000" dirty="0"/>
              <a:t>内存子系统</a:t>
            </a:r>
            <a:r>
              <a:rPr lang="en-US" altLang="zh-CN" sz="4000" dirty="0"/>
              <a:t> (2)</a:t>
            </a:r>
            <a:endParaRPr lang="zh-CN" altLang="en-US" sz="3999" dirty="0"/>
          </a:p>
        </p:txBody>
      </p:sp>
      <p:sp>
        <p:nvSpPr>
          <p:cNvPr id="9" name="矩形"/>
          <p:cNvSpPr/>
          <p:nvPr/>
        </p:nvSpPr>
        <p:spPr>
          <a:xfrm>
            <a:off x="1837133" y="2000694"/>
            <a:ext cx="536435" cy="3620462"/>
          </a:xfrm>
          <a:prstGeom prst="rect">
            <a:avLst/>
          </a:prstGeom>
          <a:solidFill>
            <a:srgbClr val="C7000B"/>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0" name="矩形"/>
          <p:cNvSpPr/>
          <p:nvPr/>
        </p:nvSpPr>
        <p:spPr>
          <a:xfrm>
            <a:off x="3036658" y="3046621"/>
            <a:ext cx="536435" cy="2552208"/>
          </a:xfrm>
          <a:prstGeom prst="rect">
            <a:avLst/>
          </a:prstGeom>
          <a:solidFill>
            <a:srgbClr val="B5B5B5"/>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1" name="矩形"/>
          <p:cNvSpPr/>
          <p:nvPr/>
        </p:nvSpPr>
        <p:spPr>
          <a:xfrm>
            <a:off x="3794329" y="2525732"/>
            <a:ext cx="536435" cy="3073097"/>
          </a:xfrm>
          <a:prstGeom prst="rect">
            <a:avLst/>
          </a:prstGeom>
          <a:solidFill>
            <a:srgbClr val="C7000B"/>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3" name="矩形"/>
          <p:cNvSpPr/>
          <p:nvPr/>
        </p:nvSpPr>
        <p:spPr>
          <a:xfrm>
            <a:off x="5067494" y="3046621"/>
            <a:ext cx="536435" cy="2552208"/>
          </a:xfrm>
          <a:prstGeom prst="rect">
            <a:avLst/>
          </a:prstGeom>
          <a:solidFill>
            <a:srgbClr val="B5B5B5"/>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4" name="矩形"/>
          <p:cNvSpPr/>
          <p:nvPr/>
        </p:nvSpPr>
        <p:spPr>
          <a:xfrm>
            <a:off x="5808659" y="1259172"/>
            <a:ext cx="593255" cy="4339656"/>
          </a:xfrm>
          <a:prstGeom prst="rect">
            <a:avLst/>
          </a:prstGeom>
          <a:solidFill>
            <a:srgbClr val="C7000B"/>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6" name="矩形"/>
          <p:cNvSpPr/>
          <p:nvPr/>
        </p:nvSpPr>
        <p:spPr>
          <a:xfrm>
            <a:off x="1104856" y="3021226"/>
            <a:ext cx="536435" cy="2575835"/>
          </a:xfrm>
          <a:prstGeom prst="rect">
            <a:avLst/>
          </a:prstGeom>
          <a:solidFill>
            <a:srgbClr val="B5B5B5"/>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8" name="线条"/>
          <p:cNvSpPr/>
          <p:nvPr/>
        </p:nvSpPr>
        <p:spPr>
          <a:xfrm flipV="1">
            <a:off x="801405" y="5593577"/>
            <a:ext cx="5856350" cy="4444"/>
          </a:xfrm>
          <a:prstGeom prst="line">
            <a:avLst/>
          </a:prstGeom>
          <a:ln w="3175" cmpd="sng">
            <a:solidFill>
              <a:schemeClr val="bg1"/>
            </a:solidFill>
            <a:miter lim="400000"/>
          </a:ln>
        </p:spPr>
        <p:txBody>
          <a:bodyPr lIns="71418" tIns="71418" rIns="71418" bIns="71418" anchor="ctr"/>
          <a:lstStyle/>
          <a:p>
            <a:pPr>
              <a:defRPr sz="3000" b="0">
                <a:latin typeface="+mn-lt"/>
                <a:ea typeface="+mn-ea"/>
                <a:cs typeface="+mn-cs"/>
                <a:sym typeface="Helvetica Neue" panose="020B0604020202020204"/>
              </a:defRPr>
            </a:pPr>
            <a:endParaRPr sz="27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19" name="Kunpeng920"/>
          <p:cNvSpPr txBox="1"/>
          <p:nvPr/>
        </p:nvSpPr>
        <p:spPr>
          <a:xfrm>
            <a:off x="760837" y="2738919"/>
            <a:ext cx="736761" cy="365830"/>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6</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0" name="Kunpeng920"/>
          <p:cNvSpPr txBox="1"/>
          <p:nvPr/>
        </p:nvSpPr>
        <p:spPr>
          <a:xfrm>
            <a:off x="1515950" y="1724046"/>
            <a:ext cx="736761" cy="365830"/>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8</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1" name="Kunpeng920"/>
          <p:cNvSpPr txBox="1"/>
          <p:nvPr/>
        </p:nvSpPr>
        <p:spPr>
          <a:xfrm>
            <a:off x="2209389" y="2784047"/>
            <a:ext cx="1747065" cy="348326"/>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2667</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MHz</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2" name="Kunpeng920"/>
          <p:cNvSpPr txBox="1"/>
          <p:nvPr/>
        </p:nvSpPr>
        <p:spPr>
          <a:xfrm>
            <a:off x="2974907" y="2260871"/>
            <a:ext cx="1747065" cy="348326"/>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2933</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MHz</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3" name="Kunpeng920"/>
          <p:cNvSpPr txBox="1"/>
          <p:nvPr/>
        </p:nvSpPr>
        <p:spPr>
          <a:xfrm>
            <a:off x="4991340" y="994537"/>
            <a:ext cx="1747065" cy="348326"/>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1.5</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Tb/s</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4" name="Kunpeng920"/>
          <p:cNvSpPr txBox="1"/>
          <p:nvPr/>
        </p:nvSpPr>
        <p:spPr>
          <a:xfrm>
            <a:off x="4215831" y="2778657"/>
            <a:ext cx="1747065" cy="348326"/>
          </a:xfrm>
          <a:prstGeom prst="rect">
            <a:avLst/>
          </a:prstGeom>
          <a:ln w="12700">
            <a:miter lim="400000"/>
          </a:ln>
        </p:spPr>
        <p:txBody>
          <a:bodyPr wrap="square" lIns="71418" tIns="71418" rIns="71418" bIns="71418" anchor="ctr">
            <a:spAutoFit/>
          </a:bodyPr>
          <a:lstStyle/>
          <a:p>
            <a:pPr lvl="1" algn="ctr" defTabSz="457063">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1.02</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rPr>
              <a:t> </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Tb/s</a:t>
            </a:r>
            <a:endParaRPr lang="zh-CN" altLang="en-US" sz="12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5" name="文本框 24"/>
          <p:cNvSpPr txBox="1"/>
          <p:nvPr/>
        </p:nvSpPr>
        <p:spPr>
          <a:xfrm>
            <a:off x="4211804" y="-310996"/>
            <a:ext cx="902574" cy="400004"/>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91415" tIns="91415" rIns="91415" bIns="91415" numCol="1" spcCol="38100" rtlCol="0" anchor="t" forceAA="0">
            <a:spAutoFit/>
          </a:bodyPr>
          <a:lstStyle/>
          <a:p>
            <a:pPr algn="ctr">
              <a:defRPr lang="zh-CN" sz="1440" b="0" i="0" u="none" strike="noStrike" kern="1200" spc="0" baseline="0">
                <a:solidFill>
                  <a:srgbClr val="1D1D1A">
                    <a:lumMod val="65000"/>
                    <a:lumOff val="35000"/>
                  </a:srgbClr>
                </a:solidFill>
                <a:latin typeface="+mn-lt"/>
                <a:ea typeface="+mn-ea"/>
                <a:cs typeface="+mn-cs"/>
              </a:defRPr>
            </a:pPr>
            <a:r>
              <a:rPr lang="zh-CN" altLang="en-US" sz="1400" dirty="0">
                <a:latin typeface="Huawei Sans" panose="020C0503030203020204" pitchFamily="34" charset="0"/>
                <a:ea typeface="方正兰亭黑简体" panose="02000000000000000000" pitchFamily="2" charset="-122"/>
                <a:cs typeface="Arial" panose="020B0604020202020204" pitchFamily="34" charset="0"/>
              </a:rPr>
              <a:t>内存带宽</a:t>
            </a:r>
          </a:p>
        </p:txBody>
      </p:sp>
      <p:sp>
        <p:nvSpPr>
          <p:cNvPr id="4" name="文本框 3"/>
          <p:cNvSpPr txBox="1"/>
          <p:nvPr/>
        </p:nvSpPr>
        <p:spPr>
          <a:xfrm>
            <a:off x="1249435" y="5657453"/>
            <a:ext cx="902811" cy="307777"/>
          </a:xfrm>
          <a:prstGeom prst="rect">
            <a:avLst/>
          </a:prstGeom>
          <a:noFill/>
        </p:spPr>
        <p:txBody>
          <a:bodyPr wrap="none" rtlCol="0">
            <a:spAutoFit/>
          </a:bodyPr>
          <a:lstStyle/>
          <a:p>
            <a:r>
              <a:rPr lang="zh-CN" altLang="en-US" sz="1400" dirty="0">
                <a:latin typeface="Huawei Sans" panose="020C0503030203020204" pitchFamily="34" charset="0"/>
                <a:ea typeface="方正兰亭黑简体" panose="02000000000000000000" pitchFamily="2" charset="-122"/>
                <a:cs typeface="Arial" panose="020B0604020202020204" pitchFamily="34" charset="0"/>
              </a:rPr>
              <a:t>通道数量</a:t>
            </a:r>
            <a:endParaRPr lang="zh-CN" altLang="en-US" sz="1400" dirty="0"/>
          </a:p>
        </p:txBody>
      </p:sp>
      <p:sp>
        <p:nvSpPr>
          <p:cNvPr id="27" name="文本框 26"/>
          <p:cNvSpPr txBox="1"/>
          <p:nvPr/>
        </p:nvSpPr>
        <p:spPr>
          <a:xfrm>
            <a:off x="3197814" y="5654353"/>
            <a:ext cx="1082348" cy="307777"/>
          </a:xfrm>
          <a:prstGeom prst="rect">
            <a:avLst/>
          </a:prstGeom>
          <a:noFill/>
        </p:spPr>
        <p:txBody>
          <a:bodyPr wrap="none" rtlCol="0">
            <a:spAutoFit/>
          </a:bodyPr>
          <a:lstStyle/>
          <a:p>
            <a:r>
              <a:rPr lang="zh-CN" altLang="en-US" sz="1400" dirty="0">
                <a:latin typeface="Huawei Sans" panose="020C0503030203020204" pitchFamily="34" charset="0"/>
                <a:ea typeface="方正兰亭黑简体" panose="02000000000000000000" pitchFamily="2" charset="-122"/>
                <a:cs typeface="Arial" panose="020B0604020202020204" pitchFamily="34" charset="0"/>
              </a:rPr>
              <a:t>每通道速率</a:t>
            </a:r>
            <a:endParaRPr lang="zh-CN" altLang="en-US" sz="1400" dirty="0"/>
          </a:p>
        </p:txBody>
      </p:sp>
      <p:sp>
        <p:nvSpPr>
          <p:cNvPr id="28" name="文本框 27"/>
          <p:cNvSpPr txBox="1"/>
          <p:nvPr/>
        </p:nvSpPr>
        <p:spPr>
          <a:xfrm>
            <a:off x="5382011" y="5676588"/>
            <a:ext cx="723275" cy="307777"/>
          </a:xfrm>
          <a:prstGeom prst="rect">
            <a:avLst/>
          </a:prstGeom>
          <a:noFill/>
        </p:spPr>
        <p:txBody>
          <a:bodyPr wrap="none" rtlCol="0">
            <a:spAutoFit/>
          </a:bodyPr>
          <a:lstStyle/>
          <a:p>
            <a:r>
              <a:rPr lang="zh-CN" altLang="en-US" sz="1400" dirty="0">
                <a:latin typeface="Huawei Sans" panose="020C0503030203020204" pitchFamily="34" charset="0"/>
                <a:ea typeface="方正兰亭黑简体" panose="02000000000000000000" pitchFamily="2" charset="-122"/>
                <a:cs typeface="Arial" panose="020B0604020202020204" pitchFamily="34" charset="0"/>
              </a:rPr>
              <a:t>总带宽</a:t>
            </a:r>
            <a:endParaRPr lang="zh-CN" altLang="en-US" sz="1400" dirty="0"/>
          </a:p>
        </p:txBody>
      </p:sp>
      <p:grpSp>
        <p:nvGrpSpPr>
          <p:cNvPr id="32" name="组合 31"/>
          <p:cNvGrpSpPr/>
          <p:nvPr/>
        </p:nvGrpSpPr>
        <p:grpSpPr>
          <a:xfrm>
            <a:off x="3717737" y="5955787"/>
            <a:ext cx="1234809" cy="276999"/>
            <a:chOff x="3597336" y="5878046"/>
            <a:chExt cx="1234809" cy="276999"/>
          </a:xfrm>
        </p:grpSpPr>
        <p:sp>
          <p:nvSpPr>
            <p:cNvPr id="7" name="矩形"/>
            <p:cNvSpPr/>
            <p:nvPr/>
          </p:nvSpPr>
          <p:spPr>
            <a:xfrm>
              <a:off x="3597336" y="5921507"/>
              <a:ext cx="180000" cy="180000"/>
            </a:xfrm>
            <a:prstGeom prst="rect">
              <a:avLst/>
            </a:prstGeom>
            <a:solidFill>
              <a:srgbClr val="C7000B"/>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31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29" name="文本框 28"/>
            <p:cNvSpPr txBox="1"/>
            <p:nvPr/>
          </p:nvSpPr>
          <p:spPr>
            <a:xfrm>
              <a:off x="3717737" y="5878046"/>
              <a:ext cx="1114408" cy="276999"/>
            </a:xfrm>
            <a:prstGeom prst="rect">
              <a:avLst/>
            </a:prstGeom>
            <a:noFill/>
          </p:spPr>
          <p:txBody>
            <a:bodyPr wrap="none" rtlCol="0">
              <a:spAutoFit/>
            </a:bodyPr>
            <a:lstStyle/>
            <a:p>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K</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a:rPr>
                <a:t>unpeng 920</a:t>
              </a:r>
              <a:endParaRPr lang="zh-CN" altLang="en-US" sz="1200" dirty="0"/>
            </a:p>
          </p:txBody>
        </p:sp>
      </p:grpSp>
      <p:grpSp>
        <p:nvGrpSpPr>
          <p:cNvPr id="31" name="组合 30"/>
          <p:cNvGrpSpPr/>
          <p:nvPr/>
        </p:nvGrpSpPr>
        <p:grpSpPr>
          <a:xfrm>
            <a:off x="2535492" y="5965908"/>
            <a:ext cx="653220" cy="276999"/>
            <a:chOff x="2535492" y="5888167"/>
            <a:chExt cx="653220" cy="276999"/>
          </a:xfrm>
        </p:grpSpPr>
        <p:sp>
          <p:nvSpPr>
            <p:cNvPr id="5" name="矩形"/>
            <p:cNvSpPr/>
            <p:nvPr/>
          </p:nvSpPr>
          <p:spPr>
            <a:xfrm>
              <a:off x="2535492" y="5929681"/>
              <a:ext cx="180000" cy="179178"/>
            </a:xfrm>
            <a:prstGeom prst="rect">
              <a:avLst/>
            </a:prstGeom>
            <a:solidFill>
              <a:srgbClr val="B5B5B5"/>
            </a:solidFill>
            <a:ln w="12700">
              <a:miter lim="400000"/>
            </a:ln>
          </p:spPr>
          <p:txBody>
            <a:bodyPr lIns="71418" tIns="71418" rIns="71418" bIns="71418" anchor="ctr"/>
            <a:lstStyle/>
            <a:p>
              <a:pPr>
                <a:defRPr sz="3000" b="0">
                  <a:solidFill>
                    <a:srgbClr val="C7000B"/>
                  </a:solidFill>
                  <a:latin typeface="+mn-lt"/>
                  <a:ea typeface="+mn-ea"/>
                  <a:cs typeface="+mn-cs"/>
                  <a:sym typeface="Helvetica Neue" panose="020B0604020202020204"/>
                </a:defRPr>
              </a:pPr>
              <a:endParaRPr sz="3199">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0" name="文本框 29"/>
            <p:cNvSpPr txBox="1"/>
            <p:nvPr/>
          </p:nvSpPr>
          <p:spPr>
            <a:xfrm>
              <a:off x="2657797" y="5888167"/>
              <a:ext cx="530915" cy="276999"/>
            </a:xfrm>
            <a:prstGeom prst="rect">
              <a:avLst/>
            </a:prstGeom>
            <a:noFill/>
          </p:spPr>
          <p:txBody>
            <a:bodyPr wrap="none" rtlCol="0">
              <a:spAutoFit/>
            </a:bodyPr>
            <a:lstStyle/>
            <a:p>
              <a:r>
                <a:rPr lang="en-US" altLang="zh-CN" sz="1200" dirty="0">
                  <a:latin typeface="Huawei Sans" panose="020C0503030203020204" pitchFamily="34" charset="0"/>
                  <a:ea typeface="方正兰亭黑简体" panose="02000000000000000000" pitchFamily="2" charset="-122"/>
                  <a:cs typeface="Arial" panose="020B0604020202020204" pitchFamily="34" charset="0"/>
                </a:rPr>
                <a:t>6148</a:t>
              </a:r>
              <a:endParaRPr lang="zh-CN" altLang="en-US" sz="1200" dirty="0"/>
            </a:p>
          </p:txBody>
        </p:sp>
      </p:grpSp>
      <p:sp>
        <p:nvSpPr>
          <p:cNvPr id="33" name="文本框 32"/>
          <p:cNvSpPr txBox="1"/>
          <p:nvPr/>
        </p:nvSpPr>
        <p:spPr>
          <a:xfrm>
            <a:off x="7008184" y="2335633"/>
            <a:ext cx="4352543" cy="2497075"/>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defPPr>
              <a:defRPr lang="zh-CN"/>
            </a:defPPr>
            <a:lvl1pPr marL="342748" indent="-342748">
              <a:spcBef>
                <a:spcPct val="20000"/>
              </a:spcBef>
              <a:buClr>
                <a:srgbClr val="990000"/>
              </a:buClr>
              <a:buFont typeface="Wingdings" pitchFamily="2" charset="2"/>
              <a:buChar char="Ø"/>
              <a:defRPr sz="2200" kern="0">
                <a:latin typeface="+mn-ea"/>
                <a:ea typeface="+mn-ea"/>
                <a:cs typeface="Arial" pitchFamily="34" charset="0"/>
              </a:defRPr>
            </a:lvl1pPr>
          </a:lstStyle>
          <a:p>
            <a:pPr>
              <a:lnSpc>
                <a:spcPts val="2400"/>
              </a:lnSpc>
              <a:buClrTx/>
              <a:buSzPct val="60000"/>
              <a:buFont typeface="Wingdings" panose="05000000000000000000" pitchFamily="2" charset="2"/>
              <a:buChar char="l"/>
            </a:pPr>
            <a:r>
              <a:rPr lang="en-US" altLang="zh-CN" sz="1800" dirty="0">
                <a:latin typeface="Huawei Sans" panose="020C0503030203020204" pitchFamily="34" charset="0"/>
                <a:ea typeface="方正兰亭黑简体" panose="02000000000000000000" pitchFamily="2" charset="-122"/>
              </a:rPr>
              <a:t>8</a:t>
            </a:r>
            <a:r>
              <a:rPr lang="zh-CN" altLang="en-US" sz="1800" dirty="0">
                <a:latin typeface="Huawei Sans" panose="020C0503030203020204" pitchFamily="34" charset="0"/>
                <a:ea typeface="方正兰亭黑简体" panose="02000000000000000000" pitchFamily="2" charset="-122"/>
              </a:rPr>
              <a:t>通道</a:t>
            </a:r>
            <a:r>
              <a:rPr lang="en-US" altLang="zh-CN" sz="1800" dirty="0">
                <a:latin typeface="Huawei Sans" panose="020C0503030203020204" pitchFamily="34" charset="0"/>
                <a:ea typeface="方正兰亭黑简体" panose="02000000000000000000" pitchFamily="2" charset="-122"/>
              </a:rPr>
              <a:t>DDR4 </a:t>
            </a:r>
            <a:r>
              <a:rPr lang="zh-CN" altLang="en-US" sz="1800" dirty="0">
                <a:latin typeface="Huawei Sans" panose="020C0503030203020204" pitchFamily="34" charset="0"/>
                <a:ea typeface="方正兰亭黑简体" panose="02000000000000000000" pitchFamily="2" charset="-122"/>
              </a:rPr>
              <a:t>带来</a:t>
            </a:r>
            <a:r>
              <a:rPr lang="en-US" altLang="zh-CN" sz="1800" dirty="0">
                <a:latin typeface="Huawei Sans" panose="020C0503030203020204" pitchFamily="34" charset="0"/>
                <a:ea typeface="方正兰亭黑简体" panose="02000000000000000000" pitchFamily="2" charset="-122"/>
              </a:rPr>
              <a:t>46% </a:t>
            </a:r>
            <a:r>
              <a:rPr lang="zh-CN" altLang="en-US" sz="1800" dirty="0">
                <a:latin typeface="Huawei Sans" panose="020C0503030203020204" pitchFamily="34" charset="0"/>
                <a:ea typeface="方正兰亭黑简体" panose="02000000000000000000" pitchFamily="2" charset="-122"/>
              </a:rPr>
              <a:t>带宽提升，同时容量也可按需提升</a:t>
            </a:r>
            <a:endParaRPr lang="en-US" altLang="zh-CN" sz="1800" dirty="0">
              <a:latin typeface="Huawei Sans" panose="020C0503030203020204" pitchFamily="34" charset="0"/>
              <a:ea typeface="方正兰亭黑简体" panose="02000000000000000000" pitchFamily="2" charset="-122"/>
            </a:endParaRPr>
          </a:p>
          <a:p>
            <a:pPr>
              <a:lnSpc>
                <a:spcPts val="2400"/>
              </a:lnSpc>
              <a:buClrTx/>
              <a:buSzPct val="60000"/>
              <a:buFont typeface="Wingdings" panose="05000000000000000000" pitchFamily="2" charset="2"/>
              <a:buChar char="l"/>
            </a:pPr>
            <a:r>
              <a:rPr lang="zh-CN" altLang="en-US" sz="1800" dirty="0">
                <a:latin typeface="Huawei Sans" panose="020C0503030203020204" pitchFamily="34" charset="0"/>
                <a:ea typeface="方正兰亭黑简体" panose="02000000000000000000" pitchFamily="2" charset="-122"/>
              </a:rPr>
              <a:t>延迟优化，和业界主流水平相当</a:t>
            </a:r>
            <a:r>
              <a:rPr lang="en-US" altLang="zh-CN" sz="1800" dirty="0">
                <a:latin typeface="Huawei Sans" panose="020C0503030203020204" pitchFamily="34" charset="0"/>
                <a:ea typeface="方正兰亭黑简体" panose="02000000000000000000" pitchFamily="2" charset="-122"/>
              </a:rPr>
              <a:t>/</a:t>
            </a:r>
            <a:r>
              <a:rPr lang="zh-CN" altLang="en-US" sz="1800" dirty="0">
                <a:latin typeface="Huawei Sans" panose="020C0503030203020204" pitchFamily="34" charset="0"/>
                <a:ea typeface="方正兰亭黑简体" panose="02000000000000000000" pitchFamily="2" charset="-122"/>
              </a:rPr>
              <a:t>更优</a:t>
            </a:r>
            <a:endParaRPr lang="en-US" altLang="zh-CN" sz="1800" dirty="0">
              <a:latin typeface="Huawei Sans" panose="020C0503030203020204" pitchFamily="34" charset="0"/>
              <a:ea typeface="方正兰亭黑简体" panose="02000000000000000000" pitchFamily="2" charset="-122"/>
            </a:endParaRPr>
          </a:p>
          <a:p>
            <a:pPr marL="285750" lvl="1" indent="-285750">
              <a:lnSpc>
                <a:spcPts val="2400"/>
              </a:lnSpc>
              <a:spcBef>
                <a:spcPct val="20000"/>
              </a:spcBef>
              <a:buSzPct val="60000"/>
              <a:buFont typeface="Wingdings" panose="05000000000000000000" pitchFamily="2" charset="2"/>
              <a:buChar char="l"/>
              <a:defRPr/>
            </a:pPr>
            <a:r>
              <a:rPr lang="zh-CN" altLang="en-US" dirty="0">
                <a:latin typeface="Huawei Sans" panose="020C0503030203020204" pitchFamily="34" charset="0"/>
                <a:ea typeface="方正兰亭黑简体" panose="02000000000000000000" pitchFamily="2" charset="-122"/>
                <a:cs typeface="Arial" panose="020B0604020202020204" pitchFamily="34" charset="0"/>
                <a:sym typeface="Lucida Grande"/>
              </a:rPr>
              <a:t>完整的</a:t>
            </a:r>
            <a:r>
              <a:rPr lang="en-US" altLang="zh-CN" dirty="0">
                <a:latin typeface="Huawei Sans" panose="020C0503030203020204" pitchFamily="34" charset="0"/>
                <a:ea typeface="方正兰亭黑简体" panose="02000000000000000000" pitchFamily="2" charset="-122"/>
                <a:cs typeface="Arial" panose="020B0604020202020204" pitchFamily="34" charset="0"/>
                <a:sym typeface="Lucida Grande"/>
              </a:rPr>
              <a:t>Cache &amp; Memory QoS </a:t>
            </a:r>
            <a:r>
              <a:rPr lang="zh-CN" altLang="en-US" dirty="0">
                <a:latin typeface="Huawei Sans" panose="020C0503030203020204" pitchFamily="34" charset="0"/>
                <a:ea typeface="方正兰亭黑简体" panose="02000000000000000000" pitchFamily="2" charset="-122"/>
                <a:cs typeface="Arial" panose="020B0604020202020204" pitchFamily="34" charset="0"/>
                <a:sym typeface="Lucida Grande"/>
              </a:rPr>
              <a:t>方案（类似于</a:t>
            </a:r>
            <a:r>
              <a:rPr lang="en-US" altLang="zh-CN" dirty="0">
                <a:latin typeface="Huawei Sans" panose="020C0503030203020204" pitchFamily="34" charset="0"/>
                <a:ea typeface="方正兰亭黑简体" panose="02000000000000000000" pitchFamily="2" charset="-122"/>
                <a:cs typeface="Arial" panose="020B0604020202020204" pitchFamily="34" charset="0"/>
                <a:sym typeface="Lucida Grande"/>
              </a:rPr>
              <a:t>RDT</a:t>
            </a:r>
            <a:r>
              <a:rPr lang="zh-CN" altLang="en-US" dirty="0">
                <a:latin typeface="Huawei Sans" panose="020C0503030203020204" pitchFamily="34" charset="0"/>
                <a:ea typeface="方正兰亭黑简体" panose="02000000000000000000" pitchFamily="2" charset="-122"/>
                <a:cs typeface="Arial" panose="020B0604020202020204" pitchFamily="34" charset="0"/>
                <a:sym typeface="Lucida Grande"/>
              </a:rPr>
              <a:t>），为用户的不同业务部署带来方便</a:t>
            </a:r>
            <a:endParaRPr lang="en-US" altLang="zh-CN" dirty="0">
              <a:latin typeface="Huawei Sans" panose="020C0503030203020204" pitchFamily="34" charset="0"/>
              <a:ea typeface="方正兰亭黑简体" panose="02000000000000000000" pitchFamily="2" charset="-122"/>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9D62DF7E-1D88-E66F-69DF-776D8E8042BA}"/>
                  </a:ext>
                </a:extLst>
              </p14:cNvPr>
              <p14:cNvContentPartPr/>
              <p14:nvPr/>
            </p14:nvContentPartPr>
            <p14:xfrm>
              <a:off x="1586880" y="961920"/>
              <a:ext cx="6997320" cy="5640120"/>
            </p14:xfrm>
          </p:contentPart>
        </mc:Choice>
        <mc:Fallback>
          <p:pic>
            <p:nvPicPr>
              <p:cNvPr id="3" name="墨迹 2">
                <a:extLst>
                  <a:ext uri="{FF2B5EF4-FFF2-40B4-BE49-F238E27FC236}">
                    <a16:creationId xmlns:a16="http://schemas.microsoft.com/office/drawing/2014/main" id="{9D62DF7E-1D88-E66F-69DF-776D8E8042BA}"/>
                  </a:ext>
                </a:extLst>
              </p:cNvPr>
              <p:cNvPicPr/>
              <p:nvPr/>
            </p:nvPicPr>
            <p:blipFill>
              <a:blip r:embed="rId3"/>
              <a:stretch>
                <a:fillRect/>
              </a:stretch>
            </p:blipFill>
            <p:spPr>
              <a:xfrm>
                <a:off x="1577520" y="952560"/>
                <a:ext cx="7016040" cy="5658840"/>
              </a:xfrm>
              <a:prstGeom prst="rect">
                <a:avLst/>
              </a:prstGeom>
            </p:spPr>
          </p:pic>
        </mc:Fallback>
      </mc:AlternateContent>
    </p:spTree>
    <p:extLst>
      <p:ext uri="{BB962C8B-B14F-4D97-AF65-F5344CB8AC3E}">
        <p14:creationId xmlns:p14="http://schemas.microsoft.com/office/powerpoint/2010/main" val="729354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芯片架构</a:t>
            </a:r>
            <a:r>
              <a:rPr lang="en-US" altLang="zh-CN" dirty="0"/>
              <a:t>– IO</a:t>
            </a:r>
            <a:r>
              <a:rPr lang="zh-CN" altLang="en-US" dirty="0"/>
              <a:t>子系统</a:t>
            </a:r>
          </a:p>
        </p:txBody>
      </p:sp>
      <p:sp>
        <p:nvSpPr>
          <p:cNvPr id="5" name="文本占位符 4"/>
          <p:cNvSpPr>
            <a:spLocks noGrp="1"/>
          </p:cNvSpPr>
          <p:nvPr>
            <p:ph type="body" sz="quarter" idx="10"/>
          </p:nvPr>
        </p:nvSpPr>
        <p:spPr>
          <a:xfrm>
            <a:off x="731446" y="1047750"/>
            <a:ext cx="4196181" cy="4879805"/>
          </a:xfrm>
        </p:spPr>
        <p:txBody>
          <a:bodyPr/>
          <a:lstStyle/>
          <a:p>
            <a:pPr>
              <a:lnSpc>
                <a:spcPct val="100000"/>
              </a:lnSpc>
              <a:spcBef>
                <a:spcPts val="0"/>
              </a:spcBef>
              <a:buSzPct val="60000"/>
            </a:pPr>
            <a:r>
              <a:rPr lang="zh-CN" altLang="en-US" sz="1800" dirty="0"/>
              <a:t>丰富的</a:t>
            </a:r>
            <a:r>
              <a:rPr lang="en-US" altLang="zh-CN" sz="1800" dirty="0"/>
              <a:t>IO</a:t>
            </a:r>
            <a:r>
              <a:rPr lang="zh-CN" altLang="en-US" sz="1800" dirty="0"/>
              <a:t>，</a:t>
            </a:r>
            <a:r>
              <a:rPr lang="en-US" altLang="zh-CN" sz="1800" dirty="0"/>
              <a:t>PCIE</a:t>
            </a:r>
            <a:r>
              <a:rPr lang="zh-CN" altLang="en-US" sz="1800" dirty="0"/>
              <a:t>化设计。</a:t>
            </a:r>
            <a:endParaRPr lang="en-US" altLang="zh-CN" sz="1800" dirty="0"/>
          </a:p>
          <a:p>
            <a:pPr>
              <a:lnSpc>
                <a:spcPct val="100000"/>
              </a:lnSpc>
              <a:spcBef>
                <a:spcPts val="0"/>
              </a:spcBef>
              <a:buSzPct val="60000"/>
            </a:pPr>
            <a:r>
              <a:rPr lang="zh-CN" altLang="en-US" sz="1800" dirty="0"/>
              <a:t>各子系统 </a:t>
            </a:r>
            <a:r>
              <a:rPr lang="en-US" altLang="zh-CN" sz="1800" dirty="0"/>
              <a:t>PCIE</a:t>
            </a:r>
            <a:r>
              <a:rPr lang="zh-CN" altLang="en-US" sz="1800" dirty="0"/>
              <a:t>（含</a:t>
            </a:r>
            <a:r>
              <a:rPr lang="en-US" altLang="zh-CN" sz="1800" dirty="0"/>
              <a:t>CCIX</a:t>
            </a:r>
            <a:r>
              <a:rPr lang="zh-CN" altLang="en-US" sz="1800" dirty="0"/>
              <a:t>），</a:t>
            </a:r>
            <a:r>
              <a:rPr lang="en-US" altLang="zh-CN" sz="1800" dirty="0"/>
              <a:t>Hydra</a:t>
            </a:r>
            <a:r>
              <a:rPr lang="zh-CN" altLang="en-US" sz="1800" dirty="0"/>
              <a:t>（多片互联），</a:t>
            </a:r>
            <a:r>
              <a:rPr lang="en-US" altLang="zh-CN" sz="1800" dirty="0"/>
              <a:t>Network</a:t>
            </a:r>
            <a:r>
              <a:rPr lang="zh-CN" altLang="en-US" sz="1800" dirty="0"/>
              <a:t>，</a:t>
            </a:r>
            <a:r>
              <a:rPr lang="en-US" altLang="zh-CN" sz="1800" dirty="0"/>
              <a:t>Storage</a:t>
            </a:r>
            <a:r>
              <a:rPr lang="zh-CN" altLang="en-US" sz="1800" dirty="0"/>
              <a:t>，</a:t>
            </a:r>
            <a:r>
              <a:rPr lang="en-US" altLang="zh-CN" sz="1800" dirty="0"/>
              <a:t>HAC</a:t>
            </a:r>
            <a:r>
              <a:rPr lang="zh-CN" altLang="en-US" sz="1800" dirty="0"/>
              <a:t>，</a:t>
            </a:r>
            <a:r>
              <a:rPr lang="en-US" altLang="zh-CN" sz="1800" dirty="0"/>
              <a:t>ME</a:t>
            </a:r>
            <a:r>
              <a:rPr lang="zh-CN" altLang="en-US" sz="1800" dirty="0"/>
              <a:t>。各自遵循行业标准，兼容软件接口规范，满足开源及演进要求。</a:t>
            </a:r>
            <a:endParaRPr lang="en-US" altLang="zh-CN" sz="1800" dirty="0"/>
          </a:p>
          <a:p>
            <a:pPr>
              <a:lnSpc>
                <a:spcPct val="100000"/>
              </a:lnSpc>
              <a:spcBef>
                <a:spcPts val="0"/>
              </a:spcBef>
            </a:pPr>
            <a:endParaRPr lang="zh-CN" altLang="en-US" dirty="0"/>
          </a:p>
        </p:txBody>
      </p:sp>
      <p:pic>
        <p:nvPicPr>
          <p:cNvPr id="29" name="图片 28"/>
          <p:cNvPicPr>
            <a:picLocks noChangeAspect="1"/>
          </p:cNvPicPr>
          <p:nvPr/>
        </p:nvPicPr>
        <p:blipFill>
          <a:blip r:embed="rId2" cstate="print"/>
          <a:stretch>
            <a:fillRect/>
          </a:stretch>
        </p:blipFill>
        <p:spPr>
          <a:xfrm>
            <a:off x="759734" y="2991937"/>
            <a:ext cx="4062979" cy="2891200"/>
          </a:xfrm>
          <a:prstGeom prst="rect">
            <a:avLst/>
          </a:prstGeom>
        </p:spPr>
      </p:pic>
      <p:graphicFrame>
        <p:nvGraphicFramePr>
          <p:cNvPr id="33" name="表格 32"/>
          <p:cNvGraphicFramePr>
            <a:graphicFrameLocks noGrp="1"/>
          </p:cNvGraphicFramePr>
          <p:nvPr>
            <p:extLst>
              <p:ext uri="{D42A27DB-BD31-4B8C-83A1-F6EECF244321}">
                <p14:modId xmlns:p14="http://schemas.microsoft.com/office/powerpoint/2010/main" val="1004742072"/>
              </p:ext>
            </p:extLst>
          </p:nvPr>
        </p:nvGraphicFramePr>
        <p:xfrm>
          <a:off x="4944387" y="944563"/>
          <a:ext cx="6529184" cy="4223484"/>
        </p:xfrm>
        <a:graphic>
          <a:graphicData uri="http://schemas.openxmlformats.org/drawingml/2006/table">
            <a:tbl>
              <a:tblPr firstCol="1" bandRow="1">
                <a:tableStyleId>{5C22544A-7EE6-4342-B048-85BDC9FD1C3A}</a:tableStyleId>
              </a:tblPr>
              <a:tblGrid>
                <a:gridCol w="1537755">
                  <a:extLst>
                    <a:ext uri="{9D8B030D-6E8A-4147-A177-3AD203B41FA5}">
                      <a16:colId xmlns:a16="http://schemas.microsoft.com/office/drawing/2014/main" val="20000"/>
                    </a:ext>
                  </a:extLst>
                </a:gridCol>
                <a:gridCol w="4991429">
                  <a:extLst>
                    <a:ext uri="{9D8B030D-6E8A-4147-A177-3AD203B41FA5}">
                      <a16:colId xmlns:a16="http://schemas.microsoft.com/office/drawing/2014/main" val="20001"/>
                    </a:ext>
                  </a:extLst>
                </a:gridCol>
              </a:tblGrid>
              <a:tr h="364581">
                <a:tc>
                  <a:txBody>
                    <a:bodyPr/>
                    <a:lstStyle/>
                    <a:p>
                      <a:r>
                        <a:rPr lang="en-US" altLang="zh-CN" sz="1200" dirty="0">
                          <a:solidFill>
                            <a:schemeClr val="tx1"/>
                          </a:solidFill>
                        </a:rPr>
                        <a:t>SBSA </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p>
                      <a:r>
                        <a:rPr lang="en-US" altLang="zh-CN" sz="1200" dirty="0"/>
                        <a:t>GIC:</a:t>
                      </a:r>
                      <a:r>
                        <a:rPr lang="en-US" altLang="zh-CN" sz="1200" baseline="0" dirty="0"/>
                        <a:t> GICv3/v4</a:t>
                      </a:r>
                      <a:r>
                        <a:rPr lang="zh-CN" altLang="en-US" sz="1200" baseline="0" dirty="0"/>
                        <a:t>；</a:t>
                      </a:r>
                      <a:r>
                        <a:rPr lang="en-US" altLang="zh-CN" sz="1200" baseline="0" dirty="0"/>
                        <a:t>SMMU</a:t>
                      </a:r>
                      <a:r>
                        <a:rPr lang="zh-CN" altLang="en-US" sz="1200" baseline="0" dirty="0"/>
                        <a:t>：</a:t>
                      </a:r>
                      <a:r>
                        <a:rPr lang="en-US" altLang="zh-CN" sz="1200" baseline="0" dirty="0"/>
                        <a:t>SMMUv3.1</a:t>
                      </a:r>
                      <a:endParaRPr lang="en-US" altLang="zh-CN" sz="1200" dirty="0"/>
                    </a:p>
                    <a:p>
                      <a:r>
                        <a:rPr lang="en-US" altLang="zh-CN" sz="1200" dirty="0"/>
                        <a:t>UART/Watchdog:</a:t>
                      </a:r>
                      <a:endParaRPr lang="zh-CN" altLang="en-US" sz="1200" dirty="0">
                        <a:solidFill>
                          <a:schemeClr val="tx1"/>
                        </a:solidFill>
                        <a:latin typeface="Arial" pitchFamily="34" charset="0"/>
                        <a:ea typeface="宋体" pitchFamily="2" charset="-122"/>
                        <a:cs typeface="Arial" pitchFamily="34" charset="0"/>
                      </a:endParaRPr>
                    </a:p>
                  </a:txBody>
                  <a:tcPr marL="62859" marR="62859" marT="31438" marB="31438"/>
                </a:tc>
                <a:extLst>
                  <a:ext uri="{0D108BD9-81ED-4DB2-BD59-A6C34878D82A}">
                    <a16:rowId xmlns:a16="http://schemas.microsoft.com/office/drawing/2014/main" val="10000"/>
                  </a:ext>
                </a:extLst>
              </a:tr>
              <a:tr h="213464">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a:solidFill>
                            <a:schemeClr val="tx1"/>
                          </a:solidFill>
                        </a:rPr>
                        <a:t>PCI-E </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t>36 lanes</a:t>
                      </a:r>
                      <a:r>
                        <a:rPr lang="en-US" altLang="zh-CN" sz="1200" baseline="0" dirty="0"/>
                        <a:t> of PCIe G4.0, 20 Root ports at max, Peer2Peer, ATS/PRI, CCIX</a:t>
                      </a:r>
                      <a:endParaRPr lang="zh-CN" altLang="en-US" sz="1200" dirty="0">
                        <a:solidFill>
                          <a:schemeClr val="tx1"/>
                        </a:solidFill>
                        <a:latin typeface="Arial" pitchFamily="34" charset="0"/>
                        <a:cs typeface="Arial" pitchFamily="34" charset="0"/>
                      </a:endParaRPr>
                    </a:p>
                  </a:txBody>
                  <a:tcPr marL="62859" marR="62859" marT="31438" marB="31438"/>
                </a:tc>
                <a:extLst>
                  <a:ext uri="{0D108BD9-81ED-4DB2-BD59-A6C34878D82A}">
                    <a16:rowId xmlns:a16="http://schemas.microsoft.com/office/drawing/2014/main" val="10001"/>
                  </a:ext>
                </a:extLst>
              </a:tr>
              <a:tr h="3953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Networking</a:t>
                      </a:r>
                      <a:r>
                        <a:rPr lang="zh-CN" altLang="en-US" sz="1200" dirty="0">
                          <a:solidFill>
                            <a:schemeClr val="tx1"/>
                          </a:solidFill>
                        </a:rPr>
                        <a:t>（</a:t>
                      </a:r>
                      <a:r>
                        <a:rPr lang="en-US" altLang="zh-CN" sz="1200" dirty="0">
                          <a:solidFill>
                            <a:schemeClr val="tx1"/>
                          </a:solidFill>
                        </a:rPr>
                        <a:t>NIC</a:t>
                      </a:r>
                      <a:r>
                        <a:rPr lang="zh-CN" altLang="en-US" sz="1200" dirty="0">
                          <a:solidFill>
                            <a:schemeClr val="tx1"/>
                          </a:solidFill>
                        </a:rPr>
                        <a:t>、</a:t>
                      </a:r>
                      <a:r>
                        <a:rPr lang="en-US" altLang="zh-CN" sz="1200" dirty="0">
                          <a:solidFill>
                            <a:schemeClr val="tx1"/>
                          </a:solidFill>
                        </a:rPr>
                        <a:t>ROCE</a:t>
                      </a:r>
                      <a:r>
                        <a:rPr lang="zh-CN" altLang="en-US" sz="1200" dirty="0">
                          <a:solidFill>
                            <a:schemeClr val="tx1"/>
                          </a:solidFill>
                        </a:rPr>
                        <a:t>）</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8 lanes</a:t>
                      </a:r>
                      <a:r>
                        <a:rPr lang="en-US" altLang="zh-CN" sz="1200" baseline="0" dirty="0"/>
                        <a:t> of ETH, </a:t>
                      </a:r>
                      <a:r>
                        <a:rPr lang="en-US" altLang="zh-CN" sz="1200" kern="1200" dirty="0"/>
                        <a:t>Combo MACs support 2x 100GE, 2x 50GE, 4x 25GE, 8x 10GE, 8x GE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t>RoCEv2/RoCEv1 with programmable DC-QCN</a:t>
                      </a:r>
                      <a:r>
                        <a:rPr lang="zh-CN" altLang="en-US" sz="1200" kern="1200" dirty="0"/>
                        <a:t>， </a:t>
                      </a:r>
                      <a:r>
                        <a:rPr lang="en-US" altLang="zh-CN" sz="1200" kern="1200" dirty="0"/>
                        <a:t>long/normal Atomic, SR-IOV</a:t>
                      </a:r>
                      <a:endParaRPr lang="en-US" altLang="zh-CN" sz="1200" kern="1200" dirty="0">
                        <a:solidFill>
                          <a:schemeClr val="tx1"/>
                        </a:solidFill>
                        <a:latin typeface="Arial" pitchFamily="34" charset="0"/>
                        <a:ea typeface="+mn-ea"/>
                        <a:cs typeface="Arial" pitchFamily="34" charset="0"/>
                      </a:endParaRPr>
                    </a:p>
                  </a:txBody>
                  <a:tcPr marL="62859" marR="62859" marT="31438" marB="31438"/>
                </a:tc>
                <a:extLst>
                  <a:ext uri="{0D108BD9-81ED-4DB2-BD59-A6C34878D82A}">
                    <a16:rowId xmlns:a16="http://schemas.microsoft.com/office/drawing/2014/main" val="10002"/>
                  </a:ext>
                </a:extLst>
              </a:tr>
              <a:tr h="515698">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a:solidFill>
                            <a:schemeClr val="tx1"/>
                          </a:solidFill>
                        </a:rPr>
                        <a:t>Storage IO</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baseline="0" dirty="0"/>
                        <a:t>x4 USB 3.0 </a:t>
                      </a:r>
                      <a:r>
                        <a:rPr lang="en-US" altLang="zh-CN" sz="1200" dirty="0"/>
                        <a:t>EHCI/UHCI</a:t>
                      </a:r>
                      <a:endParaRPr lang="en-US" altLang="zh-CN" sz="1200" baseline="0" dirty="0"/>
                    </a:p>
                    <a:p>
                      <a:r>
                        <a:rPr lang="en-US" altLang="zh-CN" sz="1200" baseline="0" dirty="0"/>
                        <a:t>x16 SAS 3.0(STP supported)</a:t>
                      </a:r>
                    </a:p>
                    <a:p>
                      <a:r>
                        <a:rPr lang="en-US" altLang="zh-CN" sz="1200" baseline="0" dirty="0"/>
                        <a:t>x2 SATA 3.0 AHCI</a:t>
                      </a:r>
                      <a:endParaRPr lang="en-US" altLang="zh-CN" sz="1200" baseline="0" dirty="0">
                        <a:solidFill>
                          <a:schemeClr val="tx1"/>
                        </a:solidFill>
                        <a:latin typeface="Arial" pitchFamily="34" charset="0"/>
                        <a:cs typeface="Arial" pitchFamily="34" charset="0"/>
                      </a:endParaRPr>
                    </a:p>
                  </a:txBody>
                  <a:tcPr marL="62859" marR="62859" marT="31438" marB="31438"/>
                </a:tc>
                <a:extLst>
                  <a:ext uri="{0D108BD9-81ED-4DB2-BD59-A6C34878D82A}">
                    <a16:rowId xmlns:a16="http://schemas.microsoft.com/office/drawing/2014/main" val="10003"/>
                  </a:ext>
                </a:extLst>
              </a:tr>
              <a:tr h="36458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a:solidFill>
                            <a:schemeClr val="tx1"/>
                          </a:solidFill>
                        </a:rPr>
                        <a:t>Crypto</a:t>
                      </a:r>
                      <a:r>
                        <a:rPr lang="en-US" altLang="zh-CN" sz="1200" baseline="0" dirty="0">
                          <a:solidFill>
                            <a:schemeClr val="tx1"/>
                          </a:solidFill>
                        </a:rPr>
                        <a:t> Engine</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t>AES, DES/3DES, MD5,SHA1,SHA2,HMAC, CMAC</a:t>
                      </a:r>
                      <a:r>
                        <a:rPr lang="en-US" altLang="zh-CN" sz="1200" baseline="0" dirty="0"/>
                        <a:t> </a:t>
                      </a:r>
                    </a:p>
                    <a:p>
                      <a:r>
                        <a:rPr lang="en-US" altLang="zh-CN" sz="1200" dirty="0"/>
                        <a:t>Up to 50Gbps</a:t>
                      </a:r>
                      <a:endParaRPr lang="zh-CN" altLang="en-US" sz="1200" dirty="0">
                        <a:solidFill>
                          <a:schemeClr val="tx1"/>
                        </a:solidFill>
                        <a:latin typeface="Arial" pitchFamily="34" charset="0"/>
                        <a:cs typeface="Arial" pitchFamily="34" charset="0"/>
                      </a:endParaRPr>
                    </a:p>
                  </a:txBody>
                  <a:tcPr marL="62859" marR="62859" marT="31438" marB="31438"/>
                </a:tc>
                <a:extLst>
                  <a:ext uri="{0D108BD9-81ED-4DB2-BD59-A6C34878D82A}">
                    <a16:rowId xmlns:a16="http://schemas.microsoft.com/office/drawing/2014/main" val="10004"/>
                  </a:ext>
                </a:extLst>
              </a:tr>
              <a:tr h="515698">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a:solidFill>
                            <a:schemeClr val="tx1"/>
                          </a:solidFill>
                        </a:rPr>
                        <a:t>Compression/</a:t>
                      </a:r>
                    </a:p>
                    <a:p>
                      <a:r>
                        <a:rPr lang="en-US" altLang="zh-CN" sz="1200" dirty="0">
                          <a:solidFill>
                            <a:schemeClr val="tx1"/>
                          </a:solidFill>
                        </a:rPr>
                        <a:t>Decompression</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t>GZIP</a:t>
                      </a:r>
                      <a:r>
                        <a:rPr lang="en-US" altLang="zh-CN" sz="1200" kern="1200" dirty="0"/>
                        <a:t>, LZS, LZ4</a:t>
                      </a:r>
                    </a:p>
                    <a:p>
                      <a:r>
                        <a:rPr lang="en-US" altLang="zh-CN" sz="1200" kern="1200" dirty="0"/>
                        <a:t>Up to 40Gbps(compress)/100Gbps(decompress)</a:t>
                      </a:r>
                    </a:p>
                    <a:p>
                      <a:r>
                        <a:rPr lang="en-US" altLang="zh-CN" sz="1200" kern="1200" dirty="0" err="1">
                          <a:solidFill>
                            <a:schemeClr val="tx1"/>
                          </a:solidFill>
                          <a:latin typeface="Arial" pitchFamily="34" charset="0"/>
                          <a:ea typeface="+mn-ea"/>
                          <a:cs typeface="Arial" pitchFamily="34" charset="0"/>
                        </a:rPr>
                        <a:t>Statefull</a:t>
                      </a:r>
                      <a:r>
                        <a:rPr lang="en-US" altLang="zh-CN" sz="1200" kern="1200" dirty="0">
                          <a:solidFill>
                            <a:schemeClr val="tx1"/>
                          </a:solidFill>
                          <a:latin typeface="Arial" pitchFamily="34" charset="0"/>
                          <a:ea typeface="+mn-ea"/>
                          <a:cs typeface="Arial" pitchFamily="34" charset="0"/>
                        </a:rPr>
                        <a:t> and stateless</a:t>
                      </a:r>
                    </a:p>
                  </a:txBody>
                  <a:tcPr marL="62859" marR="62859" marT="31438" marB="31438"/>
                </a:tc>
                <a:extLst>
                  <a:ext uri="{0D108BD9-81ED-4DB2-BD59-A6C34878D82A}">
                    <a16:rowId xmlns:a16="http://schemas.microsoft.com/office/drawing/2014/main" val="10005"/>
                  </a:ext>
                </a:extLst>
              </a:tr>
              <a:tr h="213464">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a:solidFill>
                            <a:schemeClr val="tx1"/>
                          </a:solidFill>
                        </a:rPr>
                        <a:t>RAID</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t>XOR/</a:t>
                      </a:r>
                      <a:r>
                        <a:rPr lang="en-US" altLang="zh-CN" sz="1200" baseline="0" dirty="0"/>
                        <a:t>PQ/EC/in-line DIF acceleration</a:t>
                      </a:r>
                      <a:endParaRPr lang="zh-CN" altLang="en-US" sz="1200" dirty="0">
                        <a:solidFill>
                          <a:schemeClr val="tx1"/>
                        </a:solidFill>
                        <a:latin typeface="Arial" pitchFamily="34" charset="0"/>
                        <a:cs typeface="Arial" pitchFamily="34" charset="0"/>
                      </a:endParaRPr>
                    </a:p>
                  </a:txBody>
                  <a:tcPr marL="62859" marR="62859" marT="31438" marB="31438"/>
                </a:tc>
                <a:extLst>
                  <a:ext uri="{0D108BD9-81ED-4DB2-BD59-A6C34878D82A}">
                    <a16:rowId xmlns:a16="http://schemas.microsoft.com/office/drawing/2014/main" val="10006"/>
                  </a:ext>
                </a:extLst>
              </a:tr>
              <a:tr h="36458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a:solidFill>
                            <a:schemeClr val="tx1"/>
                          </a:solidFill>
                        </a:rPr>
                        <a:t>ME</a:t>
                      </a:r>
                      <a:r>
                        <a:rPr lang="zh-CN" altLang="en-US" sz="1200" dirty="0">
                          <a:solidFill>
                            <a:schemeClr val="tx1"/>
                          </a:solidFill>
                        </a:rPr>
                        <a:t>（</a:t>
                      </a:r>
                      <a:r>
                        <a:rPr lang="en-US" altLang="zh-CN" sz="1200" dirty="0">
                          <a:solidFill>
                            <a:schemeClr val="tx1"/>
                          </a:solidFill>
                        </a:rPr>
                        <a:t>IMU</a:t>
                      </a:r>
                      <a:r>
                        <a:rPr lang="zh-CN" altLang="en-US" sz="1200" dirty="0">
                          <a:solidFill>
                            <a:schemeClr val="tx1"/>
                          </a:solidFill>
                        </a:rPr>
                        <a:t>）</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en-US" altLang="zh-CN" sz="1200" dirty="0"/>
                        <a:t>Isolated management </a:t>
                      </a:r>
                      <a:r>
                        <a:rPr lang="en-US" altLang="zh-CN" sz="1200" baseline="0" dirty="0"/>
                        <a:t>subsystem. C</a:t>
                      </a:r>
                      <a:r>
                        <a:rPr lang="en-US" altLang="zh-CN" sz="1200" dirty="0"/>
                        <a:t>o-works with BMC and provides firmware configuration of the server chip</a:t>
                      </a:r>
                      <a:endParaRPr lang="zh-CN" altLang="en-US" sz="1200" dirty="0">
                        <a:solidFill>
                          <a:schemeClr val="tx1"/>
                        </a:solidFill>
                        <a:latin typeface="Arial" pitchFamily="34" charset="0"/>
                        <a:cs typeface="Arial" pitchFamily="34" charset="0"/>
                      </a:endParaRPr>
                    </a:p>
                  </a:txBody>
                  <a:tcPr marL="62859" marR="62859" marT="31438" marB="31438"/>
                </a:tc>
                <a:extLst>
                  <a:ext uri="{0D108BD9-81ED-4DB2-BD59-A6C34878D82A}">
                    <a16:rowId xmlns:a16="http://schemas.microsoft.com/office/drawing/2014/main" val="10007"/>
                  </a:ext>
                </a:extLst>
              </a:tr>
              <a:tr h="364581">
                <a:tc>
                  <a:txBody>
                    <a:bodyPr/>
                    <a:lstStyle>
                      <a:defPPr>
                        <a:defRPr lang="zh-CN"/>
                      </a:defPPr>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r>
                        <a:rPr lang="en-US" altLang="zh-CN" sz="1200" dirty="0">
                          <a:solidFill>
                            <a:schemeClr val="tx1"/>
                          </a:solidFill>
                        </a:rPr>
                        <a:t>Scale up</a:t>
                      </a:r>
                      <a:endParaRPr lang="zh-CN" altLang="en-US" sz="1200" dirty="0">
                        <a:solidFill>
                          <a:schemeClr val="tx1"/>
                        </a:solidFill>
                        <a:latin typeface="Arial" pitchFamily="34" charset="0"/>
                        <a:cs typeface="Arial" pitchFamily="34" charset="0"/>
                      </a:endParaRPr>
                    </a:p>
                  </a:txBody>
                  <a:tcPr marL="62859" marR="62859" marT="31438" marB="31438" anchor="ctr"/>
                </a:tc>
                <a:tc>
                  <a:txBody>
                    <a:bodyPr/>
                    <a:lstStyle>
                      <a:defPPr>
                        <a:defRPr lang="zh-CN"/>
                      </a:defPPr>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r>
                        <a:rPr lang="fr-FR" altLang="zh-CN" sz="1200" kern="1200" baseline="0" dirty="0"/>
                        <a:t>Coherent SMP interface for 2P/4P </a:t>
                      </a:r>
                    </a:p>
                    <a:p>
                      <a:r>
                        <a:rPr lang="en-US" altLang="zh-CN" sz="1200" kern="1200" baseline="0" dirty="0"/>
                        <a:t>Up to 240Gbps per port</a:t>
                      </a:r>
                      <a:endParaRPr lang="zh-CN" altLang="en-US" sz="1200" kern="1200" baseline="0" dirty="0">
                        <a:solidFill>
                          <a:schemeClr val="tx1"/>
                        </a:solidFill>
                        <a:latin typeface="Arial" pitchFamily="34" charset="0"/>
                        <a:ea typeface="+mn-ea"/>
                        <a:cs typeface="Arial" pitchFamily="34" charset="0"/>
                      </a:endParaRPr>
                    </a:p>
                  </a:txBody>
                  <a:tcPr marL="62859" marR="62859" marT="31438" marB="31438"/>
                </a:tc>
                <a:extLst>
                  <a:ext uri="{0D108BD9-81ED-4DB2-BD59-A6C34878D82A}">
                    <a16:rowId xmlns:a16="http://schemas.microsoft.com/office/drawing/2014/main" val="10008"/>
                  </a:ext>
                </a:extLst>
              </a:tr>
            </a:tbl>
          </a:graphicData>
        </a:graphic>
      </p:graphicFrame>
      <p:grpSp>
        <p:nvGrpSpPr>
          <p:cNvPr id="3" name="组合 2"/>
          <p:cNvGrpSpPr/>
          <p:nvPr/>
        </p:nvGrpSpPr>
        <p:grpSpPr>
          <a:xfrm>
            <a:off x="4944387" y="5268722"/>
            <a:ext cx="5986046" cy="1034487"/>
            <a:chOff x="2627857" y="5246555"/>
            <a:chExt cx="5986046" cy="1034487"/>
          </a:xfrm>
        </p:grpSpPr>
        <p:pic>
          <p:nvPicPr>
            <p:cNvPr id="36" name="图片 35">
              <a:extLst>
                <a:ext uri="{FF2B5EF4-FFF2-40B4-BE49-F238E27FC236}">
                  <a16:creationId xmlns:a16="http://schemas.microsoft.com/office/drawing/2014/main" id="{A1269F35-3A24-2641-BD60-CBB0B5D85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990099" y="5464882"/>
              <a:ext cx="1034487" cy="597834"/>
            </a:xfrm>
            <a:prstGeom prst="rect">
              <a:avLst/>
            </a:prstGeom>
          </p:spPr>
        </p:pic>
        <p:pic>
          <p:nvPicPr>
            <p:cNvPr id="37" name="图片 36">
              <a:extLst>
                <a:ext uri="{FF2B5EF4-FFF2-40B4-BE49-F238E27FC236}">
                  <a16:creationId xmlns:a16="http://schemas.microsoft.com/office/drawing/2014/main" id="{055E9994-F45B-7D40-BE10-2BA59A13D47A}"/>
                </a:ext>
              </a:extLst>
            </p:cNvPr>
            <p:cNvPicPr>
              <a:picLocks noChangeAspect="1"/>
            </p:cNvPicPr>
            <p:nvPr/>
          </p:nvPicPr>
          <p:blipFill>
            <a:blip r:embed="rId4"/>
            <a:stretch>
              <a:fillRect/>
            </a:stretch>
          </p:blipFill>
          <p:spPr>
            <a:xfrm>
              <a:off x="2627857" y="5439540"/>
              <a:ext cx="539514" cy="675219"/>
            </a:xfrm>
            <a:prstGeom prst="rect">
              <a:avLst/>
            </a:prstGeom>
          </p:spPr>
        </p:pic>
        <p:grpSp>
          <p:nvGrpSpPr>
            <p:cNvPr id="39" name="组合 38">
              <a:extLst>
                <a:ext uri="{FF2B5EF4-FFF2-40B4-BE49-F238E27FC236}">
                  <a16:creationId xmlns:a16="http://schemas.microsoft.com/office/drawing/2014/main" id="{19F9C0DE-ECD3-FB43-8802-D3F20FDA5BDB}"/>
                </a:ext>
              </a:extLst>
            </p:cNvPr>
            <p:cNvGrpSpPr/>
            <p:nvPr/>
          </p:nvGrpSpPr>
          <p:grpSpPr>
            <a:xfrm>
              <a:off x="5919071" y="5480629"/>
              <a:ext cx="1014952" cy="739243"/>
              <a:chOff x="7177879" y="3235451"/>
              <a:chExt cx="2841655" cy="3051484"/>
            </a:xfrm>
          </p:grpSpPr>
          <p:sp>
            <p:nvSpPr>
              <p:cNvPr id="49" name="南桥"/>
              <p:cNvSpPr txBox="1"/>
              <p:nvPr/>
            </p:nvSpPr>
            <p:spPr>
              <a:xfrm>
                <a:off x="7368450" y="5024754"/>
                <a:ext cx="2460514" cy="1262181"/>
              </a:xfrm>
              <a:prstGeom prst="rect">
                <a:avLst/>
              </a:prstGeom>
              <a:ln w="12700">
                <a:miter lim="400000"/>
              </a:ln>
            </p:spPr>
            <p:txBody>
              <a:bodyPr lIns="71418" tIns="71418" rIns="71418" bIns="71418" anchor="ctr">
                <a:spAutoFit/>
              </a:bodyPr>
              <a:lstStyle/>
              <a:p>
                <a:pPr algn="ctr">
                  <a:buNone/>
                </a:pPr>
                <a:r>
                  <a:rPr lang="zh-CN" altLang="en-US" sz="1050" dirty="0">
                    <a:latin typeface="Huawei Sans" panose="020C0503030203020204" pitchFamily="34" charset="0"/>
                    <a:ea typeface="方正兰亭黑简体" panose="02000000000000000000" pitchFamily="2" charset="-122"/>
                    <a:cs typeface="Arial" panose="020B0604020202020204" pitchFamily="34" charset="0"/>
                  </a:rPr>
                  <a:t>南桥</a:t>
                </a:r>
              </a:p>
            </p:txBody>
          </p:sp>
          <p:pic>
            <p:nvPicPr>
              <p:cNvPr id="50" name="图像" descr="图像"/>
              <p:cNvPicPr>
                <a:picLocks noChangeAspect="1"/>
              </p:cNvPicPr>
              <p:nvPr/>
            </p:nvPicPr>
            <p:blipFill rotWithShape="1">
              <a:blip r:embed="rId5"/>
              <a:srcRect l="27792" t="38821" r="24603" b="43434"/>
              <a:stretch/>
            </p:blipFill>
            <p:spPr>
              <a:xfrm>
                <a:off x="7177879" y="3235451"/>
                <a:ext cx="2841655" cy="1821951"/>
              </a:xfrm>
              <a:prstGeom prst="rect">
                <a:avLst/>
              </a:prstGeom>
              <a:ln w="12700">
                <a:miter lim="400000"/>
                <a:headEnd/>
                <a:tailEnd/>
              </a:ln>
            </p:spPr>
          </p:pic>
        </p:grpSp>
        <p:grpSp>
          <p:nvGrpSpPr>
            <p:cNvPr id="41" name="组合 40">
              <a:extLst>
                <a:ext uri="{FF2B5EF4-FFF2-40B4-BE49-F238E27FC236}">
                  <a16:creationId xmlns:a16="http://schemas.microsoft.com/office/drawing/2014/main" id="{2644900A-2573-6246-A866-C7F86A4F3A0C}"/>
                </a:ext>
              </a:extLst>
            </p:cNvPr>
            <p:cNvGrpSpPr/>
            <p:nvPr/>
          </p:nvGrpSpPr>
          <p:grpSpPr>
            <a:xfrm>
              <a:off x="3565713" y="5476505"/>
              <a:ext cx="1705469" cy="752570"/>
              <a:chOff x="320306" y="3218429"/>
              <a:chExt cx="4774964" cy="3106501"/>
            </a:xfrm>
          </p:grpSpPr>
          <p:sp>
            <p:nvSpPr>
              <p:cNvPr id="47" name="RoCE 网卡"/>
              <p:cNvSpPr txBox="1"/>
              <p:nvPr/>
            </p:nvSpPr>
            <p:spPr>
              <a:xfrm>
                <a:off x="320306" y="5062743"/>
                <a:ext cx="4774964" cy="1262187"/>
              </a:xfrm>
              <a:prstGeom prst="rect">
                <a:avLst/>
              </a:prstGeom>
              <a:ln w="12700">
                <a:miter lim="400000"/>
              </a:ln>
            </p:spPr>
            <p:txBody>
              <a:bodyPr wrap="square" lIns="71418" tIns="71418" rIns="71418" bIns="71418" anchor="ctr">
                <a:spAutoFit/>
              </a:bodyPr>
              <a:lstStyle/>
              <a:p>
                <a:pPr algn="ctr">
                  <a:buNone/>
                </a:pPr>
                <a:r>
                  <a:rPr lang="en-US" altLang="zh-CN" sz="1050" dirty="0">
                    <a:latin typeface="Huawei Sans" panose="020C0503030203020204" pitchFamily="34" charset="0"/>
                    <a:ea typeface="方正兰亭黑简体" panose="02000000000000000000" pitchFamily="2" charset="-122"/>
                    <a:cs typeface="Arial" panose="020B0604020202020204" pitchFamily="34" charset="0"/>
                  </a:rPr>
                  <a:t>RoCE </a:t>
                </a:r>
                <a:r>
                  <a:rPr lang="zh-CN" altLang="en-US" sz="1050" dirty="0">
                    <a:latin typeface="Huawei Sans" panose="020C0503030203020204" pitchFamily="34" charset="0"/>
                    <a:ea typeface="方正兰亭黑简体" panose="02000000000000000000" pitchFamily="2" charset="-122"/>
                    <a:cs typeface="Arial" panose="020B0604020202020204" pitchFamily="34" charset="0"/>
                  </a:rPr>
                  <a:t>网卡</a:t>
                </a:r>
              </a:p>
            </p:txBody>
          </p:sp>
          <p:pic>
            <p:nvPicPr>
              <p:cNvPr id="48" name="图片 47">
                <a:extLst>
                  <a:ext uri="{FF2B5EF4-FFF2-40B4-BE49-F238E27FC236}">
                    <a16:creationId xmlns:a16="http://schemas.microsoft.com/office/drawing/2014/main" id="{CC567946-5E3F-9D4F-894F-96E25E96B95E}"/>
                  </a:ext>
                </a:extLst>
              </p:cNvPr>
              <p:cNvPicPr>
                <a:picLocks noChangeAspect="1"/>
              </p:cNvPicPr>
              <p:nvPr/>
            </p:nvPicPr>
            <p:blipFill>
              <a:blip r:embed="rId6"/>
              <a:stretch>
                <a:fillRect/>
              </a:stretch>
            </p:blipFill>
            <p:spPr>
              <a:xfrm>
                <a:off x="916392" y="3218429"/>
                <a:ext cx="3759177" cy="1855995"/>
              </a:xfrm>
              <a:prstGeom prst="rect">
                <a:avLst/>
              </a:prstGeom>
            </p:spPr>
          </p:pic>
        </p:grpSp>
        <p:grpSp>
          <p:nvGrpSpPr>
            <p:cNvPr id="42" name="组合 41">
              <a:extLst>
                <a:ext uri="{FF2B5EF4-FFF2-40B4-BE49-F238E27FC236}">
                  <a16:creationId xmlns:a16="http://schemas.microsoft.com/office/drawing/2014/main" id="{2CC8D4BF-85EA-2145-AF76-8B939F2FAD98}"/>
                </a:ext>
              </a:extLst>
            </p:cNvPr>
            <p:cNvGrpSpPr/>
            <p:nvPr/>
          </p:nvGrpSpPr>
          <p:grpSpPr>
            <a:xfrm>
              <a:off x="4796734" y="5477458"/>
              <a:ext cx="1468633" cy="770054"/>
              <a:chOff x="3940271" y="3222361"/>
              <a:chExt cx="4111872" cy="3178667"/>
            </a:xfrm>
          </p:grpSpPr>
          <p:sp>
            <p:nvSpPr>
              <p:cNvPr id="45" name="SAS 控制器"/>
              <p:cNvSpPr txBox="1"/>
              <p:nvPr/>
            </p:nvSpPr>
            <p:spPr>
              <a:xfrm>
                <a:off x="3940271" y="4805441"/>
                <a:ext cx="4111872" cy="1595587"/>
              </a:xfrm>
              <a:prstGeom prst="rect">
                <a:avLst/>
              </a:prstGeom>
              <a:ln w="12700">
                <a:miter lim="400000"/>
              </a:ln>
            </p:spPr>
            <p:txBody>
              <a:bodyPr wrap="square" lIns="71418" tIns="71418" rIns="71418" bIns="71418" anchor="ctr">
                <a:spAutoFit/>
              </a:bodyPr>
              <a:lstStyle/>
              <a:p>
                <a:pPr algn="ctr">
                  <a:lnSpc>
                    <a:spcPct val="150000"/>
                  </a:lnSpc>
                  <a:buNone/>
                </a:pPr>
                <a:r>
                  <a:rPr lang="en-US" altLang="zh-CN" sz="1050" dirty="0">
                    <a:latin typeface="Huawei Sans" panose="020C0503030203020204" pitchFamily="34" charset="0"/>
                    <a:ea typeface="方正兰亭黑简体" panose="02000000000000000000" pitchFamily="2" charset="-122"/>
                    <a:cs typeface="Arial" panose="020B0604020202020204" pitchFamily="34" charset="0"/>
                  </a:rPr>
                  <a:t>SAS </a:t>
                </a:r>
                <a:r>
                  <a:rPr lang="zh-CN" altLang="en-US" sz="1050" dirty="0">
                    <a:latin typeface="Huawei Sans" panose="020C0503030203020204" pitchFamily="34" charset="0"/>
                    <a:ea typeface="方正兰亭黑简体" panose="02000000000000000000" pitchFamily="2" charset="-122"/>
                    <a:cs typeface="Arial" panose="020B0604020202020204" pitchFamily="34" charset="0"/>
                  </a:rPr>
                  <a:t>控制器</a:t>
                </a:r>
                <a:endParaRPr lang="en-US" altLang="zh-CN" sz="1050"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46" name="图片 45">
                <a:extLst>
                  <a:ext uri="{FF2B5EF4-FFF2-40B4-BE49-F238E27FC236}">
                    <a16:creationId xmlns:a16="http://schemas.microsoft.com/office/drawing/2014/main" id="{220A87ED-0257-1340-94BE-D269B86B7690}"/>
                  </a:ext>
                </a:extLst>
              </p:cNvPr>
              <p:cNvPicPr>
                <a:picLocks noChangeAspect="1"/>
              </p:cNvPicPr>
              <p:nvPr/>
            </p:nvPicPr>
            <p:blipFill>
              <a:blip r:embed="rId7"/>
              <a:stretch>
                <a:fillRect/>
              </a:stretch>
            </p:blipFill>
            <p:spPr>
              <a:xfrm>
                <a:off x="4728965" y="3222361"/>
                <a:ext cx="2398639" cy="1848131"/>
              </a:xfrm>
              <a:prstGeom prst="rect">
                <a:avLst/>
              </a:prstGeom>
            </p:spPr>
          </p:pic>
        </p:grpSp>
        <p:pic>
          <p:nvPicPr>
            <p:cNvPr id="43" name="图片 42">
              <a:extLst>
                <a:ext uri="{FF2B5EF4-FFF2-40B4-BE49-F238E27FC236}">
                  <a16:creationId xmlns:a16="http://schemas.microsoft.com/office/drawing/2014/main" id="{7962200A-5BF9-184E-9754-08ECD95888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0280" y="5496873"/>
              <a:ext cx="604186" cy="408892"/>
            </a:xfrm>
            <a:prstGeom prst="rect">
              <a:avLst/>
            </a:prstGeom>
          </p:spPr>
        </p:pic>
        <p:sp>
          <p:nvSpPr>
            <p:cNvPr id="44" name="南桥"/>
            <p:cNvSpPr txBox="1"/>
            <p:nvPr/>
          </p:nvSpPr>
          <p:spPr>
            <a:xfrm>
              <a:off x="6875710" y="5906897"/>
              <a:ext cx="878820" cy="305772"/>
            </a:xfrm>
            <a:prstGeom prst="rect">
              <a:avLst/>
            </a:prstGeom>
            <a:ln w="12700">
              <a:miter lim="400000"/>
            </a:ln>
          </p:spPr>
          <p:txBody>
            <a:bodyPr lIns="71418" tIns="71418" rIns="71418" bIns="71418" anchor="ctr">
              <a:spAutoFit/>
            </a:bodyPr>
            <a:lstStyle/>
            <a:p>
              <a:pPr algn="ctr">
                <a:buNone/>
              </a:pPr>
              <a:r>
                <a:rPr lang="en-US" altLang="zh-CN" sz="1050" dirty="0">
                  <a:latin typeface="Huawei Sans" panose="020C0503030203020204" pitchFamily="34" charset="0"/>
                  <a:ea typeface="方正兰亭黑简体" panose="02000000000000000000" pitchFamily="2" charset="-122"/>
                  <a:cs typeface="Arial" panose="020B0604020202020204" pitchFamily="34" charset="0"/>
                </a:rPr>
                <a:t>CPU</a:t>
              </a:r>
              <a:endParaRPr lang="zh-CN" altLang="en-US" sz="105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1" name="南桥"/>
            <p:cNvSpPr txBox="1"/>
            <p:nvPr/>
          </p:nvSpPr>
          <p:spPr>
            <a:xfrm>
              <a:off x="7735083" y="5905387"/>
              <a:ext cx="878820" cy="305772"/>
            </a:xfrm>
            <a:prstGeom prst="rect">
              <a:avLst/>
            </a:prstGeom>
            <a:ln w="12700">
              <a:miter lim="400000"/>
            </a:ln>
          </p:spPr>
          <p:txBody>
            <a:bodyPr lIns="71418" tIns="71418" rIns="71418" bIns="71418" anchor="ctr">
              <a:spAutoFit/>
            </a:bodyPr>
            <a:lstStyle/>
            <a:p>
              <a:pPr algn="ctr">
                <a:buNone/>
              </a:pPr>
              <a:r>
                <a:rPr lang="en-US" altLang="zh-CN" sz="1050" dirty="0">
                  <a:latin typeface="Huawei Sans" panose="020C0503030203020204" pitchFamily="34" charset="0"/>
                  <a:ea typeface="方正兰亭黑简体" panose="02000000000000000000" pitchFamily="2" charset="-122"/>
                  <a:cs typeface="Arial" panose="020B0604020202020204" pitchFamily="34" charset="0"/>
                </a:rPr>
                <a:t>QAT</a:t>
              </a:r>
              <a:endParaRPr lang="zh-CN" altLang="en-US" sz="1050"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15" name="图片 14"/>
            <p:cNvPicPr>
              <a:picLocks noChangeAspect="1"/>
            </p:cNvPicPr>
            <p:nvPr/>
          </p:nvPicPr>
          <p:blipFill>
            <a:blip r:embed="rId9"/>
            <a:stretch>
              <a:fillRect/>
            </a:stretch>
          </p:blipFill>
          <p:spPr>
            <a:xfrm>
              <a:off x="7791993" y="5462735"/>
              <a:ext cx="684368" cy="540928"/>
            </a:xfrm>
            <a:prstGeom prst="rect">
              <a:avLst/>
            </a:prstGeom>
          </p:spPr>
        </p:pic>
      </p:grpSp>
      <mc:AlternateContent xmlns:mc="http://schemas.openxmlformats.org/markup-compatibility/2006">
        <mc:Choice xmlns:p14="http://schemas.microsoft.com/office/powerpoint/2010/main" Requires="p14">
          <p:contentPart p14:bwMode="auto" r:id="rId10">
            <p14:nvContentPartPr>
              <p14:cNvPr id="4" name="墨迹 3">
                <a:extLst>
                  <a:ext uri="{FF2B5EF4-FFF2-40B4-BE49-F238E27FC236}">
                    <a16:creationId xmlns:a16="http://schemas.microsoft.com/office/drawing/2014/main" id="{064A36B7-70A1-6025-92B0-49DBA1B818C2}"/>
                  </a:ext>
                </a:extLst>
              </p14:cNvPr>
              <p14:cNvContentPartPr/>
              <p14:nvPr/>
            </p14:nvContentPartPr>
            <p14:xfrm>
              <a:off x="2953440" y="647280"/>
              <a:ext cx="2334240" cy="2265120"/>
            </p14:xfrm>
          </p:contentPart>
        </mc:Choice>
        <mc:Fallback>
          <p:pic>
            <p:nvPicPr>
              <p:cNvPr id="4" name="墨迹 3">
                <a:extLst>
                  <a:ext uri="{FF2B5EF4-FFF2-40B4-BE49-F238E27FC236}">
                    <a16:creationId xmlns:a16="http://schemas.microsoft.com/office/drawing/2014/main" id="{064A36B7-70A1-6025-92B0-49DBA1B818C2}"/>
                  </a:ext>
                </a:extLst>
              </p:cNvPr>
              <p:cNvPicPr/>
              <p:nvPr/>
            </p:nvPicPr>
            <p:blipFill>
              <a:blip r:embed="rId11"/>
              <a:stretch>
                <a:fillRect/>
              </a:stretch>
            </p:blipFill>
            <p:spPr>
              <a:xfrm>
                <a:off x="2944080" y="637920"/>
                <a:ext cx="2352960" cy="2283840"/>
              </a:xfrm>
              <a:prstGeom prst="rect">
                <a:avLst/>
              </a:prstGeom>
            </p:spPr>
          </p:pic>
        </mc:Fallback>
      </mc:AlternateContent>
    </p:spTree>
    <p:extLst>
      <p:ext uri="{BB962C8B-B14F-4D97-AF65-F5344CB8AC3E}">
        <p14:creationId xmlns:p14="http://schemas.microsoft.com/office/powerpoint/2010/main" val="3330647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 </a:t>
            </a:r>
            <a:r>
              <a:rPr lang="en-US" altLang="zh-CN" dirty="0"/>
              <a:t>(6)—</a:t>
            </a:r>
            <a:r>
              <a:rPr lang="zh-CN" altLang="en-US" dirty="0"/>
              <a:t>网络子系统</a:t>
            </a:r>
          </a:p>
        </p:txBody>
      </p:sp>
      <p:sp>
        <p:nvSpPr>
          <p:cNvPr id="3" name="矩形 2"/>
          <p:cNvSpPr/>
          <p:nvPr/>
        </p:nvSpPr>
        <p:spPr>
          <a:xfrm>
            <a:off x="731838" y="1097592"/>
            <a:ext cx="10693187" cy="4188839"/>
          </a:xfrm>
          <a:prstGeom prst="rect">
            <a:avLst/>
          </a:prstGeom>
        </p:spPr>
        <p:txBody>
          <a:bodyPr wrap="square">
            <a:spAutoFit/>
          </a:bodyPr>
          <a:lstStyle/>
          <a:p>
            <a:pPr marL="301625" indent="-301625" defTabSz="801688" fontAlgn="base">
              <a:lnSpc>
                <a:spcPct val="140000"/>
              </a:lnSpc>
              <a:spcBef>
                <a:spcPct val="30000"/>
              </a:spcBef>
              <a:spcAft>
                <a:spcPct val="0"/>
              </a:spcAft>
              <a:buSzPct val="60000"/>
              <a:buFont typeface="Wingdings" pitchFamily="2" charset="2"/>
              <a:buChar char="l"/>
            </a:pPr>
            <a:r>
              <a:rPr lang="zh-CN" altLang="en-US" sz="2200" dirty="0">
                <a:solidFill>
                  <a:srgbClr val="000000"/>
                </a:solidFill>
                <a:latin typeface="Huawei Sans" panose="020C0503030203020204" pitchFamily="34" charset="0"/>
                <a:ea typeface="方正兰亭黑简体" panose="02000000000000000000" pitchFamily="2" charset="-122"/>
              </a:rPr>
              <a:t>网络子系统包括</a:t>
            </a:r>
            <a:r>
              <a:rPr lang="en-US" altLang="zh-CN" sz="2200" dirty="0">
                <a:solidFill>
                  <a:srgbClr val="000000"/>
                </a:solidFill>
                <a:latin typeface="Huawei Sans" panose="020C0503030203020204" pitchFamily="34" charset="0"/>
                <a:ea typeface="方正兰亭黑简体" panose="02000000000000000000" pitchFamily="2" charset="-122"/>
              </a:rPr>
              <a:t>Network ICL</a:t>
            </a:r>
            <a:r>
              <a:rPr lang="zh-CN" altLang="en-US" sz="2200" dirty="0">
                <a:solidFill>
                  <a:srgbClr val="000000"/>
                </a:solidFill>
                <a:latin typeface="Huawei Sans" panose="020C0503030203020204" pitchFamily="34" charset="0"/>
                <a:ea typeface="方正兰亭黑简体" panose="02000000000000000000" pitchFamily="2" charset="-122"/>
              </a:rPr>
              <a:t>和</a:t>
            </a:r>
            <a:r>
              <a:rPr lang="en-US" altLang="zh-CN" sz="2200" dirty="0">
                <a:solidFill>
                  <a:srgbClr val="000000"/>
                </a:solidFill>
                <a:latin typeface="Huawei Sans" panose="020C0503030203020204" pitchFamily="34" charset="0"/>
                <a:ea typeface="方正兰亭黑简体" panose="02000000000000000000" pitchFamily="2" charset="-122"/>
              </a:rPr>
              <a:t>RoCE</a:t>
            </a:r>
            <a:r>
              <a:rPr lang="zh-CN" altLang="en-US" sz="2200" dirty="0">
                <a:solidFill>
                  <a:srgbClr val="000000"/>
                </a:solidFill>
                <a:latin typeface="Huawei Sans" panose="020C0503030203020204" pitchFamily="34" charset="0"/>
                <a:ea typeface="方正兰亭黑简体" panose="02000000000000000000" pitchFamily="2" charset="-122"/>
              </a:rPr>
              <a:t>引擎两大部分</a:t>
            </a:r>
            <a:r>
              <a:rPr lang="zh-CN" altLang="zh-CN" sz="2200" dirty="0">
                <a:solidFill>
                  <a:srgbClr val="000000"/>
                </a:solidFill>
                <a:latin typeface="Huawei Sans" panose="020C0503030203020204" pitchFamily="34" charset="0"/>
                <a:ea typeface="方正兰亭黑简体" panose="02000000000000000000" pitchFamily="2" charset="-122"/>
              </a:rPr>
              <a:t>。</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Network ICL</a:t>
            </a:r>
            <a:r>
              <a:rPr lang="zh-CN" altLang="en-US" sz="2200" dirty="0">
                <a:solidFill>
                  <a:srgbClr val="000000"/>
                </a:solidFill>
                <a:latin typeface="Huawei Sans" panose="020C0503030203020204" pitchFamily="34" charset="0"/>
                <a:ea typeface="方正兰亭黑简体" panose="02000000000000000000" pitchFamily="2" charset="-122"/>
              </a:rPr>
              <a:t>包括多个</a:t>
            </a:r>
            <a:r>
              <a:rPr lang="en-US" altLang="zh-CN" sz="2200" dirty="0">
                <a:solidFill>
                  <a:srgbClr val="000000"/>
                </a:solidFill>
                <a:latin typeface="Huawei Sans" panose="020C0503030203020204" pitchFamily="34" charset="0"/>
                <a:ea typeface="方正兰亭黑简体" panose="02000000000000000000" pitchFamily="2" charset="-122"/>
              </a:rPr>
              <a:t>1Gbps~100Gbps</a:t>
            </a:r>
            <a:r>
              <a:rPr lang="zh-CN" altLang="en-US" sz="2200" dirty="0">
                <a:solidFill>
                  <a:srgbClr val="000000"/>
                </a:solidFill>
                <a:latin typeface="Huawei Sans" panose="020C0503030203020204" pitchFamily="34" charset="0"/>
                <a:ea typeface="方正兰亭黑简体" panose="02000000000000000000" pitchFamily="2" charset="-122"/>
              </a:rPr>
              <a:t>以太网控制器，二层</a:t>
            </a:r>
            <a:r>
              <a:rPr lang="en-US" altLang="zh-CN" sz="2200" dirty="0">
                <a:solidFill>
                  <a:srgbClr val="000000"/>
                </a:solidFill>
                <a:latin typeface="Huawei Sans" panose="020C0503030203020204" pitchFamily="34" charset="0"/>
                <a:ea typeface="方正兰亭黑简体" panose="02000000000000000000" pitchFamily="2" charset="-122"/>
              </a:rPr>
              <a:t>DCB</a:t>
            </a:r>
            <a:r>
              <a:rPr lang="zh-CN" altLang="en-US" sz="2200" dirty="0">
                <a:solidFill>
                  <a:srgbClr val="000000"/>
                </a:solidFill>
                <a:latin typeface="Huawei Sans" panose="020C0503030203020204" pitchFamily="34" charset="0"/>
                <a:ea typeface="方正兰亭黑简体" panose="02000000000000000000" pitchFamily="2" charset="-122"/>
              </a:rPr>
              <a:t>、</a:t>
            </a:r>
            <a:r>
              <a:rPr lang="en-US" altLang="zh-CN" sz="2200" dirty="0">
                <a:solidFill>
                  <a:srgbClr val="000000"/>
                </a:solidFill>
                <a:latin typeface="Huawei Sans" panose="020C0503030203020204" pitchFamily="34" charset="0"/>
                <a:ea typeface="方正兰亭黑简体" panose="02000000000000000000" pitchFamily="2" charset="-122"/>
              </a:rPr>
              <a:t>MAC</a:t>
            </a:r>
            <a:r>
              <a:rPr lang="zh-CN" altLang="en-US" sz="2200" dirty="0">
                <a:solidFill>
                  <a:srgbClr val="000000"/>
                </a:solidFill>
                <a:latin typeface="Huawei Sans" panose="020C0503030203020204" pitchFamily="34" charset="0"/>
                <a:ea typeface="方正兰亭黑简体" panose="02000000000000000000" pitchFamily="2" charset="-122"/>
              </a:rPr>
              <a:t>地址表，多播表，</a:t>
            </a:r>
            <a:r>
              <a:rPr lang="en-US" altLang="zh-CN" sz="2200" dirty="0">
                <a:solidFill>
                  <a:srgbClr val="000000"/>
                </a:solidFill>
                <a:latin typeface="Huawei Sans" panose="020C0503030203020204" pitchFamily="34" charset="0"/>
                <a:ea typeface="方正兰亭黑简体" panose="02000000000000000000" pitchFamily="2" charset="-122"/>
              </a:rPr>
              <a:t>VLAN</a:t>
            </a:r>
            <a:r>
              <a:rPr lang="zh-CN" altLang="en-US" sz="2200" dirty="0">
                <a:solidFill>
                  <a:srgbClr val="000000"/>
                </a:solidFill>
                <a:latin typeface="Huawei Sans" panose="020C0503030203020204" pitchFamily="34" charset="0"/>
                <a:ea typeface="方正兰亭黑简体" panose="02000000000000000000" pitchFamily="2" charset="-122"/>
              </a:rPr>
              <a:t>过滤表，流表，中断，</a:t>
            </a:r>
            <a:r>
              <a:rPr lang="en-US" altLang="zh-CN" sz="2200" dirty="0">
                <a:solidFill>
                  <a:srgbClr val="000000"/>
                </a:solidFill>
                <a:latin typeface="Huawei Sans" panose="020C0503030203020204" pitchFamily="34" charset="0"/>
                <a:ea typeface="方正兰亭黑简体" panose="02000000000000000000" pitchFamily="2" charset="-122"/>
              </a:rPr>
              <a:t>PCIe</a:t>
            </a:r>
            <a:r>
              <a:rPr lang="zh-CN" altLang="en-US" sz="2200" dirty="0">
                <a:solidFill>
                  <a:srgbClr val="000000"/>
                </a:solidFill>
                <a:latin typeface="Huawei Sans" panose="020C0503030203020204" pitchFamily="34" charset="0"/>
                <a:ea typeface="方正兰亭黑简体" panose="02000000000000000000" pitchFamily="2" charset="-122"/>
              </a:rPr>
              <a:t>化，具有完整的</a:t>
            </a:r>
            <a:r>
              <a:rPr lang="en-US" altLang="zh-CN" sz="2200" dirty="0">
                <a:solidFill>
                  <a:srgbClr val="000000"/>
                </a:solidFill>
                <a:latin typeface="Huawei Sans" panose="020C0503030203020204" pitchFamily="34" charset="0"/>
                <a:ea typeface="方正兰亭黑简体" panose="02000000000000000000" pitchFamily="2" charset="-122"/>
              </a:rPr>
              <a:t>NIC</a:t>
            </a:r>
            <a:r>
              <a:rPr lang="zh-CN" altLang="en-US" sz="2200" dirty="0">
                <a:solidFill>
                  <a:srgbClr val="000000"/>
                </a:solidFill>
                <a:latin typeface="Huawei Sans" panose="020C0503030203020204" pitchFamily="34" charset="0"/>
                <a:ea typeface="方正兰亭黑简体" panose="02000000000000000000" pitchFamily="2" charset="-122"/>
              </a:rPr>
              <a:t>引擎，可以在</a:t>
            </a:r>
            <a:r>
              <a:rPr lang="en-US" altLang="zh-CN" sz="2200" dirty="0">
                <a:solidFill>
                  <a:srgbClr val="000000"/>
                </a:solidFill>
                <a:latin typeface="Huawei Sans" panose="020C0503030203020204" pitchFamily="34" charset="0"/>
                <a:ea typeface="方正兰亭黑简体" panose="02000000000000000000" pitchFamily="2" charset="-122"/>
              </a:rPr>
              <a:t>RoCE</a:t>
            </a:r>
            <a:r>
              <a:rPr lang="zh-CN" altLang="en-US" sz="2200" dirty="0">
                <a:solidFill>
                  <a:srgbClr val="000000"/>
                </a:solidFill>
                <a:latin typeface="Huawei Sans" panose="020C0503030203020204" pitchFamily="34" charset="0"/>
                <a:ea typeface="方正兰亭黑简体" panose="02000000000000000000" pitchFamily="2" charset="-122"/>
              </a:rPr>
              <a:t>引擎关闭的情况下单独工作。</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RoCE(RDMA over Converge Ethernet)</a:t>
            </a:r>
            <a:r>
              <a:rPr lang="zh-CN" altLang="en-US" sz="2200" dirty="0">
                <a:solidFill>
                  <a:srgbClr val="000000"/>
                </a:solidFill>
                <a:latin typeface="Huawei Sans" panose="020C0503030203020204" pitchFamily="34" charset="0"/>
                <a:ea typeface="方正兰亭黑简体" panose="02000000000000000000" pitchFamily="2" charset="-122"/>
              </a:rPr>
              <a:t>是一种在以太网上采用</a:t>
            </a:r>
            <a:r>
              <a:rPr lang="en-US" altLang="zh-CN" sz="2200" dirty="0">
                <a:solidFill>
                  <a:srgbClr val="000000"/>
                </a:solidFill>
                <a:latin typeface="Huawei Sans" panose="020C0503030203020204" pitchFamily="34" charset="0"/>
                <a:ea typeface="方正兰亭黑简体" panose="02000000000000000000" pitchFamily="2" charset="-122"/>
              </a:rPr>
              <a:t>RDMA(Remote Direct Memory Access</a:t>
            </a:r>
            <a:r>
              <a:rPr lang="zh-CN" altLang="en-US" sz="2200" dirty="0">
                <a:solidFill>
                  <a:srgbClr val="000000"/>
                </a:solidFill>
                <a:latin typeface="Huawei Sans" panose="020C0503030203020204" pitchFamily="34" charset="0"/>
                <a:ea typeface="方正兰亭黑简体" panose="02000000000000000000" pitchFamily="2" charset="-122"/>
              </a:rPr>
              <a:t>，远程直接内存访问</a:t>
            </a:r>
            <a:r>
              <a:rPr lang="en-US" altLang="zh-CN" sz="2200" dirty="0">
                <a:solidFill>
                  <a:srgbClr val="000000"/>
                </a:solidFill>
                <a:latin typeface="Huawei Sans" panose="020C0503030203020204" pitchFamily="34" charset="0"/>
                <a:ea typeface="方正兰亭黑简体" panose="02000000000000000000" pitchFamily="2" charset="-122"/>
              </a:rPr>
              <a:t>)</a:t>
            </a:r>
            <a:r>
              <a:rPr lang="zh-CN" altLang="en-US" sz="2200" dirty="0">
                <a:solidFill>
                  <a:srgbClr val="000000"/>
                </a:solidFill>
                <a:latin typeface="Huawei Sans" panose="020C0503030203020204" pitchFamily="34" charset="0"/>
                <a:ea typeface="方正兰亭黑简体" panose="02000000000000000000" pitchFamily="2" charset="-122"/>
              </a:rPr>
              <a:t>的网络互联技术。</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zh-CN" altLang="en-US" sz="2200" dirty="0">
                <a:solidFill>
                  <a:srgbClr val="000000"/>
                </a:solidFill>
                <a:latin typeface="Huawei Sans" panose="020C0503030203020204" pitchFamily="34" charset="0"/>
                <a:ea typeface="方正兰亭黑简体" panose="02000000000000000000" pitchFamily="2" charset="-122"/>
              </a:rPr>
              <a:t>华为鲲鹏</a:t>
            </a:r>
            <a:r>
              <a:rPr lang="en-US" altLang="zh-CN" sz="2200" dirty="0">
                <a:solidFill>
                  <a:srgbClr val="000000"/>
                </a:solidFill>
                <a:latin typeface="Huawei Sans" panose="020C0503030203020204" pitchFamily="34" charset="0"/>
                <a:ea typeface="方正兰亭黑简体" panose="02000000000000000000" pitchFamily="2" charset="-122"/>
              </a:rPr>
              <a:t>920</a:t>
            </a:r>
            <a:r>
              <a:rPr lang="zh-CN" altLang="en-US" sz="2200" dirty="0">
                <a:solidFill>
                  <a:srgbClr val="000000"/>
                </a:solidFill>
                <a:latin typeface="Huawei Sans" panose="020C0503030203020204" pitchFamily="34" charset="0"/>
                <a:ea typeface="方正兰亭黑简体" panose="02000000000000000000" pitchFamily="2" charset="-122"/>
              </a:rPr>
              <a:t>处理器使用的</a:t>
            </a:r>
            <a:r>
              <a:rPr lang="en-US" altLang="zh-CN" sz="2200" dirty="0">
                <a:solidFill>
                  <a:srgbClr val="000000"/>
                </a:solidFill>
                <a:latin typeface="Huawei Sans" panose="020C0503030203020204" pitchFamily="34" charset="0"/>
                <a:ea typeface="方正兰亭黑简体" panose="02000000000000000000" pitchFamily="2" charset="-122"/>
              </a:rPr>
              <a:t>RoCE v2</a:t>
            </a:r>
            <a:r>
              <a:rPr lang="zh-CN" altLang="en-US" sz="2200" dirty="0">
                <a:solidFill>
                  <a:srgbClr val="000000"/>
                </a:solidFill>
                <a:latin typeface="Huawei Sans" panose="020C0503030203020204" pitchFamily="34" charset="0"/>
                <a:ea typeface="方正兰亭黑简体" panose="02000000000000000000" pitchFamily="2" charset="-122"/>
              </a:rPr>
              <a:t>协议是由</a:t>
            </a:r>
            <a:r>
              <a:rPr lang="en-US" altLang="zh-CN" sz="2200" dirty="0">
                <a:solidFill>
                  <a:srgbClr val="000000"/>
                </a:solidFill>
                <a:latin typeface="Huawei Sans" panose="020C0503030203020204" pitchFamily="34" charset="0"/>
                <a:ea typeface="方正兰亭黑简体" panose="02000000000000000000" pitchFamily="2" charset="-122"/>
              </a:rPr>
              <a:t>InfiniBand(IB)</a:t>
            </a:r>
            <a:r>
              <a:rPr lang="zh-CN" altLang="en-US" sz="2200" dirty="0">
                <a:solidFill>
                  <a:srgbClr val="000000"/>
                </a:solidFill>
                <a:latin typeface="Huawei Sans" panose="020C0503030203020204" pitchFamily="34" charset="0"/>
                <a:ea typeface="方正兰亭黑简体" panose="02000000000000000000" pitchFamily="2" charset="-122"/>
              </a:rPr>
              <a:t>协议演进而来，既具有</a:t>
            </a:r>
            <a:r>
              <a:rPr lang="en-US" altLang="zh-CN" sz="2200" dirty="0">
                <a:solidFill>
                  <a:srgbClr val="000000"/>
                </a:solidFill>
                <a:latin typeface="Huawei Sans" panose="020C0503030203020204" pitchFamily="34" charset="0"/>
                <a:ea typeface="方正兰亭黑简体" panose="02000000000000000000" pitchFamily="2" charset="-122"/>
              </a:rPr>
              <a:t>InfiniBand</a:t>
            </a:r>
            <a:r>
              <a:rPr lang="zh-CN" altLang="en-US" sz="2200" dirty="0">
                <a:solidFill>
                  <a:srgbClr val="000000"/>
                </a:solidFill>
                <a:latin typeface="Huawei Sans" panose="020C0503030203020204" pitchFamily="34" charset="0"/>
                <a:ea typeface="方正兰亭黑简体" panose="02000000000000000000" pitchFamily="2" charset="-122"/>
              </a:rPr>
              <a:t>网络的低时延、低</a:t>
            </a:r>
            <a:r>
              <a:rPr lang="en-US" altLang="zh-CN" sz="2200" dirty="0">
                <a:solidFill>
                  <a:srgbClr val="000000"/>
                </a:solidFill>
                <a:latin typeface="Huawei Sans" panose="020C0503030203020204" pitchFamily="34" charset="0"/>
                <a:ea typeface="方正兰亭黑简体" panose="02000000000000000000" pitchFamily="2" charset="-122"/>
              </a:rPr>
              <a:t>CPU</a:t>
            </a:r>
            <a:r>
              <a:rPr lang="zh-CN" altLang="en-US" sz="2200" dirty="0">
                <a:solidFill>
                  <a:srgbClr val="000000"/>
                </a:solidFill>
                <a:latin typeface="Huawei Sans" panose="020C0503030203020204" pitchFamily="34" charset="0"/>
                <a:ea typeface="方正兰亭黑简体" panose="02000000000000000000" pitchFamily="2" charset="-122"/>
              </a:rPr>
              <a:t>利用率等特点，又能够很好地兼容于</a:t>
            </a:r>
            <a:r>
              <a:rPr lang="en-US" altLang="zh-CN" sz="2200" dirty="0">
                <a:solidFill>
                  <a:srgbClr val="000000"/>
                </a:solidFill>
                <a:latin typeface="Huawei Sans" panose="020C0503030203020204" pitchFamily="34" charset="0"/>
                <a:ea typeface="方正兰亭黑简体" panose="02000000000000000000" pitchFamily="2" charset="-122"/>
              </a:rPr>
              <a:t>Ethernet</a:t>
            </a:r>
            <a:r>
              <a:rPr lang="zh-CN" altLang="en-US" sz="2200" dirty="0">
                <a:solidFill>
                  <a:srgbClr val="000000"/>
                </a:solidFill>
                <a:latin typeface="Huawei Sans" panose="020C0503030203020204" pitchFamily="34" charset="0"/>
                <a:ea typeface="方正兰亭黑简体" panose="02000000000000000000" pitchFamily="2" charset="-122"/>
              </a:rPr>
              <a:t>网络。</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08991C14-1474-066C-B8CC-1EB9E6DE1163}"/>
                  </a:ext>
                </a:extLst>
              </p14:cNvPr>
              <p14:cNvContentPartPr/>
              <p14:nvPr/>
            </p14:nvContentPartPr>
            <p14:xfrm>
              <a:off x="1806840" y="3577320"/>
              <a:ext cx="3721680" cy="583920"/>
            </p14:xfrm>
          </p:contentPart>
        </mc:Choice>
        <mc:Fallback>
          <p:pic>
            <p:nvPicPr>
              <p:cNvPr id="2" name="墨迹 1">
                <a:extLst>
                  <a:ext uri="{FF2B5EF4-FFF2-40B4-BE49-F238E27FC236}">
                    <a16:creationId xmlns:a16="http://schemas.microsoft.com/office/drawing/2014/main" id="{08991C14-1474-066C-B8CC-1EB9E6DE1163}"/>
                  </a:ext>
                </a:extLst>
              </p:cNvPr>
              <p:cNvPicPr/>
              <p:nvPr/>
            </p:nvPicPr>
            <p:blipFill>
              <a:blip r:embed="rId3"/>
              <a:stretch>
                <a:fillRect/>
              </a:stretch>
            </p:blipFill>
            <p:spPr>
              <a:xfrm>
                <a:off x="1797480" y="3567960"/>
                <a:ext cx="3740400" cy="602640"/>
              </a:xfrm>
              <a:prstGeom prst="rect">
                <a:avLst/>
              </a:prstGeom>
            </p:spPr>
          </p:pic>
        </mc:Fallback>
      </mc:AlternateContent>
    </p:spTree>
    <p:extLst>
      <p:ext uri="{BB962C8B-B14F-4D97-AF65-F5344CB8AC3E}">
        <p14:creationId xmlns:p14="http://schemas.microsoft.com/office/powerpoint/2010/main" val="3029815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a:t>
            </a:r>
            <a:r>
              <a:rPr lang="en-US" altLang="zh-CN" dirty="0"/>
              <a:t>(6)—</a:t>
            </a:r>
            <a:r>
              <a:rPr lang="zh-CN" altLang="en-US" dirty="0"/>
              <a:t>网络子系统</a:t>
            </a:r>
          </a:p>
        </p:txBody>
      </p:sp>
      <p:pic>
        <p:nvPicPr>
          <p:cNvPr id="3" name="图片 2"/>
          <p:cNvPicPr>
            <a:picLocks noChangeAspect="1"/>
          </p:cNvPicPr>
          <p:nvPr/>
        </p:nvPicPr>
        <p:blipFill>
          <a:blip r:embed="rId2"/>
          <a:stretch>
            <a:fillRect/>
          </a:stretch>
        </p:blipFill>
        <p:spPr>
          <a:xfrm>
            <a:off x="5733223" y="1502786"/>
            <a:ext cx="5566333" cy="3852428"/>
          </a:xfrm>
          <a:prstGeom prst="rect">
            <a:avLst/>
          </a:prstGeom>
        </p:spPr>
      </p:pic>
      <p:sp>
        <p:nvSpPr>
          <p:cNvPr id="4" name="矩形 3"/>
          <p:cNvSpPr/>
          <p:nvPr/>
        </p:nvSpPr>
        <p:spPr>
          <a:xfrm>
            <a:off x="911424" y="1448780"/>
            <a:ext cx="4464496" cy="4206735"/>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indent="-342748" fontAlgn="t">
              <a:lnSpc>
                <a:spcPct val="150000"/>
              </a:lnSpc>
              <a:spcAft>
                <a:spcPct val="0"/>
              </a:spcAft>
              <a:buSzPct val="60000"/>
              <a:buFont typeface="Wingdings" panose="05000000000000000000" pitchFamily="2" charset="2"/>
              <a:buChar char="l"/>
            </a:pP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华为鲲鹏</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920</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处理器</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设备的软件呈现是一个</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PCI</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网络设备。</a:t>
            </a:r>
          </a:p>
          <a:p>
            <a:pPr indent="-342748" fontAlgn="t">
              <a:lnSpc>
                <a:spcPct val="150000"/>
              </a:lnSpc>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驱动依赖于</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OFED</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的驱动框架，由用户态驱动和内核态驱动构成。</a:t>
            </a:r>
          </a:p>
          <a:p>
            <a:pPr indent="-342748" fontAlgn="t">
              <a:lnSpc>
                <a:spcPct val="150000"/>
              </a:lnSpc>
              <a:spcAft>
                <a:spcPct val="0"/>
              </a:spcAft>
              <a:buSzPct val="60000"/>
              <a:buFont typeface="Wingdings" panose="05000000000000000000" pitchFamily="2" charset="2"/>
              <a:buChar char="l"/>
            </a:pP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当业务建立后，在执行过程中，</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用户态驱动可以</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Kernel bypass</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将数据发给硬件。</a:t>
            </a:r>
          </a:p>
          <a:p>
            <a:pPr indent="-342748" fontAlgn="t">
              <a:lnSpc>
                <a:spcPct val="150000"/>
              </a:lnSpc>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内核态驱动在初始化时从</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HNS3</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网卡驱动程序获取</a:t>
            </a: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RoCE</a:t>
            </a:r>
            <a:r>
              <a:rPr lang="zh-CN" altLang="zh-CN" kern="0" dirty="0">
                <a:solidFill>
                  <a:srgbClr val="000000"/>
                </a:solidFill>
                <a:latin typeface="Huawei Sans" panose="020C0503030203020204" pitchFamily="34" charset="0"/>
                <a:ea typeface="方正兰亭黑简体" panose="02000000000000000000" pitchFamily="2" charset="-122"/>
                <a:cs typeface="Arial" pitchFamily="34" charset="0"/>
              </a:rPr>
              <a:t>设备的一些信息。</a:t>
            </a:r>
            <a:endParaRPr lang="zh-CN" altLang="en-US" kern="0"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Tree>
    <p:extLst>
      <p:ext uri="{BB962C8B-B14F-4D97-AF65-F5344CB8AC3E}">
        <p14:creationId xmlns:p14="http://schemas.microsoft.com/office/powerpoint/2010/main" val="3171348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bwMode="auto">
          <a:xfrm>
            <a:off x="6382288" y="1052513"/>
            <a:ext cx="5030063" cy="5105231"/>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Ethernet Physical Port Configuration</a:t>
            </a:r>
          </a:p>
          <a:p>
            <a:pPr marL="576000" lvl="1" indent="-216000" defTabSz="612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2x100GE/50GE/40GE/25GE/10GE/GE + 2</a:t>
            </a:r>
            <a:r>
              <a:rPr lang="zh-CN" altLang="en-US" sz="1400" dirty="0">
                <a:solidFill>
                  <a:srgbClr val="000000"/>
                </a:solidFill>
                <a:latin typeface="Huawei Sans" panose="020C0503030203020204" pitchFamily="34" charset="0"/>
                <a:ea typeface="方正兰亭黑简体" panose="02000000000000000000" pitchFamily="2" charset="-122"/>
                <a:cs typeface="Arial" pitchFamily="34" charset="0"/>
              </a:rPr>
              <a:t>*</a:t>
            </a: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GE</a:t>
            </a:r>
          </a:p>
          <a:p>
            <a:pPr marL="576000" lvl="1" indent="-216000" defTabSz="612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4x50GE/25GE/10GE/GE +2</a:t>
            </a:r>
            <a:r>
              <a:rPr lang="zh-CN" altLang="en-US" sz="1400" dirty="0">
                <a:solidFill>
                  <a:srgbClr val="000000"/>
                </a:solidFill>
                <a:latin typeface="Huawei Sans" panose="020C0503030203020204" pitchFamily="34" charset="0"/>
                <a:ea typeface="方正兰亭黑简体" panose="02000000000000000000" pitchFamily="2" charset="-122"/>
                <a:cs typeface="Arial" pitchFamily="34" charset="0"/>
              </a:rPr>
              <a:t>*</a:t>
            </a: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GE</a:t>
            </a:r>
          </a:p>
          <a:p>
            <a:pPr marL="576000" lvl="1" indent="-216000" defTabSz="612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8x25GE/10GE/GE</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Speed Auto-Negotiation</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MAC Speed can auto-negotiate between GE/XGE/25GE</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DCB(Data Center Bridge)</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ETS(Enhanced Transmission Selection)</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PFC(Priority-based Flow Control)</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QCN(Quantized </a:t>
            </a:r>
            <a:r>
              <a:rPr lang="en-US" altLang="zh-CN" sz="1400" kern="0" dirty="0">
                <a:solidFill>
                  <a:srgbClr val="000000"/>
                </a:solidFill>
                <a:latin typeface="Huawei Sans" panose="020C0503030203020204" pitchFamily="34" charset="0"/>
                <a:ea typeface="方正兰亭黑简体" panose="02000000000000000000" pitchFamily="2" charset="-122"/>
                <a:cs typeface="Arial" pitchFamily="34" charset="0"/>
              </a:rPr>
              <a:t>Congestion Notification)</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RoCEv1, RoCEv2</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Virtualization switch accelerator</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kern="0" dirty="0">
                <a:solidFill>
                  <a:srgbClr val="000000"/>
                </a:solidFill>
                <a:latin typeface="Huawei Sans" panose="020C0503030203020204" pitchFamily="34" charset="0"/>
                <a:ea typeface="方正兰亭黑简体" panose="02000000000000000000" pitchFamily="2" charset="-122"/>
                <a:cs typeface="Arial" pitchFamily="34" charset="0"/>
              </a:rPr>
              <a:t>generic flow table based switching</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kern="0" dirty="0">
                <a:solidFill>
                  <a:srgbClr val="000000"/>
                </a:solidFill>
                <a:latin typeface="Huawei Sans" panose="020C0503030203020204" pitchFamily="34" charset="0"/>
                <a:ea typeface="方正兰亭黑简体" panose="02000000000000000000" pitchFamily="2" charset="-122"/>
                <a:cs typeface="Arial" pitchFamily="34" charset="0"/>
              </a:rPr>
              <a:t>Support VEB, but not support EVB. [RFC]</a:t>
            </a:r>
          </a:p>
          <a:p>
            <a:pPr marL="342748" indent="-342748" fontAlgn="t">
              <a:lnSpc>
                <a:spcPts val="1600"/>
              </a:lnSpc>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Shared resource between multiple Physical Ports</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DCB Buffers</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Queue Resource</a:t>
            </a:r>
          </a:p>
          <a:p>
            <a:pPr marL="576000" lvl="1" indent="-216000" fontAlgn="t">
              <a:lnSpc>
                <a:spcPts val="1600"/>
              </a:lnSpc>
              <a:spcBef>
                <a:spcPct val="20000"/>
              </a:spcBef>
              <a:spcAft>
                <a:spcPct val="0"/>
              </a:spcAft>
              <a:buSzPct val="60000"/>
              <a:buFont typeface="Wingdings" panose="05000000000000000000" pitchFamily="2" charset="2"/>
              <a:buChar char="p"/>
            </a:pPr>
            <a:r>
              <a:rPr lang="en-US" altLang="zh-CN" sz="1400" dirty="0">
                <a:solidFill>
                  <a:srgbClr val="000000"/>
                </a:solidFill>
                <a:latin typeface="Huawei Sans" panose="020C0503030203020204" pitchFamily="34" charset="0"/>
                <a:ea typeface="方正兰亭黑简体" panose="02000000000000000000" pitchFamily="2" charset="-122"/>
                <a:cs typeface="Arial" pitchFamily="34" charset="0"/>
              </a:rPr>
              <a:t>Flow Table Entry</a:t>
            </a:r>
          </a:p>
        </p:txBody>
      </p:sp>
      <p:pic>
        <p:nvPicPr>
          <p:cNvPr id="4" name="图片 3"/>
          <p:cNvPicPr>
            <a:picLocks noChangeAspect="1"/>
          </p:cNvPicPr>
          <p:nvPr/>
        </p:nvPicPr>
        <p:blipFill>
          <a:blip r:embed="rId2"/>
          <a:stretch>
            <a:fillRect/>
          </a:stretch>
        </p:blipFill>
        <p:spPr>
          <a:xfrm>
            <a:off x="731838" y="1183342"/>
            <a:ext cx="5451940" cy="4646918"/>
          </a:xfrm>
          <a:prstGeom prst="rect">
            <a:avLst/>
          </a:prstGeom>
        </p:spPr>
      </p:pic>
      <p:sp>
        <p:nvSpPr>
          <p:cNvPr id="3" name="标题 2"/>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a:t>
            </a:r>
            <a:r>
              <a:rPr lang="en-US" altLang="zh-CN" dirty="0"/>
              <a:t>(6)—</a:t>
            </a:r>
            <a:r>
              <a:rPr lang="zh-CN" altLang="en-US" dirty="0"/>
              <a:t>网络子系统</a:t>
            </a:r>
          </a:p>
        </p:txBody>
      </p:sp>
    </p:spTree>
    <p:extLst>
      <p:ext uri="{BB962C8B-B14F-4D97-AF65-F5344CB8AC3E}">
        <p14:creationId xmlns:p14="http://schemas.microsoft.com/office/powerpoint/2010/main" val="2213107209"/>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 </a:t>
            </a:r>
            <a:r>
              <a:rPr lang="en-US" altLang="zh-CN" dirty="0"/>
              <a:t>(7)—SAS</a:t>
            </a:r>
            <a:r>
              <a:rPr lang="zh-CN" altLang="en-US" dirty="0"/>
              <a:t>子系统</a:t>
            </a:r>
          </a:p>
        </p:txBody>
      </p:sp>
      <p:sp>
        <p:nvSpPr>
          <p:cNvPr id="3" name="矩形 2"/>
          <p:cNvSpPr/>
          <p:nvPr/>
        </p:nvSpPr>
        <p:spPr>
          <a:xfrm>
            <a:off x="730971" y="1052513"/>
            <a:ext cx="10729192" cy="4391972"/>
          </a:xfrm>
          <a:prstGeom prst="rect">
            <a:avLst/>
          </a:prstGeom>
        </p:spPr>
        <p:txBody>
          <a:bodyPr wrap="square">
            <a:spAutoFit/>
          </a:bodyPr>
          <a:lstStyle/>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SAS(Serial Attached SCSI)</a:t>
            </a:r>
            <a:r>
              <a:rPr lang="zh-CN" altLang="en-US" sz="2200" dirty="0">
                <a:solidFill>
                  <a:srgbClr val="000000"/>
                </a:solidFill>
                <a:latin typeface="Huawei Sans" panose="020C0503030203020204" pitchFamily="34" charset="0"/>
                <a:ea typeface="方正兰亭黑简体" panose="02000000000000000000" pitchFamily="2" charset="-122"/>
              </a:rPr>
              <a:t>即串行</a:t>
            </a:r>
            <a:r>
              <a:rPr lang="en-US" altLang="zh-CN" sz="2200" dirty="0">
                <a:solidFill>
                  <a:srgbClr val="000000"/>
                </a:solidFill>
                <a:latin typeface="Huawei Sans" panose="020C0503030203020204" pitchFamily="34" charset="0"/>
                <a:ea typeface="方正兰亭黑简体" panose="02000000000000000000" pitchFamily="2" charset="-122"/>
              </a:rPr>
              <a:t>SCSI</a:t>
            </a:r>
            <a:r>
              <a:rPr lang="zh-CN" altLang="en-US" sz="2200" dirty="0">
                <a:solidFill>
                  <a:srgbClr val="000000"/>
                </a:solidFill>
                <a:latin typeface="Huawei Sans" panose="020C0503030203020204" pitchFamily="34" charset="0"/>
                <a:ea typeface="方正兰亭黑简体" panose="02000000000000000000" pitchFamily="2" charset="-122"/>
              </a:rPr>
              <a:t>技术，一种磁盘连接技术。</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控制器用于磁盘与内存之间进行交互</a:t>
            </a:r>
            <a:r>
              <a:rPr lang="zh-CN" altLang="zh-CN" sz="2200" dirty="0">
                <a:solidFill>
                  <a:srgbClr val="000000"/>
                </a:solidFill>
                <a:latin typeface="Huawei Sans" panose="020C0503030203020204" pitchFamily="34" charset="0"/>
                <a:ea typeface="方正兰亭黑简体" panose="02000000000000000000" pitchFamily="2" charset="-122"/>
              </a:rPr>
              <a:t>。</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控制器主要通过总线与</a:t>
            </a:r>
            <a:r>
              <a:rPr lang="en-US" altLang="zh-CN" sz="2200" dirty="0">
                <a:solidFill>
                  <a:srgbClr val="000000"/>
                </a:solidFill>
                <a:latin typeface="Huawei Sans" panose="020C0503030203020204" pitchFamily="34" charset="0"/>
                <a:ea typeface="方正兰亭黑简体" panose="02000000000000000000" pitchFamily="2" charset="-122"/>
              </a:rPr>
              <a:t>CPU</a:t>
            </a:r>
            <a:r>
              <a:rPr lang="zh-CN" altLang="en-US" sz="2200" dirty="0">
                <a:solidFill>
                  <a:srgbClr val="000000"/>
                </a:solidFill>
                <a:latin typeface="Huawei Sans" panose="020C0503030203020204" pitchFamily="34" charset="0"/>
                <a:ea typeface="方正兰亭黑简体" panose="02000000000000000000" pitchFamily="2" charset="-122"/>
              </a:rPr>
              <a:t>和内存进行交互，同时通过</a:t>
            </a:r>
            <a:r>
              <a:rPr lang="en-US" altLang="zh-CN" sz="2200" dirty="0">
                <a:solidFill>
                  <a:srgbClr val="000000"/>
                </a:solidFill>
                <a:latin typeface="Huawei Sans" panose="020C0503030203020204" pitchFamily="34" charset="0"/>
                <a:ea typeface="方正兰亭黑简体" panose="02000000000000000000" pitchFamily="2" charset="-122"/>
              </a:rPr>
              <a:t>SERDES</a:t>
            </a:r>
            <a:r>
              <a:rPr lang="zh-CN" altLang="en-US" sz="2200" dirty="0">
                <a:solidFill>
                  <a:srgbClr val="000000"/>
                </a:solidFill>
                <a:latin typeface="Huawei Sans" panose="020C0503030203020204" pitchFamily="34" charset="0"/>
                <a:ea typeface="方正兰亭黑简体" panose="02000000000000000000" pitchFamily="2" charset="-122"/>
              </a:rPr>
              <a:t>与硬盘进行连接。</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控制器与设备连接方式有两种：直连和</a:t>
            </a:r>
            <a:r>
              <a:rPr lang="en-US" altLang="zh-CN" sz="2200" dirty="0">
                <a:solidFill>
                  <a:srgbClr val="000000"/>
                </a:solidFill>
                <a:latin typeface="Huawei Sans" panose="020C0503030203020204" pitchFamily="34" charset="0"/>
                <a:ea typeface="方正兰亭黑简体" panose="02000000000000000000" pitchFamily="2" charset="-122"/>
              </a:rPr>
              <a:t>Expander</a:t>
            </a:r>
            <a:r>
              <a:rPr lang="zh-CN" altLang="en-US" sz="2200" dirty="0">
                <a:solidFill>
                  <a:srgbClr val="000000"/>
                </a:solidFill>
                <a:latin typeface="Huawei Sans" panose="020C0503030203020204" pitchFamily="34" charset="0"/>
                <a:ea typeface="方正兰亭黑简体" panose="02000000000000000000" pitchFamily="2" charset="-122"/>
              </a:rPr>
              <a:t>连接。</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800100" lvl="1" indent="-342900" defTabSz="801688" fontAlgn="base">
              <a:lnSpc>
                <a:spcPct val="140000"/>
              </a:lnSpc>
              <a:spcBef>
                <a:spcPct val="30000"/>
              </a:spcBef>
              <a:spcAft>
                <a:spcPct val="0"/>
              </a:spcAft>
              <a:buSzPct val="60000"/>
              <a:buFont typeface="Wingdings" panose="05000000000000000000" pitchFamily="2" charset="2"/>
              <a:buChar char="p"/>
            </a:pPr>
            <a:r>
              <a:rPr lang="zh-CN" altLang="en-US" sz="2200" dirty="0">
                <a:solidFill>
                  <a:srgbClr val="000000"/>
                </a:solidFill>
                <a:latin typeface="Huawei Sans" panose="020C0503030203020204" pitchFamily="34" charset="0"/>
                <a:ea typeface="方正兰亭黑简体" panose="02000000000000000000" pitchFamily="2" charset="-122"/>
              </a:rPr>
              <a:t>直连表示</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控制器的</a:t>
            </a:r>
            <a:r>
              <a:rPr lang="en-US" altLang="zh-CN" sz="2200" dirty="0">
                <a:solidFill>
                  <a:srgbClr val="000000"/>
                </a:solidFill>
                <a:latin typeface="Huawei Sans" panose="020C0503030203020204" pitchFamily="34" charset="0"/>
                <a:ea typeface="方正兰亭黑简体" panose="02000000000000000000" pitchFamily="2" charset="-122"/>
              </a:rPr>
              <a:t>PHY</a:t>
            </a:r>
            <a:r>
              <a:rPr lang="zh-CN" altLang="en-US" sz="2200" dirty="0">
                <a:solidFill>
                  <a:srgbClr val="000000"/>
                </a:solidFill>
                <a:latin typeface="Huawei Sans" panose="020C0503030203020204" pitchFamily="34" charset="0"/>
                <a:ea typeface="方正兰亭黑简体" panose="02000000000000000000" pitchFamily="2" charset="-122"/>
              </a:rPr>
              <a:t>与设备直接连接，不经过中间转换或扩展；</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800100" lvl="1" indent="-342900" defTabSz="801688" fontAlgn="base">
              <a:lnSpc>
                <a:spcPct val="140000"/>
              </a:lnSpc>
              <a:spcBef>
                <a:spcPct val="30000"/>
              </a:spcBef>
              <a:spcAft>
                <a:spcPct val="0"/>
              </a:spcAft>
              <a:buSzPct val="60000"/>
              <a:buFont typeface="Wingdings" panose="05000000000000000000" pitchFamily="2" charset="2"/>
              <a:buChar char="p"/>
            </a:pPr>
            <a:r>
              <a:rPr lang="en-US" altLang="zh-CN" sz="2200" dirty="0">
                <a:solidFill>
                  <a:srgbClr val="000000"/>
                </a:solidFill>
                <a:latin typeface="Huawei Sans" panose="020C0503030203020204" pitchFamily="34" charset="0"/>
                <a:ea typeface="方正兰亭黑简体" panose="02000000000000000000" pitchFamily="2" charset="-122"/>
              </a:rPr>
              <a:t>Expander</a:t>
            </a:r>
            <a:r>
              <a:rPr lang="zh-CN" altLang="en-US" sz="2200" dirty="0">
                <a:solidFill>
                  <a:srgbClr val="000000"/>
                </a:solidFill>
                <a:latin typeface="Huawei Sans" panose="020C0503030203020204" pitchFamily="34" charset="0"/>
                <a:ea typeface="方正兰亭黑简体" panose="02000000000000000000" pitchFamily="2" charset="-122"/>
              </a:rPr>
              <a:t>连接表示</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控制器与设备之间通过扩展器进行连接</a:t>
            </a:r>
            <a:endParaRPr lang="en-US" altLang="zh-CN" sz="2200" dirty="0">
              <a:solidFill>
                <a:srgbClr val="000000"/>
              </a:solidFill>
              <a:latin typeface="Huawei Sans" panose="020C0503030203020204" pitchFamily="34" charset="0"/>
              <a:ea typeface="方正兰亭黑简体" panose="02000000000000000000" pitchFamily="2" charset="-122"/>
            </a:endParaRPr>
          </a:p>
          <a:p>
            <a:pPr marL="301625" indent="-301625" defTabSz="801688" fontAlgn="base">
              <a:lnSpc>
                <a:spcPct val="140000"/>
              </a:lnSpc>
              <a:spcBef>
                <a:spcPct val="30000"/>
              </a:spcBef>
              <a:spcAft>
                <a:spcPct val="0"/>
              </a:spcAft>
              <a:buSzPct val="60000"/>
              <a:buFont typeface="Wingdings" pitchFamily="2" charset="2"/>
              <a:buChar char="l"/>
            </a:pP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盘分为</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机械盘和</a:t>
            </a:r>
            <a:r>
              <a:rPr lang="en-US" altLang="zh-CN" sz="2200" dirty="0">
                <a:solidFill>
                  <a:srgbClr val="000000"/>
                </a:solidFill>
                <a:latin typeface="Huawei Sans" panose="020C0503030203020204" pitchFamily="34" charset="0"/>
                <a:ea typeface="方正兰亭黑简体" panose="02000000000000000000" pitchFamily="2" charset="-122"/>
              </a:rPr>
              <a:t>SAS SSD</a:t>
            </a:r>
            <a:r>
              <a:rPr lang="zh-CN" altLang="en-US" sz="2200" dirty="0">
                <a:solidFill>
                  <a:srgbClr val="000000"/>
                </a:solidFill>
                <a:latin typeface="Huawei Sans" panose="020C0503030203020204" pitchFamily="34" charset="0"/>
                <a:ea typeface="方正兰亭黑简体" panose="02000000000000000000" pitchFamily="2" charset="-122"/>
              </a:rPr>
              <a:t>盘，</a:t>
            </a:r>
            <a:r>
              <a:rPr lang="en-US" altLang="zh-CN" sz="2200" dirty="0">
                <a:solidFill>
                  <a:srgbClr val="000000"/>
                </a:solidFill>
                <a:latin typeface="Huawei Sans" panose="020C0503030203020204" pitchFamily="34" charset="0"/>
                <a:ea typeface="方正兰亭黑简体" panose="02000000000000000000" pitchFamily="2" charset="-122"/>
              </a:rPr>
              <a:t>SAS</a:t>
            </a:r>
            <a:r>
              <a:rPr lang="zh-CN" altLang="en-US" sz="2200" dirty="0">
                <a:solidFill>
                  <a:srgbClr val="000000"/>
                </a:solidFill>
                <a:latin typeface="Huawei Sans" panose="020C0503030203020204" pitchFamily="34" charset="0"/>
                <a:ea typeface="方正兰亭黑简体" panose="02000000000000000000" pitchFamily="2" charset="-122"/>
              </a:rPr>
              <a:t>盘是为满足高性能、高可靠性而设计，在内部驱动电机的可靠性、转速以及基板方面都与</a:t>
            </a:r>
            <a:r>
              <a:rPr lang="en-US" altLang="zh-CN" sz="2200" dirty="0">
                <a:solidFill>
                  <a:srgbClr val="000000"/>
                </a:solidFill>
                <a:latin typeface="Huawei Sans" panose="020C0503030203020204" pitchFamily="34" charset="0"/>
                <a:ea typeface="方正兰亭黑简体" panose="02000000000000000000" pitchFamily="2" charset="-122"/>
              </a:rPr>
              <a:t>SATA</a:t>
            </a:r>
            <a:r>
              <a:rPr lang="zh-CN" altLang="en-US" sz="2200" dirty="0">
                <a:solidFill>
                  <a:srgbClr val="000000"/>
                </a:solidFill>
                <a:latin typeface="Huawei Sans" panose="020C0503030203020204" pitchFamily="34" charset="0"/>
                <a:ea typeface="方正兰亭黑简体" panose="02000000000000000000" pitchFamily="2" charset="-122"/>
              </a:rPr>
              <a:t>盘有差异。</a:t>
            </a:r>
          </a:p>
        </p:txBody>
      </p:sp>
    </p:spTree>
    <p:extLst>
      <p:ext uri="{BB962C8B-B14F-4D97-AF65-F5344CB8AC3E}">
        <p14:creationId xmlns:p14="http://schemas.microsoft.com/office/powerpoint/2010/main" val="1316885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 </a:t>
            </a:r>
            <a:r>
              <a:rPr lang="en-US" altLang="zh-CN" dirty="0"/>
              <a:t>(7)—SAS</a:t>
            </a:r>
            <a:r>
              <a:rPr lang="zh-CN" altLang="en-US" dirty="0"/>
              <a:t>子系统</a:t>
            </a:r>
          </a:p>
        </p:txBody>
      </p:sp>
      <p:pic>
        <p:nvPicPr>
          <p:cNvPr id="3" name="图片 2"/>
          <p:cNvPicPr>
            <a:picLocks noChangeAspect="1"/>
          </p:cNvPicPr>
          <p:nvPr/>
        </p:nvPicPr>
        <p:blipFill>
          <a:blip r:embed="rId2"/>
          <a:stretch>
            <a:fillRect/>
          </a:stretch>
        </p:blipFill>
        <p:spPr>
          <a:xfrm>
            <a:off x="683506" y="1694328"/>
            <a:ext cx="5629039" cy="3766755"/>
          </a:xfrm>
          <a:prstGeom prst="rect">
            <a:avLst/>
          </a:prstGeom>
        </p:spPr>
      </p:pic>
      <p:sp>
        <p:nvSpPr>
          <p:cNvPr id="4" name="Rectangle 3"/>
          <p:cNvSpPr txBox="1">
            <a:spLocks noChangeArrowheads="1"/>
          </p:cNvSpPr>
          <p:nvPr/>
        </p:nvSpPr>
        <p:spPr bwMode="auto">
          <a:xfrm>
            <a:off x="6355575" y="1052513"/>
            <a:ext cx="5043945" cy="5093363"/>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提供</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X8 SAS 3.0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 3.0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，向下兼容</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SAS2.0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和</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SAS1.0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SATA3.0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，向下兼容</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SATA2.0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和</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SATA1.0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12G/6G/3G/1.5G</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四种速率，</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6G/3G/1.5G</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速率，同时可以实现速率的自协商；</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可以直接不经过</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Expander</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最大连接</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8</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盘或者</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盘，两者可以混插；</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可以连接</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SAS Expander</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扩展更多磁盘。</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提供</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1</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X2 SATA</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 3.0</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，向下兼容</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 2.5</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AHCI 1.3</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，向下兼容 </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AHCI 1.2</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6G/3G/1.5G</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速率自协商；</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支持直连两个</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SATA</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盘。</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NOR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4</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个片选，</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NOR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最大支持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512K</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SPI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控制器，</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2</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个片选，</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SPI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最大支持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32M</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a:t>
            </a:r>
          </a:p>
          <a:p>
            <a:pPr marL="342748" indent="-342748" fontAlgn="t">
              <a:lnSpc>
                <a:spcPts val="1800"/>
              </a:lnSpc>
              <a:spcBef>
                <a:spcPct val="20000"/>
              </a:spcBef>
              <a:spcAft>
                <a:spcPct val="0"/>
              </a:spcAft>
              <a:buSzPct val="60000"/>
              <a:buFont typeface="Wingdings" panose="05000000000000000000" pitchFamily="2" charset="2"/>
              <a:buChar char="l"/>
            </a:pP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支持</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NAND FLASH</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接口，</a:t>
            </a: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4</a:t>
            </a:r>
            <a:r>
              <a:rPr lang="zh-CN" altLang="en-US" sz="1600" kern="0" dirty="0">
                <a:solidFill>
                  <a:srgbClr val="000000"/>
                </a:solidFill>
                <a:latin typeface="Huawei Sans" panose="020C0503030203020204" pitchFamily="34" charset="0"/>
                <a:ea typeface="方正兰亭黑简体" panose="02000000000000000000" pitchFamily="2" charset="-122"/>
                <a:cs typeface="Arial" pitchFamily="34" charset="0"/>
              </a:rPr>
              <a:t>个片选。</a:t>
            </a:r>
          </a:p>
        </p:txBody>
      </p:sp>
    </p:spTree>
    <p:extLst>
      <p:ext uri="{BB962C8B-B14F-4D97-AF65-F5344CB8AC3E}">
        <p14:creationId xmlns:p14="http://schemas.microsoft.com/office/powerpoint/2010/main" val="3663879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sz="3200" dirty="0"/>
              <a:t>鲲鹏</a:t>
            </a:r>
            <a:r>
              <a:rPr lang="en-US" altLang="zh-CN" sz="3200" dirty="0"/>
              <a:t>920</a:t>
            </a:r>
            <a:r>
              <a:rPr lang="zh-CN" altLang="zh-CN" sz="3200" dirty="0"/>
              <a:t>系列</a:t>
            </a:r>
            <a:r>
              <a:rPr lang="zh-CN" altLang="en-US" sz="3200" dirty="0"/>
              <a:t>芯片架构</a:t>
            </a:r>
            <a:r>
              <a:rPr lang="en-US" altLang="zh-CN" sz="3200" dirty="0"/>
              <a:t>(8)—PCIe</a:t>
            </a:r>
            <a:r>
              <a:rPr lang="zh-CN" altLang="en-US" sz="3200" dirty="0"/>
              <a:t>子系统</a:t>
            </a:r>
            <a:endParaRPr lang="zh-CN" altLang="en-US" dirty="0"/>
          </a:p>
        </p:txBody>
      </p:sp>
      <p:pic>
        <p:nvPicPr>
          <p:cNvPr id="3" name="图片 2"/>
          <p:cNvPicPr>
            <a:picLocks noChangeAspect="1"/>
          </p:cNvPicPr>
          <p:nvPr/>
        </p:nvPicPr>
        <p:blipFill>
          <a:blip r:embed="rId2"/>
          <a:stretch>
            <a:fillRect/>
          </a:stretch>
        </p:blipFill>
        <p:spPr>
          <a:xfrm>
            <a:off x="6383595" y="1010930"/>
            <a:ext cx="4825081" cy="5218074"/>
          </a:xfrm>
          <a:prstGeom prst="rect">
            <a:avLst/>
          </a:prstGeom>
        </p:spPr>
      </p:pic>
      <p:sp>
        <p:nvSpPr>
          <p:cNvPr id="4" name="Rectangle 3"/>
          <p:cNvSpPr txBox="1">
            <a:spLocks noChangeArrowheads="1"/>
          </p:cNvSpPr>
          <p:nvPr/>
        </p:nvSpPr>
        <p:spPr bwMode="auto">
          <a:xfrm>
            <a:off x="731838" y="1528077"/>
            <a:ext cx="5508249" cy="4357333"/>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spcBef>
                <a:spcPct val="20000"/>
              </a:spcBef>
              <a:spcAft>
                <a:spcPct val="0"/>
              </a:spcAft>
              <a:buSzPct val="60000"/>
              <a:buFont typeface="Wingdings" panose="05000000000000000000" pitchFamily="2" charset="2"/>
              <a:buChar char="l"/>
            </a:pP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是一种高性能、通用的</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I/O</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互连接口，适用于各种计算和通信平台。鲲鹏</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920 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子系统提供了实现</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根联合体</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(Root Complex</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RC)</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或端点</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(Endpoint</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EP)</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应用程序的解决方案。</a:t>
            </a:r>
            <a:endPar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endParaRPr>
          </a:p>
          <a:p>
            <a:pPr marL="342748" indent="-342748" eaLnBrk="0" fontAlgn="t" hangingPunct="0">
              <a:spcBef>
                <a:spcPct val="20000"/>
              </a:spcBef>
              <a:spcAft>
                <a:spcPct val="0"/>
              </a:spcAft>
              <a:buSzPct val="60000"/>
              <a:buFont typeface="Wingdings" panose="05000000000000000000" pitchFamily="2" charset="2"/>
              <a:buChar char="l"/>
              <a:tabLst>
                <a:tab pos="107950" algn="l"/>
                <a:tab pos="180975" algn="l"/>
              </a:tabLst>
            </a:pP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鲲鹏</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920 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子系统包含</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3</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，最多支持</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40</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Lane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。每个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包括多个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端口。</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Core0</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共享</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16</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Lane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Core1</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共享</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16</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Lane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Core2</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共享</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8</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Lane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3</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个</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均可作为根端口</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(Root Port</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RP)</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使用。只有</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 Core1</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能作为</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EP</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端口。</a:t>
            </a:r>
            <a:endPar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endParaRPr>
          </a:p>
          <a:p>
            <a:pPr marL="342748" indent="-342748" eaLnBrk="0" fontAlgn="t" hangingPunct="0">
              <a:spcBef>
                <a:spcPct val="20000"/>
              </a:spcBef>
              <a:spcAft>
                <a:spcPct val="0"/>
              </a:spcAft>
              <a:buSzPct val="60000"/>
              <a:buFont typeface="Wingdings" panose="05000000000000000000" pitchFamily="2" charset="2"/>
              <a:buChar char="l"/>
              <a:tabLst>
                <a:tab pos="107950" algn="l"/>
                <a:tab pos="180975" algn="l"/>
              </a:tabLst>
            </a:pP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模块通过</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PIPe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接口与</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连接，连接速率支持最大</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16Gbps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，兼容</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8Gbps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5Gbps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和</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2.5Gbps</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。另一方面，</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PCIe</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模块通过</a:t>
            </a:r>
            <a:r>
              <a:rPr lang="en-US" altLang="zh-CN"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AMBA</a:t>
            </a:r>
            <a:r>
              <a:rPr lang="zh-CN" altLang="en-US" dirty="0">
                <a:solidFill>
                  <a:srgbClr val="000000"/>
                </a:solidFill>
                <a:latin typeface="Huawei Sans" panose="020C0503030203020204" pitchFamily="34" charset="0"/>
                <a:ea typeface="方正兰亭黑简体" panose="02000000000000000000" pitchFamily="2" charset="-122"/>
                <a:cs typeface="Times New Roman" panose="02020603050405020304" pitchFamily="18" charset="0"/>
              </a:rPr>
              <a:t>总线与系统总线相连。</a:t>
            </a:r>
          </a:p>
        </p:txBody>
      </p:sp>
    </p:spTree>
    <p:extLst>
      <p:ext uri="{BB962C8B-B14F-4D97-AF65-F5344CB8AC3E}">
        <p14:creationId xmlns:p14="http://schemas.microsoft.com/office/powerpoint/2010/main" val="1120426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39"/>
          <p:cNvSpPr>
            <a:spLocks noChangeArrowheads="1"/>
          </p:cNvSpPr>
          <p:nvPr/>
        </p:nvSpPr>
        <p:spPr bwMode="auto">
          <a:xfrm>
            <a:off x="963838" y="3339701"/>
            <a:ext cx="5857079" cy="2757637"/>
          </a:xfrm>
          <a:prstGeom prst="roundRect">
            <a:avLst>
              <a:gd name="adj" fmla="val 16667"/>
            </a:avLst>
          </a:prstGeom>
          <a:solidFill>
            <a:schemeClr val="accent3">
              <a:lumMod val="85000"/>
            </a:schemeClr>
          </a:solidFill>
          <a:ln w="9525" cap="flat" cmpd="sng" algn="ctr">
            <a:noFill/>
            <a:prstDash val="solid"/>
            <a:round/>
            <a:headEnd type="none" w="med" len="med"/>
            <a:tailEnd type="none" w="med" len="med"/>
          </a:ln>
          <a:effectLst>
            <a:outerShdw blurRad="50800" dist="50800" dir="5400000" algn="ctr" rotWithShape="0">
              <a:srgbClr val="000000">
                <a:alpha val="44000"/>
              </a:srgbClr>
            </a:outerShdw>
          </a:effectLst>
        </p:spPr>
        <p:txBody>
          <a:bodyPr vert="horz" wrap="square" lIns="121920" tIns="60960" rIns="121920" bIns="60960" numCol="1" rtlCol="0" anchor="t" anchorCtr="0" compatLnSpc="1">
            <a:prstTxWarp prst="textNoShape">
              <a:avLst/>
            </a:prstTxWarp>
          </a:bodyPr>
          <a:lstStyle/>
          <a:p>
            <a:endParaRPr lang="zh-CN" altLang="en-US" sz="1600" b="1" dirty="0">
              <a:solidFill>
                <a:schemeClr val="bg1"/>
              </a:solidFill>
              <a:latin typeface="Huawei Sans" panose="020C0503030203020204" pitchFamily="34" charset="0"/>
              <a:ea typeface="方正兰亭黑简体" panose="02000000000000000000" pitchFamily="2" charset="-122"/>
              <a:cs typeface="宋体" charset="-122"/>
            </a:endParaRPr>
          </a:p>
        </p:txBody>
      </p:sp>
      <p:sp>
        <p:nvSpPr>
          <p:cNvPr id="5" name="Rectangle 8"/>
          <p:cNvSpPr/>
          <p:nvPr/>
        </p:nvSpPr>
        <p:spPr bwMode="auto">
          <a:xfrm>
            <a:off x="2700389" y="3477399"/>
            <a:ext cx="1759118" cy="2164597"/>
          </a:xfrm>
          <a:prstGeom prst="rect">
            <a:avLst/>
          </a:prstGeom>
          <a:solidFill>
            <a:srgbClr val="66CCFF"/>
          </a:solidFill>
          <a:ln w="38100" cap="flat" cmpd="sng" algn="ctr">
            <a:solidFill>
              <a:schemeClr val="bg1">
                <a:lumMod val="85000"/>
              </a:schemeClr>
            </a:solidFill>
            <a:prstDash val="solid"/>
            <a:round/>
            <a:headEnd type="none" w="med" len="med"/>
            <a:tailEnd type="none" w="med" len="med"/>
          </a:ln>
          <a:effectLst>
            <a:outerShdw blurRad="50800" dist="177800" dir="2700000" algn="tl" rotWithShape="0">
              <a:prstClr val="black">
                <a:alpha val="40000"/>
              </a:prstClr>
            </a:outerShdw>
            <a:softEdge rad="12700"/>
          </a:effectLst>
        </p:spPr>
        <p:txBody>
          <a:bodyPr vert="horz" wrap="square" lIns="121920" tIns="60960" rIns="121920" bIns="60960" numCol="1" rtlCol="0" anchor="t" anchorCtr="0" compatLnSpc="1">
            <a:prstTxWarp prst="textNoShape">
              <a:avLst/>
            </a:prstTxWarp>
          </a:bodyPr>
          <a:lstStyle/>
          <a:p>
            <a:pPr algn="r" fontAlgn="t">
              <a:buClrTx/>
              <a:buNone/>
            </a:pPr>
            <a:endParaRPr lang="zh-CN" altLang="en-US" sz="1200" dirty="0">
              <a:latin typeface="Huawei Sans" panose="020C0503030203020204" pitchFamily="34" charset="0"/>
              <a:ea typeface="方正兰亭黑简体" panose="02000000000000000000" pitchFamily="2" charset="-122"/>
            </a:endParaRPr>
          </a:p>
        </p:txBody>
      </p:sp>
      <p:sp>
        <p:nvSpPr>
          <p:cNvPr id="6" name="Rectangle 3"/>
          <p:cNvSpPr/>
          <p:nvPr/>
        </p:nvSpPr>
        <p:spPr bwMode="auto">
          <a:xfrm>
            <a:off x="3176386" y="3742065"/>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存储器</a:t>
            </a:r>
          </a:p>
        </p:txBody>
      </p:sp>
      <p:sp>
        <p:nvSpPr>
          <p:cNvPr id="7" name="Rectangle 4"/>
          <p:cNvSpPr/>
          <p:nvPr/>
        </p:nvSpPr>
        <p:spPr bwMode="auto">
          <a:xfrm>
            <a:off x="3155690" y="4426924"/>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运算器</a:t>
            </a:r>
          </a:p>
        </p:txBody>
      </p:sp>
      <p:sp>
        <p:nvSpPr>
          <p:cNvPr id="8" name="Rectangle 5"/>
          <p:cNvSpPr/>
          <p:nvPr/>
        </p:nvSpPr>
        <p:spPr bwMode="auto">
          <a:xfrm>
            <a:off x="3155690" y="5222244"/>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控制器</a:t>
            </a:r>
          </a:p>
        </p:txBody>
      </p:sp>
      <p:sp>
        <p:nvSpPr>
          <p:cNvPr id="9" name="Rectangle 6"/>
          <p:cNvSpPr/>
          <p:nvPr/>
        </p:nvSpPr>
        <p:spPr bwMode="auto">
          <a:xfrm>
            <a:off x="1707005" y="4426924"/>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60960" rIns="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输入设备</a:t>
            </a:r>
          </a:p>
        </p:txBody>
      </p:sp>
      <p:sp>
        <p:nvSpPr>
          <p:cNvPr id="10" name="Rectangle 7"/>
          <p:cNvSpPr/>
          <p:nvPr/>
        </p:nvSpPr>
        <p:spPr bwMode="auto">
          <a:xfrm>
            <a:off x="4687158" y="4426924"/>
            <a:ext cx="869211" cy="35347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60960" rIns="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输出设备</a:t>
            </a:r>
          </a:p>
        </p:txBody>
      </p:sp>
      <p:sp>
        <p:nvSpPr>
          <p:cNvPr id="11" name="Rectangle 12"/>
          <p:cNvSpPr/>
          <p:nvPr/>
        </p:nvSpPr>
        <p:spPr bwMode="auto">
          <a:xfrm>
            <a:off x="5913866" y="5050178"/>
            <a:ext cx="907051" cy="287199"/>
          </a:xfrm>
          <a:prstGeom prst="rect">
            <a:avLst/>
          </a:prstGeom>
          <a:no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数据信号</a:t>
            </a:r>
          </a:p>
        </p:txBody>
      </p:sp>
      <p:sp>
        <p:nvSpPr>
          <p:cNvPr id="12" name="Rectangle 14"/>
          <p:cNvSpPr/>
          <p:nvPr/>
        </p:nvSpPr>
        <p:spPr bwMode="auto">
          <a:xfrm>
            <a:off x="5913866" y="5252281"/>
            <a:ext cx="907051" cy="287199"/>
          </a:xfrm>
          <a:prstGeom prst="rect">
            <a:avLst/>
          </a:prstGeom>
          <a:no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algn="ctr" fontAlgn="t">
              <a:buClrTx/>
              <a:buNone/>
            </a:pPr>
            <a:r>
              <a:rPr lang="zh-CN" altLang="en-US" sz="1200" dirty="0">
                <a:latin typeface="Huawei Sans" panose="020C0503030203020204" pitchFamily="34" charset="0"/>
                <a:ea typeface="方正兰亭黑简体" panose="02000000000000000000" pitchFamily="2" charset="-122"/>
              </a:rPr>
              <a:t> 控制信号</a:t>
            </a:r>
          </a:p>
        </p:txBody>
      </p:sp>
      <p:cxnSp>
        <p:nvCxnSpPr>
          <p:cNvPr id="13" name="Straight Arrow Connector 26"/>
          <p:cNvCxnSpPr/>
          <p:nvPr/>
        </p:nvCxnSpPr>
        <p:spPr bwMode="auto">
          <a:xfrm>
            <a:off x="5356837" y="5182732"/>
            <a:ext cx="66225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4" name="Straight Arrow Connector 27"/>
          <p:cNvCxnSpPr/>
          <p:nvPr/>
        </p:nvCxnSpPr>
        <p:spPr bwMode="auto">
          <a:xfrm>
            <a:off x="5376328" y="5406926"/>
            <a:ext cx="662256" cy="0"/>
          </a:xfrm>
          <a:prstGeom prst="straightConnector1">
            <a:avLst/>
          </a:prstGeom>
          <a:solidFill>
            <a:schemeClr val="accent1"/>
          </a:solidFill>
          <a:ln w="25400" cap="flat" cmpd="sng" algn="ctr">
            <a:solidFill>
              <a:schemeClr val="tx1"/>
            </a:solidFill>
            <a:prstDash val="dash"/>
            <a:round/>
            <a:headEnd type="none" w="med" len="med"/>
            <a:tailEnd type="arrow"/>
          </a:ln>
          <a:effectLst/>
        </p:spPr>
      </p:cxnSp>
      <p:cxnSp>
        <p:nvCxnSpPr>
          <p:cNvPr id="15" name="Straight Arrow Connector 28"/>
          <p:cNvCxnSpPr>
            <a:stCxn id="9" idx="3"/>
            <a:endCxn id="7" idx="1"/>
          </p:cNvCxnSpPr>
          <p:nvPr/>
        </p:nvCxnSpPr>
        <p:spPr bwMode="auto">
          <a:xfrm>
            <a:off x="2576216" y="4603661"/>
            <a:ext cx="579474"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6" name="Straight Arrow Connector 31"/>
          <p:cNvCxnSpPr>
            <a:stCxn id="7" idx="3"/>
            <a:endCxn id="10" idx="1"/>
          </p:cNvCxnSpPr>
          <p:nvPr/>
        </p:nvCxnSpPr>
        <p:spPr bwMode="auto">
          <a:xfrm>
            <a:off x="4024901" y="4603661"/>
            <a:ext cx="66225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7" name="Straight Arrow Connector 34"/>
          <p:cNvCxnSpPr/>
          <p:nvPr/>
        </p:nvCxnSpPr>
        <p:spPr bwMode="auto">
          <a:xfrm flipV="1">
            <a:off x="3424732" y="4090982"/>
            <a:ext cx="0" cy="331383"/>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8" name="Straight Arrow Connector 37"/>
          <p:cNvCxnSpPr/>
          <p:nvPr/>
        </p:nvCxnSpPr>
        <p:spPr bwMode="auto">
          <a:xfrm>
            <a:off x="3859337" y="4111788"/>
            <a:ext cx="0" cy="309291"/>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19" name="Straight Arrow Connector 41"/>
          <p:cNvCxnSpPr/>
          <p:nvPr/>
        </p:nvCxnSpPr>
        <p:spPr bwMode="auto">
          <a:xfrm rot="16200000" flipH="1">
            <a:off x="2324823" y="4635512"/>
            <a:ext cx="729045" cy="1018819"/>
          </a:xfrm>
          <a:prstGeom prst="bentConnector2">
            <a:avLst/>
          </a:prstGeom>
          <a:solidFill>
            <a:schemeClr val="accent1"/>
          </a:solidFill>
          <a:ln w="25400" cap="flat" cmpd="sng" algn="ctr">
            <a:solidFill>
              <a:schemeClr val="tx1"/>
            </a:solidFill>
            <a:prstDash val="dash"/>
            <a:round/>
            <a:headEnd type="arrow" w="med" len="med"/>
            <a:tailEnd type="none"/>
          </a:ln>
          <a:effectLst/>
        </p:spPr>
      </p:cxnSp>
      <p:cxnSp>
        <p:nvCxnSpPr>
          <p:cNvPr id="20" name="Straight Arrow Connector 41"/>
          <p:cNvCxnSpPr/>
          <p:nvPr/>
        </p:nvCxnSpPr>
        <p:spPr bwMode="auto">
          <a:xfrm rot="10800000" flipV="1">
            <a:off x="3155690" y="3872046"/>
            <a:ext cx="20696" cy="1480179"/>
          </a:xfrm>
          <a:prstGeom prst="bentConnector3">
            <a:avLst>
              <a:gd name="adj1" fmla="val 1449225"/>
            </a:avLst>
          </a:prstGeom>
          <a:solidFill>
            <a:schemeClr val="accent1"/>
          </a:solidFill>
          <a:ln w="25400" cap="flat" cmpd="sng" algn="ctr">
            <a:solidFill>
              <a:schemeClr val="tx1"/>
            </a:solidFill>
            <a:prstDash val="dash"/>
            <a:round/>
            <a:headEnd type="arrow" w="med" len="med"/>
            <a:tailEnd type="none"/>
          </a:ln>
          <a:effectLst/>
        </p:spPr>
      </p:cxnSp>
      <p:cxnSp>
        <p:nvCxnSpPr>
          <p:cNvPr id="21" name="Straight Arrow Connector 41"/>
          <p:cNvCxnSpPr/>
          <p:nvPr/>
        </p:nvCxnSpPr>
        <p:spPr bwMode="auto">
          <a:xfrm>
            <a:off x="3436994" y="4780399"/>
            <a:ext cx="0" cy="441845"/>
          </a:xfrm>
          <a:prstGeom prst="straightConnector1">
            <a:avLst/>
          </a:prstGeom>
          <a:solidFill>
            <a:schemeClr val="accent1"/>
          </a:solidFill>
          <a:ln w="25400" cap="flat" cmpd="sng" algn="ctr">
            <a:solidFill>
              <a:schemeClr val="tx1"/>
            </a:solidFill>
            <a:prstDash val="dash"/>
            <a:round/>
            <a:headEnd type="arrow" w="med" len="med"/>
            <a:tailEnd type="none"/>
          </a:ln>
          <a:effectLst/>
        </p:spPr>
      </p:cxnSp>
      <p:cxnSp>
        <p:nvCxnSpPr>
          <p:cNvPr id="22" name="Straight Arrow Connector 41"/>
          <p:cNvCxnSpPr/>
          <p:nvPr/>
        </p:nvCxnSpPr>
        <p:spPr bwMode="auto">
          <a:xfrm rot="10800000" flipV="1">
            <a:off x="4030745" y="4780399"/>
            <a:ext cx="1074594" cy="729044"/>
          </a:xfrm>
          <a:prstGeom prst="bentConnector3">
            <a:avLst>
              <a:gd name="adj1" fmla="val 69"/>
            </a:avLst>
          </a:prstGeom>
          <a:solidFill>
            <a:schemeClr val="accent1"/>
          </a:solidFill>
          <a:ln w="25400" cap="flat" cmpd="sng" algn="ctr">
            <a:solidFill>
              <a:schemeClr val="tx1"/>
            </a:solidFill>
            <a:prstDash val="dash"/>
            <a:round/>
            <a:headEnd type="arrow" w="med" len="med"/>
            <a:tailEnd type="none"/>
          </a:ln>
          <a:effectLst/>
        </p:spPr>
      </p:cxnSp>
      <p:cxnSp>
        <p:nvCxnSpPr>
          <p:cNvPr id="23" name="Straight Arrow Connector 41"/>
          <p:cNvCxnSpPr/>
          <p:nvPr/>
        </p:nvCxnSpPr>
        <p:spPr bwMode="auto">
          <a:xfrm>
            <a:off x="3864050" y="4786244"/>
            <a:ext cx="0" cy="441845"/>
          </a:xfrm>
          <a:prstGeom prst="straightConnector1">
            <a:avLst/>
          </a:prstGeom>
          <a:solidFill>
            <a:schemeClr val="accent1"/>
          </a:solidFill>
          <a:ln w="25400" cap="flat" cmpd="sng" algn="ctr">
            <a:solidFill>
              <a:schemeClr val="tx1"/>
            </a:solidFill>
            <a:prstDash val="dash"/>
            <a:round/>
            <a:headEnd type="none" w="med" len="med"/>
            <a:tailEnd type="arrow"/>
          </a:ln>
          <a:effectLst/>
        </p:spPr>
      </p:cxnSp>
      <p:cxnSp>
        <p:nvCxnSpPr>
          <p:cNvPr id="24" name="Straight Arrow Connector 41"/>
          <p:cNvCxnSpPr/>
          <p:nvPr/>
        </p:nvCxnSpPr>
        <p:spPr bwMode="auto">
          <a:xfrm rot="10800000" flipV="1">
            <a:off x="4029884" y="3888936"/>
            <a:ext cx="20696" cy="1480179"/>
          </a:xfrm>
          <a:prstGeom prst="bentConnector3">
            <a:avLst>
              <a:gd name="adj1" fmla="val -1275680"/>
            </a:avLst>
          </a:prstGeom>
          <a:solidFill>
            <a:schemeClr val="accent1"/>
          </a:solidFill>
          <a:ln w="25400" cap="flat" cmpd="sng" algn="ctr">
            <a:solidFill>
              <a:schemeClr val="tx1"/>
            </a:solidFill>
            <a:prstDash val="solid"/>
            <a:round/>
            <a:headEnd type="none" w="med" len="med"/>
            <a:tailEnd type="arrow"/>
          </a:ln>
          <a:effectLst/>
        </p:spPr>
      </p:cxnSp>
      <p:cxnSp>
        <p:nvCxnSpPr>
          <p:cNvPr id="25" name="Straight Arrow Connector 26"/>
          <p:cNvCxnSpPr/>
          <p:nvPr/>
        </p:nvCxnSpPr>
        <p:spPr bwMode="auto">
          <a:xfrm>
            <a:off x="1045026" y="4615807"/>
            <a:ext cx="66225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6"/>
          <p:cNvCxnSpPr/>
          <p:nvPr/>
        </p:nvCxnSpPr>
        <p:spPr bwMode="auto">
          <a:xfrm>
            <a:off x="5551015" y="4609962"/>
            <a:ext cx="662256"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8" name="矩形 27"/>
          <p:cNvSpPr/>
          <p:nvPr/>
        </p:nvSpPr>
        <p:spPr bwMode="auto">
          <a:xfrm>
            <a:off x="7686869" y="3351654"/>
            <a:ext cx="3499461" cy="2757637"/>
          </a:xfrm>
          <a:prstGeom prst="rect">
            <a:avLst/>
          </a:prstGeom>
          <a:solidFill>
            <a:schemeClr val="bg1">
              <a:alpha val="10196"/>
            </a:schemeClr>
          </a:solidFill>
          <a:ln w="12700">
            <a:solidFill>
              <a:srgbClr val="00B050"/>
            </a:solidFill>
            <a:prstDash val="dash"/>
            <a:miter lim="800000"/>
            <a:headEnd/>
            <a:tailEnd/>
          </a:ln>
          <a:effectLst>
            <a:outerShdw blurRad="50800" dist="50800" algn="ctr" rotWithShape="0">
              <a:srgbClr val="000000">
                <a:alpha val="43137"/>
              </a:srgbClr>
            </a:outerShdw>
          </a:effectLst>
        </p:spPr>
        <p:txBody>
          <a:bodyPr lIns="91427" tIns="45715" rIns="91427" bIns="45715" anchor="ctr"/>
          <a:lstStyle/>
          <a:p>
            <a:pPr indent="6348" defTabSz="875921" eaLnBrk="0" hangingPunct="0">
              <a:lnSpc>
                <a:spcPct val="150000"/>
              </a:lnSpc>
            </a:pPr>
            <a:endParaRPr lang="zh-CN" altLang="en-US" sz="1400" b="1" kern="0" dirty="0">
              <a:solidFill>
                <a:schemeClr val="tx1">
                  <a:lumMod val="85000"/>
                  <a:lumOff val="15000"/>
                </a:schemeClr>
              </a:solidFill>
              <a:latin typeface="Huawei Sans" panose="020C0503030203020204" pitchFamily="34" charset="0"/>
              <a:ea typeface="方正兰亭黑简体" panose="02000000000000000000" pitchFamily="2" charset="-122"/>
            </a:endParaRPr>
          </a:p>
        </p:txBody>
      </p:sp>
      <p:sp>
        <p:nvSpPr>
          <p:cNvPr id="32" name="AutoShape 39"/>
          <p:cNvSpPr>
            <a:spLocks noChangeArrowheads="1"/>
          </p:cNvSpPr>
          <p:nvPr/>
        </p:nvSpPr>
        <p:spPr bwMode="auto">
          <a:xfrm>
            <a:off x="7802165" y="3885093"/>
            <a:ext cx="1153313" cy="384000"/>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r>
              <a:rPr lang="en-US" altLang="zh-CN" sz="1600" b="1" dirty="0">
                <a:solidFill>
                  <a:schemeClr val="bg1"/>
                </a:solidFill>
                <a:latin typeface="Huawei Sans" panose="020C0503030203020204" pitchFamily="34" charset="0"/>
                <a:ea typeface="方正兰亭黑简体" panose="02000000000000000000" pitchFamily="2" charset="-122"/>
                <a:cs typeface="宋体" charset="-122"/>
              </a:rPr>
              <a:t>CPU</a:t>
            </a:r>
            <a:r>
              <a:rPr lang="zh-CN" altLang="en-US" sz="1600" b="1" dirty="0">
                <a:solidFill>
                  <a:schemeClr val="bg1"/>
                </a:solidFill>
                <a:latin typeface="Huawei Sans" panose="020C0503030203020204" pitchFamily="34" charset="0"/>
                <a:ea typeface="方正兰亭黑简体" panose="02000000000000000000" pitchFamily="2" charset="-122"/>
                <a:cs typeface="宋体" charset="-122"/>
              </a:rPr>
              <a:t>功能</a:t>
            </a:r>
          </a:p>
        </p:txBody>
      </p:sp>
      <p:sp>
        <p:nvSpPr>
          <p:cNvPr id="33" name="AutoShape 39"/>
          <p:cNvSpPr>
            <a:spLocks noChangeArrowheads="1"/>
          </p:cNvSpPr>
          <p:nvPr/>
        </p:nvSpPr>
        <p:spPr bwMode="auto">
          <a:xfrm>
            <a:off x="8974306" y="3517325"/>
            <a:ext cx="2120420" cy="1099570"/>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解释计算机指令</a:t>
            </a:r>
            <a:endParaRPr lang="en-US" altLang="zh-CN" sz="1600" dirty="0">
              <a:solidFill>
                <a:schemeClr val="bg1"/>
              </a:solidFill>
              <a:latin typeface="Huawei Sans" panose="020C0503030203020204" pitchFamily="34" charset="0"/>
              <a:ea typeface="方正兰亭黑简体" panose="02000000000000000000" pitchFamily="2" charset="-122"/>
              <a:cs typeface="宋体" charset="-122"/>
            </a:endParaRPr>
          </a:p>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处理计算机软件中的数据</a:t>
            </a:r>
          </a:p>
        </p:txBody>
      </p:sp>
      <p:sp>
        <p:nvSpPr>
          <p:cNvPr id="34" name="AutoShape 39"/>
          <p:cNvSpPr>
            <a:spLocks noChangeArrowheads="1"/>
          </p:cNvSpPr>
          <p:nvPr/>
        </p:nvSpPr>
        <p:spPr bwMode="auto">
          <a:xfrm>
            <a:off x="7802165" y="5123351"/>
            <a:ext cx="1153313" cy="384000"/>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r>
              <a:rPr lang="en-US" altLang="zh-CN" sz="1600" b="1" dirty="0">
                <a:solidFill>
                  <a:schemeClr val="bg1"/>
                </a:solidFill>
                <a:latin typeface="Huawei Sans" panose="020C0503030203020204" pitchFamily="34" charset="0"/>
                <a:ea typeface="方正兰亭黑简体" panose="02000000000000000000" pitchFamily="2" charset="-122"/>
                <a:cs typeface="宋体" charset="-122"/>
              </a:rPr>
              <a:t>CPU</a:t>
            </a:r>
            <a:r>
              <a:rPr lang="zh-CN" altLang="en-US" sz="1600" b="1" dirty="0">
                <a:solidFill>
                  <a:schemeClr val="bg1"/>
                </a:solidFill>
                <a:latin typeface="Huawei Sans" panose="020C0503030203020204" pitchFamily="34" charset="0"/>
                <a:ea typeface="方正兰亭黑简体" panose="02000000000000000000" pitchFamily="2" charset="-122"/>
                <a:cs typeface="宋体" charset="-122"/>
              </a:rPr>
              <a:t>组成</a:t>
            </a:r>
          </a:p>
        </p:txBody>
      </p:sp>
      <p:sp>
        <p:nvSpPr>
          <p:cNvPr id="35" name="AutoShape 39"/>
          <p:cNvSpPr>
            <a:spLocks noChangeArrowheads="1"/>
          </p:cNvSpPr>
          <p:nvPr/>
        </p:nvSpPr>
        <p:spPr bwMode="auto">
          <a:xfrm>
            <a:off x="9008931" y="4776750"/>
            <a:ext cx="2085795" cy="1238259"/>
          </a:xfrm>
          <a:prstGeom prst="roundRect">
            <a:avLst>
              <a:gd name="adj" fmla="val 16667"/>
            </a:avLst>
          </a:prstGeom>
          <a:solidFill>
            <a:srgbClr val="00B0F0"/>
          </a:solidFill>
          <a:ln w="95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控制单元</a:t>
            </a:r>
            <a:endParaRPr lang="en-US" altLang="zh-CN" sz="1600" dirty="0">
              <a:solidFill>
                <a:schemeClr val="bg1"/>
              </a:solidFill>
              <a:latin typeface="Huawei Sans" panose="020C0503030203020204" pitchFamily="34" charset="0"/>
              <a:ea typeface="方正兰亭黑简体" panose="02000000000000000000" pitchFamily="2" charset="-122"/>
              <a:cs typeface="宋体" charset="-122"/>
            </a:endParaRPr>
          </a:p>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运算单元</a:t>
            </a:r>
            <a:endParaRPr lang="en-US" altLang="zh-CN" sz="1600" dirty="0">
              <a:solidFill>
                <a:schemeClr val="bg1"/>
              </a:solidFill>
              <a:latin typeface="Huawei Sans" panose="020C0503030203020204" pitchFamily="34" charset="0"/>
              <a:ea typeface="方正兰亭黑简体" panose="02000000000000000000" pitchFamily="2" charset="-122"/>
              <a:cs typeface="宋体" charset="-122"/>
            </a:endParaRPr>
          </a:p>
          <a:p>
            <a:pPr marL="285750" indent="-285750">
              <a:buFont typeface="Wingdings" panose="05000000000000000000" pitchFamily="2" charset="2"/>
              <a:buChar char="p"/>
            </a:pPr>
            <a:r>
              <a:rPr lang="zh-CN" altLang="en-US" sz="1600" dirty="0">
                <a:solidFill>
                  <a:schemeClr val="bg1"/>
                </a:solidFill>
                <a:latin typeface="Huawei Sans" panose="020C0503030203020204" pitchFamily="34" charset="0"/>
                <a:ea typeface="方正兰亭黑简体" panose="02000000000000000000" pitchFamily="2" charset="-122"/>
                <a:cs typeface="宋体" charset="-122"/>
              </a:rPr>
              <a:t>存储单元</a:t>
            </a:r>
            <a:endParaRPr lang="en-US" altLang="zh-CN" sz="1600" dirty="0">
              <a:solidFill>
                <a:schemeClr val="bg1"/>
              </a:solidFill>
              <a:latin typeface="Huawei Sans" panose="020C0503030203020204" pitchFamily="34" charset="0"/>
              <a:ea typeface="方正兰亭黑简体" panose="02000000000000000000" pitchFamily="2" charset="-122"/>
              <a:cs typeface="宋体" charset="-122"/>
            </a:endParaRPr>
          </a:p>
        </p:txBody>
      </p:sp>
      <p:sp>
        <p:nvSpPr>
          <p:cNvPr id="36" name="下箭头 35"/>
          <p:cNvSpPr/>
          <p:nvPr/>
        </p:nvSpPr>
        <p:spPr bwMode="auto">
          <a:xfrm rot="16200000" flipH="1">
            <a:off x="6788902" y="4383749"/>
            <a:ext cx="932449" cy="702821"/>
          </a:xfrm>
          <a:prstGeom prst="downArrow">
            <a:avLst/>
          </a:prstGeom>
          <a:solidFill>
            <a:srgbClr val="00B0F0"/>
          </a:solidFill>
          <a:ln w="3175">
            <a:solidFill>
              <a:srgbClr val="15B0E8"/>
            </a:solidFill>
          </a:ln>
          <a:effectLst/>
        </p:spPr>
        <p:txBody>
          <a:bodyPr wrap="none" lIns="91416" tIns="45708" rIns="91416" bIns="45708" anchor="ctr"/>
          <a:lstStyle/>
          <a:p>
            <a:pPr algn="ctr" defTabSz="914133">
              <a:buClr>
                <a:srgbClr val="CC9900"/>
              </a:buClr>
              <a:defRPr/>
            </a:pPr>
            <a:endParaRPr lang="zh-CN" altLang="en-US" b="1" dirty="0">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lstStyle/>
          <a:p>
            <a:r>
              <a:rPr lang="zh-CN" altLang="en-US"/>
              <a:t>什么是中央处理器</a:t>
            </a:r>
            <a:endParaRPr lang="zh-CN" altLang="en-US" dirty="0"/>
          </a:p>
        </p:txBody>
      </p:sp>
      <p:sp>
        <p:nvSpPr>
          <p:cNvPr id="29" name="文本占位符 28"/>
          <p:cNvSpPr>
            <a:spLocks noGrp="1"/>
          </p:cNvSpPr>
          <p:nvPr>
            <p:ph type="body" sz="quarter" idx="10"/>
          </p:nvPr>
        </p:nvSpPr>
        <p:spPr/>
        <p:txBody>
          <a:bodyPr/>
          <a:lstStyle/>
          <a:p>
            <a:pPr>
              <a:lnSpc>
                <a:spcPts val="3000"/>
              </a:lnSpc>
            </a:pPr>
            <a:r>
              <a:rPr lang="zh-CN" altLang="en-US" sz="1800" dirty="0"/>
              <a:t>中央处理器 （</a:t>
            </a:r>
            <a:r>
              <a:rPr lang="en-US" altLang="zh-CN" sz="1800" dirty="0"/>
              <a:t>Central Processing Unit</a:t>
            </a:r>
            <a:r>
              <a:rPr lang="zh-CN" altLang="en-US" sz="1800" dirty="0"/>
              <a:t>，</a:t>
            </a:r>
            <a:r>
              <a:rPr lang="en-US" altLang="zh-CN" sz="1800" dirty="0"/>
              <a:t>CPU</a:t>
            </a:r>
            <a:r>
              <a:rPr lang="zh-CN" altLang="en-US" sz="1800" dirty="0"/>
              <a:t>）是计算机的主要设备之一，功能主要是解释计算机指令以及处理计算机软件中的数据。</a:t>
            </a:r>
            <a:endParaRPr lang="en-US" altLang="zh-CN" sz="1800" dirty="0"/>
          </a:p>
          <a:p>
            <a:pPr>
              <a:lnSpc>
                <a:spcPts val="3000"/>
              </a:lnSpc>
            </a:pPr>
            <a:r>
              <a:rPr lang="zh-CN" altLang="en-US" sz="1800" dirty="0"/>
              <a:t>中央处理器主要包括控制器，运算器，高速缓冲存储器（</a:t>
            </a:r>
            <a:r>
              <a:rPr lang="en-US" altLang="zh-CN" sz="1800" dirty="0"/>
              <a:t>Cache</a:t>
            </a:r>
            <a:r>
              <a:rPr lang="zh-CN" altLang="en-US" sz="1800" dirty="0"/>
              <a:t>）及实现它们之间联系的数据、控制及状态的总线。</a:t>
            </a:r>
          </a:p>
          <a:p>
            <a:pPr>
              <a:lnSpc>
                <a:spcPts val="3000"/>
              </a:lnSpc>
            </a:pPr>
            <a:r>
              <a:rPr lang="zh-CN" altLang="en-US" sz="1800" dirty="0"/>
              <a:t>它与主存（</a:t>
            </a:r>
            <a:r>
              <a:rPr lang="en-US" altLang="zh-CN" sz="1800" dirty="0"/>
              <a:t>Memory</a:t>
            </a:r>
            <a:r>
              <a:rPr lang="zh-CN" altLang="en-US" sz="1800" dirty="0"/>
              <a:t>）和输入</a:t>
            </a:r>
            <a:r>
              <a:rPr lang="en-US" altLang="zh-CN" sz="1800" dirty="0"/>
              <a:t>/</a:t>
            </a:r>
            <a:r>
              <a:rPr lang="zh-CN" altLang="en-US" sz="1800" dirty="0"/>
              <a:t>输出设备合称为电子计算机三大核心部件</a:t>
            </a:r>
            <a:r>
              <a:rPr lang="zh-CN" altLang="en-US" dirty="0"/>
              <a:t>。</a:t>
            </a:r>
          </a:p>
        </p:txBody>
      </p:sp>
      <p:sp>
        <p:nvSpPr>
          <p:cNvPr id="31" name="文本框 30"/>
          <p:cNvSpPr txBox="1"/>
          <p:nvPr/>
        </p:nvSpPr>
        <p:spPr bwMode="auto">
          <a:xfrm>
            <a:off x="2746027" y="3472527"/>
            <a:ext cx="603591"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en-US" altLang="zh-CN" sz="1400" dirty="0">
                <a:latin typeface="Huawei Sans" panose="020C0503030203020204" pitchFamily="34" charset="0"/>
                <a:ea typeface="方正兰亭黑简体" panose="02000000000000000000" pitchFamily="2" charset="-122"/>
              </a:rPr>
              <a:t>CPU</a:t>
            </a:r>
            <a:endParaRPr lang="zh-CN" altLang="en-US" sz="14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439579864"/>
      </p:ext>
    </p:extLst>
  </p:cSld>
  <p:clrMapOvr>
    <a:masterClrMapping/>
  </p:clrMapOvr>
  <p:transition advClick="0" advTm="65010">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76420" y="1473798"/>
            <a:ext cx="5275686" cy="4268712"/>
          </a:xfrm>
          <a:prstGeom prst="rect">
            <a:avLst/>
          </a:prstGeom>
        </p:spPr>
      </p:pic>
      <p:sp>
        <p:nvSpPr>
          <p:cNvPr id="7" name="Rectangle 3"/>
          <p:cNvSpPr txBox="1">
            <a:spLocks noChangeArrowheads="1"/>
          </p:cNvSpPr>
          <p:nvPr/>
        </p:nvSpPr>
        <p:spPr bwMode="auto">
          <a:xfrm>
            <a:off x="6096000" y="1168746"/>
            <a:ext cx="5364163" cy="4788708"/>
          </a:xfrm>
          <a:prstGeom prst="rect">
            <a:avLst/>
          </a:prstGeom>
          <a:solidFill>
            <a:schemeClr val="bg1">
              <a:lumMod val="95000"/>
            </a:schemeClr>
          </a:solidFill>
          <a:ln w="9525" algn="ctr">
            <a:noFill/>
            <a:miter lim="800000"/>
            <a:headEnd/>
            <a:tailEnd/>
          </a:ln>
          <a:effectLst>
            <a:outerShdw blurRad="50800" dist="38100" dir="2700000" algn="tl" rotWithShape="0">
              <a:prstClr val="black">
                <a:alpha val="40000"/>
              </a:prstClr>
            </a:outerShdw>
          </a:effectLst>
        </p:spPr>
        <p:txBody>
          <a:bodyPr vert="horz" wrap="square" lIns="91403" tIns="45702" rIns="91403" bIns="45702" numCol="1" anchor="ctr" anchorCtr="0" compatLnSpc="1">
            <a:prstTxWarp prst="textNoShape">
              <a:avLst/>
            </a:prstTxWarp>
          </a:bodyPr>
          <a:lstStyle/>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PCIe GEN1/2/3/4.0 Supported</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Run at the 2.5G/5G/8G/16G</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x16 PCIe Controller</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Embedded DMA engine</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40 Lanes support totally</a:t>
            </a:r>
            <a:endParaRPr lang="zh-CN" altLang="en-US" kern="0" dirty="0">
              <a:solidFill>
                <a:srgbClr val="000000"/>
              </a:solidFill>
              <a:latin typeface="Huawei Sans" panose="020C0503030203020204" pitchFamily="34" charset="0"/>
              <a:ea typeface="方正兰亭黑简体" panose="02000000000000000000" pitchFamily="2" charset="-122"/>
              <a:cs typeface="Arial" pitchFamily="34" charset="0"/>
            </a:endParaRP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3 PCIe Controller</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Support 20 Root Port</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Hardware features</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SRIS(Separate Refclk Independent SSC)</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SR-IOV</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Shared Virtual Memory</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CCIX</a:t>
            </a:r>
          </a:p>
          <a:p>
            <a:pPr marL="342748" indent="-342748" fontAlgn="t">
              <a:spcBef>
                <a:spcPct val="20000"/>
              </a:spcBef>
              <a:spcAft>
                <a:spcPct val="0"/>
              </a:spcAft>
              <a:buSzPct val="60000"/>
              <a:buFont typeface="Wingdings" panose="05000000000000000000" pitchFamily="2" charset="2"/>
              <a:buChar char="l"/>
            </a:pPr>
            <a:r>
              <a:rPr lang="en-US" altLang="zh-CN" kern="0" dirty="0">
                <a:solidFill>
                  <a:srgbClr val="000000"/>
                </a:solidFill>
                <a:latin typeface="Huawei Sans" panose="020C0503030203020204" pitchFamily="34" charset="0"/>
                <a:ea typeface="方正兰亭黑简体" panose="02000000000000000000" pitchFamily="2" charset="-122"/>
                <a:cs typeface="Arial" pitchFamily="34" charset="0"/>
              </a:rPr>
              <a:t>Support P2P(Peer to Peer)</a:t>
            </a:r>
          </a:p>
          <a:p>
            <a:pPr marL="576000" lvl="1" indent="-216000" fontAlgn="t">
              <a:spcBef>
                <a:spcPct val="20000"/>
              </a:spcBef>
              <a:spcAft>
                <a:spcPct val="0"/>
              </a:spcAft>
              <a:buSzPct val="60000"/>
              <a:buFont typeface="Wingdings" panose="05000000000000000000" pitchFamily="2" charset="2"/>
              <a:buChar char="p"/>
            </a:pPr>
            <a:r>
              <a:rPr lang="en-US" altLang="zh-CN" sz="1600" kern="0" dirty="0">
                <a:solidFill>
                  <a:srgbClr val="000000"/>
                </a:solidFill>
                <a:latin typeface="Huawei Sans" panose="020C0503030203020204" pitchFamily="34" charset="0"/>
                <a:ea typeface="方正兰亭黑简体" panose="02000000000000000000" pitchFamily="2" charset="-122"/>
                <a:cs typeface="Arial" pitchFamily="34" charset="0"/>
              </a:rPr>
              <a:t>Peer to Peer traffic between different controller</a:t>
            </a:r>
          </a:p>
        </p:txBody>
      </p:sp>
      <p:sp>
        <p:nvSpPr>
          <p:cNvPr id="2" name="标题 1"/>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芯片架构</a:t>
            </a:r>
            <a:r>
              <a:rPr lang="en-US" altLang="zh-CN" dirty="0"/>
              <a:t>(8)—PCIe</a:t>
            </a:r>
            <a:r>
              <a:rPr lang="zh-CN" altLang="en-US" dirty="0"/>
              <a:t>子系统</a:t>
            </a:r>
          </a:p>
        </p:txBody>
      </p:sp>
    </p:spTree>
    <p:extLst>
      <p:ext uri="{BB962C8B-B14F-4D97-AF65-F5344CB8AC3E}">
        <p14:creationId xmlns:p14="http://schemas.microsoft.com/office/powerpoint/2010/main" val="1896393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流水线：</a:t>
            </a:r>
            <a:r>
              <a:rPr lang="en-US" altLang="zh-CN" dirty="0"/>
              <a:t>ARM vs X86</a:t>
            </a:r>
            <a:endParaRPr lang="zh-CN" altLang="en-US" dirty="0"/>
          </a:p>
        </p:txBody>
      </p:sp>
      <p:sp>
        <p:nvSpPr>
          <p:cNvPr id="4" name="日期占位符 3"/>
          <p:cNvSpPr>
            <a:spLocks noGrp="1"/>
          </p:cNvSpPr>
          <p:nvPr>
            <p:ph type="dt" sz="half" idx="4294967295"/>
          </p:nvPr>
        </p:nvSpPr>
        <p:spPr>
          <a:xfrm>
            <a:off x="10783888" y="6402388"/>
            <a:ext cx="1408112" cy="1101725"/>
          </a:xfrm>
          <a:prstGeom prst="rect">
            <a:avLst/>
          </a:prstGeom>
        </p:spPr>
        <p:txBody>
          <a:bodyPr/>
          <a:lstStyle/>
          <a:p>
            <a:endParaRPr lang="de-DE" altLang="zh-CN">
              <a:latin typeface="Huawei Sans" panose="020C0503030203020204" pitchFamily="34" charset="0"/>
              <a:ea typeface="方正兰亭黑简体" panose="02000000000000000000" pitchFamily="2" charset="-122"/>
            </a:endParaRPr>
          </a:p>
          <a:p>
            <a:r>
              <a:rPr lang="de-DE" altLang="zh-CN">
                <a:latin typeface="Huawei Sans" panose="020C0503030203020204" pitchFamily="34" charset="0"/>
                <a:ea typeface="方正兰亭黑简体" panose="02000000000000000000" pitchFamily="2" charset="-122"/>
              </a:rPr>
              <a:t>Page </a:t>
            </a:r>
            <a:fld id="{96928786-0BA1-4E41-A94E-15DD66ED3DA9}" type="slidenum">
              <a:rPr lang="de-DE" altLang="zh-CN" smtClean="0">
                <a:latin typeface="Huawei Sans" panose="020C0503030203020204" pitchFamily="34" charset="0"/>
                <a:ea typeface="方正兰亭黑简体" panose="02000000000000000000" pitchFamily="2" charset="-122"/>
              </a:rPr>
              <a:pPr/>
              <a:t>70</a:t>
            </a:fld>
            <a:endParaRPr lang="en-GB" altLang="zh-CN">
              <a:latin typeface="Huawei Sans" panose="020C0503030203020204" pitchFamily="34" charset="0"/>
              <a:ea typeface="方正兰亭黑简体" panose="02000000000000000000" pitchFamily="2" charset="-122"/>
            </a:endParaRPr>
          </a:p>
        </p:txBody>
      </p:sp>
      <p:pic>
        <p:nvPicPr>
          <p:cNvPr id="16" name="Picture 2"/>
          <p:cNvPicPr>
            <a:picLocks noGrp="1" noChangeAspect="1" noChangeArrowheads="1"/>
          </p:cNvPicPr>
          <p:nvPr>
            <p:ph idx="4294967295"/>
          </p:nvPr>
        </p:nvPicPr>
        <p:blipFill>
          <a:blip r:embed="rId2" cstate="print"/>
          <a:srcRect/>
          <a:stretch>
            <a:fillRect/>
          </a:stretch>
        </p:blipFill>
        <p:spPr bwMode="auto">
          <a:xfrm>
            <a:off x="731838" y="1779360"/>
            <a:ext cx="5249863" cy="3513137"/>
          </a:xfrm>
          <a:prstGeom prst="rect">
            <a:avLst/>
          </a:prstGeom>
          <a:noFill/>
          <a:ln w="9525">
            <a:noFill/>
            <a:miter lim="800000"/>
            <a:headEnd/>
            <a:tailEnd/>
          </a:ln>
        </p:spPr>
      </p:pic>
      <p:grpSp>
        <p:nvGrpSpPr>
          <p:cNvPr id="5" name="组合 16"/>
          <p:cNvGrpSpPr>
            <a:grpSpLocks/>
          </p:cNvGrpSpPr>
          <p:nvPr/>
        </p:nvGrpSpPr>
        <p:grpSpPr bwMode="auto">
          <a:xfrm>
            <a:off x="6234835" y="1184388"/>
            <a:ext cx="5358136" cy="4401627"/>
            <a:chOff x="755576" y="1291265"/>
            <a:chExt cx="8013698" cy="3721912"/>
          </a:xfrm>
        </p:grpSpPr>
        <p:pic>
          <p:nvPicPr>
            <p:cNvPr id="6" name="Picture 3"/>
            <p:cNvPicPr>
              <a:picLocks noChangeAspect="1" noChangeArrowheads="1"/>
            </p:cNvPicPr>
            <p:nvPr/>
          </p:nvPicPr>
          <p:blipFill>
            <a:blip r:embed="rId3" cstate="print"/>
            <a:srcRect/>
            <a:stretch>
              <a:fillRect/>
            </a:stretch>
          </p:blipFill>
          <p:spPr bwMode="auto">
            <a:xfrm>
              <a:off x="1439783" y="1484785"/>
              <a:ext cx="6060784" cy="3528392"/>
            </a:xfrm>
            <a:prstGeom prst="rect">
              <a:avLst/>
            </a:prstGeom>
            <a:noFill/>
            <a:ln w="9525">
              <a:noFill/>
              <a:miter lim="800000"/>
              <a:headEnd/>
              <a:tailEnd/>
            </a:ln>
          </p:spPr>
        </p:pic>
        <p:cxnSp>
          <p:nvCxnSpPr>
            <p:cNvPr id="7" name="直接连接符 6"/>
            <p:cNvCxnSpPr/>
            <p:nvPr/>
          </p:nvCxnSpPr>
          <p:spPr>
            <a:xfrm>
              <a:off x="755576" y="3141478"/>
              <a:ext cx="784887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8"/>
            <p:cNvSpPr txBox="1">
              <a:spLocks noChangeArrowheads="1"/>
            </p:cNvSpPr>
            <p:nvPr/>
          </p:nvSpPr>
          <p:spPr bwMode="auto">
            <a:xfrm>
              <a:off x="7668344" y="1916832"/>
              <a:ext cx="1100930" cy="442307"/>
            </a:xfrm>
            <a:prstGeom prst="rect">
              <a:avLst/>
            </a:prstGeom>
            <a:noFill/>
            <a:ln w="9525">
              <a:noFill/>
              <a:miter lim="800000"/>
              <a:headEnd/>
              <a:tailEnd/>
            </a:ln>
          </p:spPr>
          <p:txBody>
            <a:bodyPr wrap="square">
              <a:spAutoFit/>
            </a:bodyPr>
            <a:lstStyle/>
            <a:p>
              <a:pPr>
                <a:buNone/>
              </a:pPr>
              <a:r>
                <a:rPr lang="zh-CN" altLang="en-US" sz="1400" dirty="0">
                  <a:solidFill>
                    <a:schemeClr val="tx2"/>
                  </a:solidFill>
                  <a:latin typeface="Huawei Sans" panose="020C0503030203020204" pitchFamily="34" charset="0"/>
                  <a:ea typeface="方正兰亭黑简体" panose="02000000000000000000" pitchFamily="2" charset="-122"/>
                </a:rPr>
                <a:t>流水线前端</a:t>
              </a:r>
            </a:p>
          </p:txBody>
        </p:sp>
        <p:sp>
          <p:nvSpPr>
            <p:cNvPr id="9" name="左箭头 8"/>
            <p:cNvSpPr/>
            <p:nvPr/>
          </p:nvSpPr>
          <p:spPr>
            <a:xfrm>
              <a:off x="7741208" y="2492177"/>
              <a:ext cx="719367" cy="269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endParaRPr lang="zh-CN" altLang="en-US" sz="1799">
                <a:solidFill>
                  <a:srgbClr val="FFFFFF"/>
                </a:solidFill>
                <a:latin typeface="Huawei Sans" panose="020C0503030203020204" pitchFamily="34" charset="0"/>
                <a:ea typeface="方正兰亭黑简体" panose="02000000000000000000" pitchFamily="2" charset="-122"/>
              </a:endParaRPr>
            </a:p>
          </p:txBody>
        </p:sp>
        <p:sp>
          <p:nvSpPr>
            <p:cNvPr id="10" name="TextBox 10"/>
            <p:cNvSpPr txBox="1">
              <a:spLocks noChangeArrowheads="1"/>
            </p:cNvSpPr>
            <p:nvPr/>
          </p:nvSpPr>
          <p:spPr bwMode="auto">
            <a:xfrm>
              <a:off x="7668344" y="3717032"/>
              <a:ext cx="1100930" cy="442307"/>
            </a:xfrm>
            <a:prstGeom prst="rect">
              <a:avLst/>
            </a:prstGeom>
            <a:noFill/>
            <a:ln w="9525">
              <a:noFill/>
              <a:miter lim="800000"/>
              <a:headEnd/>
              <a:tailEnd/>
            </a:ln>
          </p:spPr>
          <p:txBody>
            <a:bodyPr wrap="square">
              <a:spAutoFit/>
            </a:bodyPr>
            <a:lstStyle/>
            <a:p>
              <a:pPr>
                <a:buNone/>
              </a:pPr>
              <a:r>
                <a:rPr lang="zh-CN" altLang="en-US" sz="1400" dirty="0">
                  <a:solidFill>
                    <a:schemeClr val="tx2"/>
                  </a:solidFill>
                  <a:latin typeface="Huawei Sans" panose="020C0503030203020204" pitchFamily="34" charset="0"/>
                  <a:ea typeface="方正兰亭黑简体" panose="02000000000000000000" pitchFamily="2" charset="-122"/>
                </a:rPr>
                <a:t>流水线后端</a:t>
              </a:r>
            </a:p>
          </p:txBody>
        </p:sp>
        <p:sp>
          <p:nvSpPr>
            <p:cNvPr id="11" name="左箭头 10"/>
            <p:cNvSpPr/>
            <p:nvPr/>
          </p:nvSpPr>
          <p:spPr>
            <a:xfrm>
              <a:off x="7741208" y="4292438"/>
              <a:ext cx="719367" cy="269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endParaRPr lang="zh-CN" altLang="en-US" sz="1799">
                <a:solidFill>
                  <a:srgbClr val="FFFFFF"/>
                </a:solidFill>
                <a:latin typeface="Huawei Sans" panose="020C0503030203020204" pitchFamily="34" charset="0"/>
                <a:ea typeface="方正兰亭黑简体" panose="02000000000000000000" pitchFamily="2" charset="-122"/>
              </a:endParaRPr>
            </a:p>
          </p:txBody>
        </p:sp>
        <p:sp>
          <p:nvSpPr>
            <p:cNvPr id="12" name="TextBox 13"/>
            <p:cNvSpPr txBox="1">
              <a:spLocks noChangeArrowheads="1"/>
            </p:cNvSpPr>
            <p:nvPr/>
          </p:nvSpPr>
          <p:spPr bwMode="auto">
            <a:xfrm>
              <a:off x="1560950" y="1291265"/>
              <a:ext cx="1376161" cy="260181"/>
            </a:xfrm>
            <a:prstGeom prst="rect">
              <a:avLst/>
            </a:prstGeom>
            <a:noFill/>
            <a:ln w="9525">
              <a:noFill/>
              <a:miter lim="800000"/>
              <a:headEnd/>
              <a:tailEnd/>
            </a:ln>
          </p:spPr>
          <p:txBody>
            <a:bodyPr wrap="square">
              <a:spAutoFit/>
            </a:bodyPr>
            <a:lstStyle/>
            <a:p>
              <a:pPr>
                <a:buNone/>
              </a:pPr>
              <a:r>
                <a:rPr lang="zh-CN" altLang="en-US" sz="1400" dirty="0">
                  <a:solidFill>
                    <a:schemeClr val="tx2"/>
                  </a:solidFill>
                  <a:latin typeface="Huawei Sans" panose="020C0503030203020204" pitchFamily="34" charset="0"/>
                  <a:ea typeface="方正兰亭黑简体" panose="02000000000000000000" pitchFamily="2" charset="-122"/>
                </a:rPr>
                <a:t>分支预测</a:t>
              </a:r>
            </a:p>
          </p:txBody>
        </p:sp>
        <p:sp>
          <p:nvSpPr>
            <p:cNvPr id="13" name="右箭头 12"/>
            <p:cNvSpPr/>
            <p:nvPr/>
          </p:nvSpPr>
          <p:spPr>
            <a:xfrm>
              <a:off x="1852408" y="1548184"/>
              <a:ext cx="793248" cy="288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None/>
              </a:pPr>
              <a:endParaRPr lang="zh-CN" altLang="en-US" sz="1799">
                <a:solidFill>
                  <a:srgbClr val="FFFFFF"/>
                </a:solidFill>
                <a:latin typeface="Huawei Sans" panose="020C0503030203020204" pitchFamily="34" charset="0"/>
                <a:ea typeface="方正兰亭黑简体" panose="02000000000000000000" pitchFamily="2" charset="-122"/>
              </a:endParaRPr>
            </a:p>
          </p:txBody>
        </p:sp>
      </p:grpSp>
      <p:sp>
        <p:nvSpPr>
          <p:cNvPr id="14" name="TextBox 17"/>
          <p:cNvSpPr txBox="1">
            <a:spLocks noChangeArrowheads="1"/>
          </p:cNvSpPr>
          <p:nvPr/>
        </p:nvSpPr>
        <p:spPr bwMode="auto">
          <a:xfrm>
            <a:off x="6014107" y="1628669"/>
            <a:ext cx="1544821" cy="3969284"/>
          </a:xfrm>
          <a:prstGeom prst="rect">
            <a:avLst/>
          </a:prstGeom>
          <a:noFill/>
          <a:ln w="9525">
            <a:noFill/>
            <a:miter lim="800000"/>
            <a:headEnd/>
            <a:tailEnd/>
          </a:ln>
        </p:spPr>
        <p:txBody>
          <a:bodyPr wrap="square">
            <a:spAutoFit/>
          </a:bodyPr>
          <a:lstStyle/>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Fetch</a:t>
            </a:r>
          </a:p>
          <a:p>
            <a:pPr marL="180000" indent="-180000">
              <a:buFont typeface="Wingdings" panose="05000000000000000000" pitchFamily="2" charset="2"/>
              <a:buChar char="p"/>
            </a:pPr>
            <a:endParaRPr lang="en-US" altLang="zh-CN" sz="1400" b="1"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Decode</a:t>
            </a:r>
            <a:r>
              <a:rPr lang="zh-CN" altLang="en-US" sz="1400" b="1" dirty="0">
                <a:latin typeface="Huawei Sans" panose="020C0503030203020204" pitchFamily="34" charset="0"/>
                <a:ea typeface="方正兰亭黑简体" panose="02000000000000000000" pitchFamily="2" charset="-122"/>
                <a:sym typeface="Wingdings" pitchFamily="2" charset="2"/>
              </a:rPr>
              <a:t> </a:t>
            </a:r>
            <a:endParaRPr lang="en-US" altLang="zh-CN" sz="1400" b="1" dirty="0">
              <a:latin typeface="Huawei Sans" panose="020C0503030203020204" pitchFamily="34" charset="0"/>
              <a:ea typeface="方正兰亭黑简体" panose="02000000000000000000" pitchFamily="2" charset="-122"/>
              <a:sym typeface="Wingdings" pitchFamily="2" charset="2"/>
            </a:endParaRPr>
          </a:p>
          <a:p>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Allocation</a:t>
            </a: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Issue</a:t>
            </a:r>
          </a:p>
          <a:p>
            <a:pPr marL="180000" indent="-180000">
              <a:buFont typeface="Wingdings" panose="05000000000000000000" pitchFamily="2" charset="2"/>
              <a:buChar char="p"/>
            </a:pPr>
            <a:endParaRPr lang="en-US" altLang="zh-CN" sz="1400" b="1"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Execute</a:t>
            </a:r>
          </a:p>
          <a:p>
            <a:pPr marL="180000" indent="-180000">
              <a:buFont typeface="Wingdings" panose="05000000000000000000" pitchFamily="2" charset="2"/>
              <a:buChar char="p"/>
            </a:pPr>
            <a:endParaRPr lang="en-US" altLang="zh-CN" sz="1400" dirty="0">
              <a:latin typeface="Huawei Sans" panose="020C0503030203020204" pitchFamily="34" charset="0"/>
              <a:ea typeface="方正兰亭黑简体" panose="02000000000000000000" pitchFamily="2" charset="-122"/>
            </a:endParaRP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Write Back</a:t>
            </a:r>
          </a:p>
          <a:p>
            <a:pPr marL="180000" indent="-180000">
              <a:buFont typeface="Wingdings" panose="05000000000000000000" pitchFamily="2" charset="2"/>
              <a:buChar char="p"/>
            </a:pPr>
            <a:r>
              <a:rPr lang="en-US" altLang="zh-CN" sz="1400" b="1" dirty="0">
                <a:latin typeface="Huawei Sans" panose="020C0503030203020204" pitchFamily="34" charset="0"/>
                <a:ea typeface="方正兰亭黑简体" panose="02000000000000000000" pitchFamily="2" charset="-122"/>
              </a:rPr>
              <a:t>Commit</a:t>
            </a:r>
            <a:endParaRPr lang="zh-CN" altLang="en-US" sz="1400" dirty="0">
              <a:latin typeface="Huawei Sans" panose="020C0503030203020204" pitchFamily="34" charset="0"/>
              <a:ea typeface="方正兰亭黑简体" panose="02000000000000000000" pitchFamily="2" charset="-122"/>
            </a:endParaRPr>
          </a:p>
        </p:txBody>
      </p:sp>
      <p:sp>
        <p:nvSpPr>
          <p:cNvPr id="3" name="文本框 2"/>
          <p:cNvSpPr txBox="1"/>
          <p:nvPr/>
        </p:nvSpPr>
        <p:spPr>
          <a:xfrm>
            <a:off x="731838" y="5836248"/>
            <a:ext cx="8051334" cy="369236"/>
          </a:xfrm>
          <a:prstGeom prst="rect">
            <a:avLst/>
          </a:prstGeom>
          <a:noFill/>
          <a:ln>
            <a:noFill/>
          </a:ln>
        </p:spPr>
        <p:txBody>
          <a:bodyPr wrap="square" rtlCol="0">
            <a:spAutoFit/>
          </a:bodyPr>
          <a:lstStyle/>
          <a:p>
            <a:r>
              <a:rPr lang="en-US" sz="1799" dirty="0">
                <a:latin typeface="Huawei Sans" panose="020C0503030203020204" pitchFamily="34" charset="0"/>
                <a:ea typeface="方正兰亭黑简体" panose="02000000000000000000" pitchFamily="2" charset="-122"/>
              </a:rPr>
              <a:t>ARM</a:t>
            </a:r>
            <a:r>
              <a:rPr lang="zh-CN" altLang="en-US" sz="1799" dirty="0">
                <a:latin typeface="Huawei Sans" panose="020C0503030203020204" pitchFamily="34" charset="0"/>
                <a:ea typeface="方正兰亭黑简体" panose="02000000000000000000" pitchFamily="2" charset="-122"/>
              </a:rPr>
              <a:t>流水线与</a:t>
            </a:r>
            <a:r>
              <a:rPr lang="en-US" sz="1799" dirty="0">
                <a:latin typeface="Huawei Sans" panose="020C0503030203020204" pitchFamily="34" charset="0"/>
                <a:ea typeface="方正兰亭黑简体" panose="02000000000000000000" pitchFamily="2" charset="-122"/>
              </a:rPr>
              <a:t>Xeon</a:t>
            </a:r>
            <a:r>
              <a:rPr lang="zh-CN" altLang="en-US" sz="1799" dirty="0">
                <a:latin typeface="Huawei Sans" panose="020C0503030203020204" pitchFamily="34" charset="0"/>
                <a:ea typeface="方正兰亭黑简体" panose="02000000000000000000" pitchFamily="2" charset="-122"/>
              </a:rPr>
              <a:t>基本一致，按流水线前后端分解</a:t>
            </a:r>
            <a:endParaRPr lang="en-US" sz="1799" dirty="0">
              <a:latin typeface="Huawei Sans" panose="020C0503030203020204" pitchFamily="34" charset="0"/>
              <a:ea typeface="方正兰亭黑简体" panose="02000000000000000000" pitchFamily="2" charset="-122"/>
            </a:endParaRPr>
          </a:p>
        </p:txBody>
      </p:sp>
      <p:sp>
        <p:nvSpPr>
          <p:cNvPr id="17" name="文本框 16"/>
          <p:cNvSpPr txBox="1"/>
          <p:nvPr/>
        </p:nvSpPr>
        <p:spPr>
          <a:xfrm>
            <a:off x="2664653" y="5292088"/>
            <a:ext cx="1241248" cy="369236"/>
          </a:xfrm>
          <a:prstGeom prst="rect">
            <a:avLst/>
          </a:prstGeom>
          <a:noFill/>
        </p:spPr>
        <p:txBody>
          <a:bodyPr wrap="square" rtlCol="0">
            <a:spAutoFit/>
          </a:bodyPr>
          <a:lstStyle/>
          <a:p>
            <a:pPr>
              <a:buNone/>
            </a:pPr>
            <a:r>
              <a:rPr lang="en-US" altLang="zh-CN" sz="1799" dirty="0">
                <a:latin typeface="Huawei Sans" panose="020C0503030203020204" pitchFamily="34" charset="0"/>
                <a:ea typeface="方正兰亭黑简体" panose="02000000000000000000" pitchFamily="2" charset="-122"/>
              </a:rPr>
              <a:t>ARM64</a:t>
            </a:r>
            <a:endParaRPr lang="en-US" sz="1799" dirty="0">
              <a:latin typeface="Huawei Sans" panose="020C0503030203020204" pitchFamily="34" charset="0"/>
              <a:ea typeface="方正兰亭黑简体" panose="02000000000000000000" pitchFamily="2" charset="-122"/>
            </a:endParaRPr>
          </a:p>
        </p:txBody>
      </p:sp>
      <p:sp>
        <p:nvSpPr>
          <p:cNvPr id="18" name="文本框 17"/>
          <p:cNvSpPr txBox="1"/>
          <p:nvPr/>
        </p:nvSpPr>
        <p:spPr>
          <a:xfrm>
            <a:off x="8097874" y="5464047"/>
            <a:ext cx="1241248" cy="369236"/>
          </a:xfrm>
          <a:prstGeom prst="rect">
            <a:avLst/>
          </a:prstGeom>
          <a:noFill/>
        </p:spPr>
        <p:txBody>
          <a:bodyPr wrap="square" rtlCol="0">
            <a:spAutoFit/>
          </a:bodyPr>
          <a:lstStyle/>
          <a:p>
            <a:pPr>
              <a:buNone/>
            </a:pPr>
            <a:r>
              <a:rPr lang="en-US" altLang="zh-CN" sz="1799" dirty="0">
                <a:latin typeface="Huawei Sans" panose="020C0503030203020204" pitchFamily="34" charset="0"/>
                <a:ea typeface="方正兰亭黑简体" panose="02000000000000000000" pitchFamily="2" charset="-122"/>
              </a:rPr>
              <a:t>X86 Xeon</a:t>
            </a:r>
            <a:endParaRPr lang="en-US" sz="1799" dirty="0">
              <a:latin typeface="Huawei Sans" panose="020C0503030203020204" pitchFamily="34" charset="0"/>
              <a:ea typeface="方正兰亭黑简体" panose="02000000000000000000" pitchFamily="2" charset="-122"/>
            </a:endParaRPr>
          </a:p>
        </p:txBody>
      </p:sp>
      <mc:AlternateContent xmlns:mc="http://schemas.openxmlformats.org/markup-compatibility/2006">
        <mc:Choice xmlns:p14="http://schemas.microsoft.com/office/powerpoint/2010/main" Requires="p14">
          <p:contentPart p14:bwMode="auto" r:id="rId4">
            <p14:nvContentPartPr>
              <p14:cNvPr id="15" name="墨迹 14">
                <a:extLst>
                  <a:ext uri="{FF2B5EF4-FFF2-40B4-BE49-F238E27FC236}">
                    <a16:creationId xmlns:a16="http://schemas.microsoft.com/office/drawing/2014/main" id="{65E8C07D-F6CF-CD31-60B9-571053336793}"/>
                  </a:ext>
                </a:extLst>
              </p14:cNvPr>
              <p14:cNvContentPartPr/>
              <p14:nvPr/>
            </p14:nvContentPartPr>
            <p14:xfrm>
              <a:off x="6346800" y="2528280"/>
              <a:ext cx="1044720" cy="3342240"/>
            </p14:xfrm>
          </p:contentPart>
        </mc:Choice>
        <mc:Fallback>
          <p:pic>
            <p:nvPicPr>
              <p:cNvPr id="15" name="墨迹 14">
                <a:extLst>
                  <a:ext uri="{FF2B5EF4-FFF2-40B4-BE49-F238E27FC236}">
                    <a16:creationId xmlns:a16="http://schemas.microsoft.com/office/drawing/2014/main" id="{65E8C07D-F6CF-CD31-60B9-571053336793}"/>
                  </a:ext>
                </a:extLst>
              </p:cNvPr>
              <p:cNvPicPr/>
              <p:nvPr/>
            </p:nvPicPr>
            <p:blipFill>
              <a:blip r:embed="rId5"/>
              <a:stretch>
                <a:fillRect/>
              </a:stretch>
            </p:blipFill>
            <p:spPr>
              <a:xfrm>
                <a:off x="6337440" y="2518920"/>
                <a:ext cx="1063440" cy="3360960"/>
              </a:xfrm>
              <a:prstGeom prst="rect">
                <a:avLst/>
              </a:prstGeom>
            </p:spPr>
          </p:pic>
        </mc:Fallback>
      </mc:AlternateContent>
    </p:spTree>
    <p:extLst>
      <p:ext uri="{BB962C8B-B14F-4D97-AF65-F5344CB8AC3E}">
        <p14:creationId xmlns:p14="http://schemas.microsoft.com/office/powerpoint/2010/main" val="4163319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鲲鹏流水线技术亮点：</a:t>
            </a:r>
            <a:r>
              <a:rPr lang="en-US" altLang="zh-CN" b="1" dirty="0"/>
              <a:t>CPU</a:t>
            </a:r>
            <a:r>
              <a:rPr lang="zh-CN" altLang="en-US" b="1" dirty="0"/>
              <a:t>流水线主要阶段</a:t>
            </a:r>
            <a:endParaRPr lang="zh-CN" altLang="en-US" dirty="0"/>
          </a:p>
        </p:txBody>
      </p:sp>
      <p:sp>
        <p:nvSpPr>
          <p:cNvPr id="3" name="内容占位符 2"/>
          <p:cNvSpPr>
            <a:spLocks noGrp="1"/>
          </p:cNvSpPr>
          <p:nvPr>
            <p:ph type="body" sz="quarter" idx="10"/>
          </p:nvPr>
        </p:nvSpPr>
        <p:spPr>
          <a:xfrm>
            <a:off x="672145" y="1052513"/>
            <a:ext cx="4681173" cy="5153025"/>
          </a:xfrm>
        </p:spPr>
        <p:txBody>
          <a:bodyPr/>
          <a:lstStyle/>
          <a:p>
            <a:pPr>
              <a:lnSpc>
                <a:spcPts val="2200"/>
              </a:lnSpc>
              <a:spcBef>
                <a:spcPts val="0"/>
              </a:spcBef>
            </a:pPr>
            <a:r>
              <a:rPr lang="en-US" altLang="zh-CN" sz="1600" b="1" dirty="0"/>
              <a:t>Fetch</a:t>
            </a:r>
            <a:r>
              <a:rPr lang="zh-CN" altLang="en-US" sz="1600" b="1" dirty="0"/>
              <a:t>：</a:t>
            </a:r>
            <a:r>
              <a:rPr lang="zh-CN" altLang="en-US" sz="1600" dirty="0"/>
              <a:t>提取指令并计算下一次</a:t>
            </a:r>
            <a:r>
              <a:rPr lang="en-US" altLang="zh-CN" sz="1600" dirty="0"/>
              <a:t>Fetch</a:t>
            </a:r>
            <a:r>
              <a:rPr lang="zh-CN" altLang="en-US" sz="1600" dirty="0"/>
              <a:t>的地址。包括指令缓存、</a:t>
            </a:r>
            <a:r>
              <a:rPr lang="en-US" altLang="zh-CN" sz="1600" dirty="0"/>
              <a:t>Branch Prediction</a:t>
            </a:r>
            <a:r>
              <a:rPr lang="zh-CN" altLang="en-US" sz="1600" dirty="0"/>
              <a:t>、</a:t>
            </a:r>
            <a:r>
              <a:rPr lang="en-US" altLang="zh-CN" sz="1600" dirty="0"/>
              <a:t>Branch Target Buffer</a:t>
            </a:r>
            <a:r>
              <a:rPr lang="zh-CN" altLang="en-US" sz="1600" dirty="0"/>
              <a:t>、</a:t>
            </a:r>
            <a:r>
              <a:rPr lang="en-US" altLang="zh-CN" sz="1600" dirty="0"/>
              <a:t>Return Address Stack</a:t>
            </a:r>
            <a:r>
              <a:rPr lang="zh-CN" altLang="en-US" sz="1600" dirty="0"/>
              <a:t>。</a:t>
            </a:r>
            <a:endParaRPr lang="en-US" altLang="zh-CN" sz="1600" dirty="0"/>
          </a:p>
          <a:p>
            <a:pPr>
              <a:lnSpc>
                <a:spcPts val="2200"/>
              </a:lnSpc>
              <a:spcBef>
                <a:spcPts val="0"/>
              </a:spcBef>
            </a:pPr>
            <a:r>
              <a:rPr lang="en-US" altLang="zh-CN" sz="1600" b="1" dirty="0"/>
              <a:t>Decode</a:t>
            </a:r>
            <a:r>
              <a:rPr lang="zh-CN" altLang="en-US" sz="1600" b="1" dirty="0">
                <a:sym typeface="Wingdings" pitchFamily="2" charset="2"/>
              </a:rPr>
              <a:t> </a:t>
            </a:r>
            <a:endParaRPr lang="en-US" altLang="zh-CN" sz="1600" b="1" dirty="0">
              <a:sym typeface="Wingdings" pitchFamily="2" charset="2"/>
            </a:endParaRPr>
          </a:p>
          <a:p>
            <a:pPr lvl="1">
              <a:lnSpc>
                <a:spcPts val="2200"/>
              </a:lnSpc>
              <a:spcBef>
                <a:spcPts val="0"/>
              </a:spcBef>
            </a:pPr>
            <a:r>
              <a:rPr lang="zh-CN" altLang="en-US" sz="1400" dirty="0"/>
              <a:t>分解指令流到独立指令；</a:t>
            </a:r>
            <a:endParaRPr lang="en-US" altLang="zh-CN" sz="1400" dirty="0"/>
          </a:p>
          <a:p>
            <a:pPr lvl="1">
              <a:lnSpc>
                <a:spcPts val="2200"/>
              </a:lnSpc>
              <a:spcBef>
                <a:spcPts val="0"/>
              </a:spcBef>
            </a:pPr>
            <a:r>
              <a:rPr lang="en-US" altLang="zh-CN" sz="1400" dirty="0"/>
              <a:t>Translate X86</a:t>
            </a:r>
            <a:r>
              <a:rPr lang="zh-CN" altLang="en-US" sz="1400" dirty="0"/>
              <a:t>指令到</a:t>
            </a:r>
            <a:r>
              <a:rPr lang="en-US" altLang="zh-CN" sz="1400" dirty="0"/>
              <a:t>RISC-like Uops; </a:t>
            </a:r>
          </a:p>
          <a:p>
            <a:pPr lvl="1">
              <a:lnSpc>
                <a:spcPts val="2200"/>
              </a:lnSpc>
              <a:spcBef>
                <a:spcPts val="0"/>
              </a:spcBef>
            </a:pPr>
            <a:r>
              <a:rPr lang="zh-CN" altLang="en-US" sz="1400" dirty="0"/>
              <a:t>理解指令语义 </a:t>
            </a:r>
            <a:r>
              <a:rPr lang="en-US" altLang="zh-CN" sz="1400" dirty="0"/>
              <a:t>, </a:t>
            </a:r>
            <a:r>
              <a:rPr lang="zh-CN" altLang="en-US" sz="1400" dirty="0"/>
              <a:t>包括指令类型（</a:t>
            </a:r>
            <a:r>
              <a:rPr lang="en-US" altLang="zh-CN" sz="1400" dirty="0"/>
              <a:t>Control</a:t>
            </a:r>
            <a:r>
              <a:rPr lang="zh-CN" altLang="en-US" sz="1400" dirty="0"/>
              <a:t>、</a:t>
            </a:r>
            <a:r>
              <a:rPr lang="en-US" altLang="zh-CN" sz="1400" dirty="0"/>
              <a:t>Memory</a:t>
            </a:r>
            <a:r>
              <a:rPr lang="zh-CN" altLang="en-US" sz="1400" dirty="0"/>
              <a:t>、</a:t>
            </a:r>
            <a:r>
              <a:rPr lang="en-US" altLang="zh-CN" sz="1400" dirty="0"/>
              <a:t>Arithmetic</a:t>
            </a:r>
            <a:r>
              <a:rPr lang="zh-CN" altLang="en-US" sz="1400" dirty="0"/>
              <a:t>，等等），运算操作类型、需要什么资源</a:t>
            </a:r>
            <a:r>
              <a:rPr lang="en-US" altLang="zh-CN" sz="1400" dirty="0"/>
              <a:t>(</a:t>
            </a:r>
            <a:r>
              <a:rPr lang="zh-CN" altLang="en-US" sz="1400" dirty="0"/>
              <a:t>读和写需要的寄存器，等等）。</a:t>
            </a:r>
            <a:endParaRPr lang="en-US" altLang="zh-CN" sz="1400" dirty="0"/>
          </a:p>
          <a:p>
            <a:pPr>
              <a:lnSpc>
                <a:spcPts val="2200"/>
              </a:lnSpc>
              <a:spcBef>
                <a:spcPts val="0"/>
              </a:spcBef>
            </a:pPr>
            <a:r>
              <a:rPr lang="en-US" altLang="zh-CN" sz="1600" b="1" dirty="0" err="1"/>
              <a:t>Allocation:</a:t>
            </a:r>
            <a:r>
              <a:rPr lang="en-US" altLang="zh-CN" sz="1600" dirty="0" err="1"/>
              <a:t>RegisterRenaming+Resources</a:t>
            </a:r>
            <a:r>
              <a:rPr lang="en-US" altLang="zh-CN" sz="1600" dirty="0"/>
              <a:t> Reservation.</a:t>
            </a:r>
          </a:p>
          <a:p>
            <a:pPr>
              <a:lnSpc>
                <a:spcPts val="2200"/>
              </a:lnSpc>
              <a:spcBef>
                <a:spcPts val="0"/>
              </a:spcBef>
            </a:pPr>
            <a:r>
              <a:rPr lang="en-US" altLang="zh-CN" sz="1600" b="1" dirty="0"/>
              <a:t>Issue</a:t>
            </a:r>
            <a:r>
              <a:rPr lang="zh-CN" altLang="en-US" sz="1600" b="1" dirty="0"/>
              <a:t>：</a:t>
            </a:r>
            <a:r>
              <a:rPr lang="zh-CN" altLang="en-US" sz="1600" dirty="0"/>
              <a:t>分发指令到相应执行单元，从这儿开始进入错序执行阶段。</a:t>
            </a:r>
            <a:endParaRPr lang="en-US" altLang="zh-CN" sz="1600" dirty="0"/>
          </a:p>
          <a:p>
            <a:pPr>
              <a:lnSpc>
                <a:spcPts val="2200"/>
              </a:lnSpc>
              <a:spcBef>
                <a:spcPts val="0"/>
              </a:spcBef>
            </a:pPr>
            <a:r>
              <a:rPr lang="en-US" altLang="zh-CN" sz="1600" b="1" dirty="0"/>
              <a:t>Execute</a:t>
            </a:r>
            <a:r>
              <a:rPr lang="zh-CN" altLang="en-US" sz="1600" b="1" dirty="0"/>
              <a:t>：</a:t>
            </a:r>
            <a:r>
              <a:rPr lang="zh-CN" altLang="en-US" sz="1600" dirty="0"/>
              <a:t>指令执行阶段</a:t>
            </a:r>
            <a:endParaRPr lang="en-US" altLang="zh-CN" sz="1600" dirty="0"/>
          </a:p>
          <a:p>
            <a:pPr>
              <a:lnSpc>
                <a:spcPts val="2200"/>
              </a:lnSpc>
              <a:spcBef>
                <a:spcPts val="0"/>
              </a:spcBef>
            </a:pPr>
            <a:r>
              <a:rPr lang="en-US" altLang="zh-CN" sz="1600" b="1" dirty="0"/>
              <a:t>Write Back</a:t>
            </a:r>
            <a:r>
              <a:rPr lang="zh-CN" altLang="en-US" sz="1600" b="1" dirty="0"/>
              <a:t>：</a:t>
            </a:r>
            <a:r>
              <a:rPr lang="zh-CN" altLang="en-US" sz="1600" dirty="0"/>
              <a:t>将执行结果写入</a:t>
            </a:r>
            <a:r>
              <a:rPr lang="en-US" altLang="zh-CN" sz="1600" dirty="0"/>
              <a:t>Register File</a:t>
            </a:r>
            <a:r>
              <a:rPr lang="zh-CN" altLang="en-US" sz="1600" dirty="0"/>
              <a:t>、</a:t>
            </a:r>
            <a:r>
              <a:rPr lang="en-US" altLang="zh-CN" sz="1600" dirty="0"/>
              <a:t>Reorder Buffer</a:t>
            </a:r>
            <a:r>
              <a:rPr lang="zh-CN" altLang="en-US" sz="1600" dirty="0"/>
              <a:t>、等等</a:t>
            </a:r>
            <a:endParaRPr lang="en-US" altLang="zh-CN" sz="1600" dirty="0"/>
          </a:p>
          <a:p>
            <a:pPr>
              <a:lnSpc>
                <a:spcPts val="2200"/>
              </a:lnSpc>
              <a:spcBef>
                <a:spcPts val="0"/>
              </a:spcBef>
            </a:pPr>
            <a:r>
              <a:rPr lang="en-US" altLang="zh-CN" sz="1600" b="1" dirty="0"/>
              <a:t>Commit</a:t>
            </a:r>
            <a:r>
              <a:rPr lang="zh-CN" altLang="en-US" sz="1600" b="1" dirty="0"/>
              <a:t>：</a:t>
            </a:r>
            <a:r>
              <a:rPr lang="zh-CN" altLang="en-US" sz="1600" dirty="0"/>
              <a:t>重整执行结果次序、决定</a:t>
            </a:r>
            <a:r>
              <a:rPr lang="en-US" altLang="zh-CN" sz="1600" dirty="0"/>
              <a:t>Speculative  Execution</a:t>
            </a:r>
            <a:r>
              <a:rPr lang="zh-CN" altLang="en-US" sz="1600" dirty="0"/>
              <a:t>正确性，最终输出结果。</a:t>
            </a:r>
          </a:p>
          <a:p>
            <a:pPr>
              <a:lnSpc>
                <a:spcPts val="2200"/>
              </a:lnSpc>
              <a:spcBef>
                <a:spcPts val="0"/>
              </a:spcBef>
            </a:pPr>
            <a:endParaRPr lang="zh-CN" altLang="en-US" sz="1600" dirty="0"/>
          </a:p>
        </p:txBody>
      </p:sp>
      <p:grpSp>
        <p:nvGrpSpPr>
          <p:cNvPr id="4" name="组合 3"/>
          <p:cNvGrpSpPr/>
          <p:nvPr/>
        </p:nvGrpSpPr>
        <p:grpSpPr>
          <a:xfrm>
            <a:off x="5384407" y="4995112"/>
            <a:ext cx="6075756" cy="278375"/>
            <a:chOff x="5497158" y="4995112"/>
            <a:chExt cx="6075756" cy="278375"/>
          </a:xfrm>
        </p:grpSpPr>
        <p:sp>
          <p:nvSpPr>
            <p:cNvPr id="6" name="TextBox 6"/>
            <p:cNvSpPr txBox="1">
              <a:spLocks noChangeArrowheads="1"/>
            </p:cNvSpPr>
            <p:nvPr/>
          </p:nvSpPr>
          <p:spPr bwMode="auto">
            <a:xfrm>
              <a:off x="7152814" y="4996488"/>
              <a:ext cx="921398" cy="276999"/>
            </a:xfrm>
            <a:prstGeom prst="rect">
              <a:avLst/>
            </a:prstGeom>
            <a:noFill/>
            <a:ln w="3175">
              <a:solidFill>
                <a:schemeClr val="tx1"/>
              </a:solidFill>
              <a:miter lim="800000"/>
              <a:headEnd/>
              <a:tailEnd/>
            </a:ln>
          </p:spPr>
          <p:txBody>
            <a:bodyPr wrap="square">
              <a:spAutoFit/>
            </a:bodyPr>
            <a:lstStyle/>
            <a:p>
              <a:pPr algn="ctr">
                <a:buNone/>
              </a:pPr>
              <a:r>
                <a:rPr lang="en-US" altLang="zh-CN" sz="1200" dirty="0">
                  <a:latin typeface="Huawei Sans" panose="020C0503030203020204" pitchFamily="34" charset="0"/>
                  <a:ea typeface="方正兰亭黑简体" panose="02000000000000000000" pitchFamily="2" charset="-122"/>
                </a:rPr>
                <a:t>Allocation</a:t>
              </a:r>
            </a:p>
          </p:txBody>
        </p:sp>
        <p:sp>
          <p:nvSpPr>
            <p:cNvPr id="8" name="TextBox 5"/>
            <p:cNvSpPr txBox="1">
              <a:spLocks noChangeArrowheads="1"/>
            </p:cNvSpPr>
            <p:nvPr/>
          </p:nvSpPr>
          <p:spPr bwMode="auto">
            <a:xfrm>
              <a:off x="5497158" y="4996488"/>
              <a:ext cx="803800" cy="276999"/>
            </a:xfrm>
            <a:prstGeom prst="rect">
              <a:avLst/>
            </a:prstGeom>
            <a:noFill/>
            <a:ln w="3175">
              <a:solidFill>
                <a:schemeClr val="tx1"/>
              </a:solidFill>
              <a:miter lim="800000"/>
              <a:headEnd/>
              <a:tailEnd/>
            </a:ln>
          </p:spPr>
          <p:txBody>
            <a:bodyPr>
              <a:spAutoFit/>
            </a:bodyPr>
            <a:lstStyle/>
            <a:p>
              <a:pPr algn="ctr">
                <a:buNone/>
              </a:pPr>
              <a:r>
                <a:rPr lang="en-US" altLang="zh-CN" sz="1200" dirty="0">
                  <a:latin typeface="Huawei Sans" panose="020C0503030203020204" pitchFamily="34" charset="0"/>
                  <a:ea typeface="方正兰亭黑简体" panose="02000000000000000000" pitchFamily="2" charset="-122"/>
                </a:rPr>
                <a:t>Fetch</a:t>
              </a:r>
              <a:endParaRPr lang="zh-CN" altLang="en-US" sz="1200" dirty="0">
                <a:latin typeface="Huawei Sans" panose="020C0503030203020204" pitchFamily="34" charset="0"/>
                <a:ea typeface="方正兰亭黑简体" panose="02000000000000000000" pitchFamily="2" charset="-122"/>
              </a:endParaRPr>
            </a:p>
          </p:txBody>
        </p:sp>
        <p:sp>
          <p:nvSpPr>
            <p:cNvPr id="9" name="TextBox 6"/>
            <p:cNvSpPr txBox="1">
              <a:spLocks noChangeArrowheads="1"/>
            </p:cNvSpPr>
            <p:nvPr/>
          </p:nvSpPr>
          <p:spPr bwMode="auto">
            <a:xfrm>
              <a:off x="6324986" y="4996488"/>
              <a:ext cx="803800" cy="276999"/>
            </a:xfrm>
            <a:prstGeom prst="rect">
              <a:avLst/>
            </a:prstGeom>
            <a:noFill/>
            <a:ln w="3175">
              <a:solidFill>
                <a:schemeClr val="tx1"/>
              </a:solidFill>
              <a:miter lim="800000"/>
              <a:headEnd/>
              <a:tailEnd/>
            </a:ln>
          </p:spPr>
          <p:txBody>
            <a:bodyPr>
              <a:spAutoFit/>
            </a:bodyPr>
            <a:lstStyle/>
            <a:p>
              <a:pPr algn="ctr">
                <a:buNone/>
              </a:pPr>
              <a:r>
                <a:rPr lang="en-US" altLang="zh-CN" sz="1200" dirty="0">
                  <a:latin typeface="Huawei Sans" panose="020C0503030203020204" pitchFamily="34" charset="0"/>
                  <a:ea typeface="方正兰亭黑简体" panose="02000000000000000000" pitchFamily="2" charset="-122"/>
                </a:rPr>
                <a:t>Decode</a:t>
              </a:r>
              <a:endParaRPr lang="zh-CN" altLang="en-US" sz="1200" dirty="0">
                <a:latin typeface="Huawei Sans" panose="020C0503030203020204" pitchFamily="34" charset="0"/>
                <a:ea typeface="方正兰亭黑简体" panose="02000000000000000000" pitchFamily="2" charset="-122"/>
              </a:endParaRPr>
            </a:p>
          </p:txBody>
        </p:sp>
        <p:sp>
          <p:nvSpPr>
            <p:cNvPr id="10" name="TextBox 8"/>
            <p:cNvSpPr txBox="1">
              <a:spLocks noChangeArrowheads="1"/>
            </p:cNvSpPr>
            <p:nvPr/>
          </p:nvSpPr>
          <p:spPr bwMode="auto">
            <a:xfrm>
              <a:off x="8091153" y="4996488"/>
              <a:ext cx="803800" cy="276999"/>
            </a:xfrm>
            <a:prstGeom prst="rect">
              <a:avLst/>
            </a:prstGeom>
            <a:noFill/>
            <a:ln w="3175">
              <a:solidFill>
                <a:schemeClr val="tx1"/>
              </a:solidFill>
              <a:miter lim="800000"/>
              <a:headEnd/>
              <a:tailEnd/>
            </a:ln>
          </p:spPr>
          <p:txBody>
            <a:bodyPr>
              <a:spAutoFit/>
            </a:bodyPr>
            <a:lstStyle/>
            <a:p>
              <a:pPr algn="ctr">
                <a:buNone/>
              </a:pPr>
              <a:r>
                <a:rPr lang="en-US" altLang="zh-CN" sz="1200" dirty="0">
                  <a:latin typeface="Huawei Sans" panose="020C0503030203020204" pitchFamily="34" charset="0"/>
                  <a:ea typeface="方正兰亭黑简体" panose="02000000000000000000" pitchFamily="2" charset="-122"/>
                </a:rPr>
                <a:t>Issue</a:t>
              </a:r>
              <a:endParaRPr lang="zh-CN" altLang="en-US" sz="1200" dirty="0">
                <a:latin typeface="Huawei Sans" panose="020C0503030203020204" pitchFamily="34" charset="0"/>
                <a:ea typeface="方正兰亭黑简体" panose="02000000000000000000" pitchFamily="2" charset="-122"/>
              </a:endParaRPr>
            </a:p>
          </p:txBody>
        </p:sp>
        <p:sp>
          <p:nvSpPr>
            <p:cNvPr id="11" name="TextBox 9"/>
            <p:cNvSpPr txBox="1">
              <a:spLocks noChangeArrowheads="1"/>
            </p:cNvSpPr>
            <p:nvPr/>
          </p:nvSpPr>
          <p:spPr bwMode="auto">
            <a:xfrm>
              <a:off x="8911894" y="4995112"/>
              <a:ext cx="803800" cy="276999"/>
            </a:xfrm>
            <a:prstGeom prst="rect">
              <a:avLst/>
            </a:prstGeom>
            <a:noFill/>
            <a:ln w="3175">
              <a:solidFill>
                <a:schemeClr val="tx1"/>
              </a:solidFill>
              <a:miter lim="800000"/>
              <a:headEnd/>
              <a:tailEnd/>
            </a:ln>
          </p:spPr>
          <p:txBody>
            <a:bodyPr>
              <a:spAutoFit/>
            </a:bodyPr>
            <a:lstStyle/>
            <a:p>
              <a:pPr algn="ctr">
                <a:buNone/>
              </a:pPr>
              <a:r>
                <a:rPr lang="en-US" altLang="zh-CN" sz="1200">
                  <a:latin typeface="Huawei Sans" panose="020C0503030203020204" pitchFamily="34" charset="0"/>
                  <a:ea typeface="方正兰亭黑简体" panose="02000000000000000000" pitchFamily="2" charset="-122"/>
                </a:rPr>
                <a:t>Execute</a:t>
              </a:r>
              <a:endParaRPr lang="zh-CN" altLang="en-US" sz="1200">
                <a:latin typeface="Huawei Sans" panose="020C0503030203020204" pitchFamily="34" charset="0"/>
                <a:ea typeface="方正兰亭黑简体" panose="02000000000000000000" pitchFamily="2" charset="-122"/>
              </a:endParaRPr>
            </a:p>
          </p:txBody>
        </p:sp>
        <p:sp>
          <p:nvSpPr>
            <p:cNvPr id="12" name="TextBox 10"/>
            <p:cNvSpPr txBox="1">
              <a:spLocks noChangeArrowheads="1"/>
            </p:cNvSpPr>
            <p:nvPr/>
          </p:nvSpPr>
          <p:spPr bwMode="auto">
            <a:xfrm>
              <a:off x="9739722" y="4995112"/>
              <a:ext cx="998303" cy="276999"/>
            </a:xfrm>
            <a:prstGeom prst="rect">
              <a:avLst/>
            </a:prstGeom>
            <a:noFill/>
            <a:ln w="3175">
              <a:solidFill>
                <a:schemeClr val="tx1"/>
              </a:solidFill>
              <a:miter lim="800000"/>
              <a:headEnd/>
              <a:tailEnd/>
            </a:ln>
          </p:spPr>
          <p:txBody>
            <a:bodyPr wrap="square">
              <a:spAutoFit/>
            </a:bodyPr>
            <a:lstStyle/>
            <a:p>
              <a:pPr algn="ctr">
                <a:buNone/>
              </a:pPr>
              <a:r>
                <a:rPr lang="en-US" altLang="zh-CN" sz="1200" dirty="0">
                  <a:latin typeface="Huawei Sans" panose="020C0503030203020204" pitchFamily="34" charset="0"/>
                  <a:ea typeface="方正兰亭黑简体" panose="02000000000000000000" pitchFamily="2" charset="-122"/>
                </a:rPr>
                <a:t>WriteBack</a:t>
              </a:r>
            </a:p>
          </p:txBody>
        </p:sp>
        <p:sp>
          <p:nvSpPr>
            <p:cNvPr id="13" name="TextBox 11"/>
            <p:cNvSpPr txBox="1">
              <a:spLocks noChangeArrowheads="1"/>
            </p:cNvSpPr>
            <p:nvPr/>
          </p:nvSpPr>
          <p:spPr bwMode="auto">
            <a:xfrm>
              <a:off x="10769114" y="4996488"/>
              <a:ext cx="803800" cy="276999"/>
            </a:xfrm>
            <a:prstGeom prst="rect">
              <a:avLst/>
            </a:prstGeom>
            <a:noFill/>
            <a:ln w="3175">
              <a:solidFill>
                <a:schemeClr val="tx1"/>
              </a:solidFill>
              <a:miter lim="800000"/>
              <a:headEnd/>
              <a:tailEnd/>
            </a:ln>
          </p:spPr>
          <p:txBody>
            <a:bodyPr>
              <a:spAutoFit/>
            </a:bodyPr>
            <a:lstStyle/>
            <a:p>
              <a:pPr algn="ctr">
                <a:buNone/>
              </a:pPr>
              <a:r>
                <a:rPr lang="en-US" altLang="zh-CN" sz="1200">
                  <a:latin typeface="Huawei Sans" panose="020C0503030203020204" pitchFamily="34" charset="0"/>
                  <a:ea typeface="方正兰亭黑简体" panose="02000000000000000000" pitchFamily="2" charset="-122"/>
                </a:rPr>
                <a:t>Commit</a:t>
              </a:r>
              <a:endParaRPr lang="zh-CN" altLang="en-US" sz="1200">
                <a:latin typeface="Huawei Sans" panose="020C0503030203020204" pitchFamily="34" charset="0"/>
                <a:ea typeface="方正兰亭黑简体" panose="02000000000000000000" pitchFamily="2" charset="-122"/>
              </a:endParaRPr>
            </a:p>
          </p:txBody>
        </p:sp>
      </p:grpSp>
      <p:pic>
        <p:nvPicPr>
          <p:cNvPr id="16" name="Picture 4"/>
          <p:cNvPicPr>
            <a:picLocks noChangeAspect="1" noChangeArrowheads="1"/>
          </p:cNvPicPr>
          <p:nvPr/>
        </p:nvPicPr>
        <p:blipFill>
          <a:blip r:embed="rId2" cstate="print"/>
          <a:srcRect/>
          <a:stretch>
            <a:fillRect/>
          </a:stretch>
        </p:blipFill>
        <p:spPr bwMode="auto">
          <a:xfrm>
            <a:off x="5497158" y="1779114"/>
            <a:ext cx="5991790" cy="3019182"/>
          </a:xfrm>
          <a:prstGeom prst="rect">
            <a:avLst/>
          </a:prstGeom>
          <a:noFill/>
          <a:ln w="9525" algn="ctr">
            <a:noFill/>
            <a:miter lim="800000"/>
            <a:headEnd/>
            <a:tailEnd/>
          </a:ln>
        </p:spPr>
      </p:pic>
    </p:spTree>
    <p:extLst>
      <p:ext uri="{BB962C8B-B14F-4D97-AF65-F5344CB8AC3E}">
        <p14:creationId xmlns:p14="http://schemas.microsoft.com/office/powerpoint/2010/main" val="3493359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鲲鹏流水线技术：弱保序</a:t>
            </a:r>
          </a:p>
        </p:txBody>
      </p:sp>
      <p:sp>
        <p:nvSpPr>
          <p:cNvPr id="3" name="Rectangle 2"/>
          <p:cNvSpPr>
            <a:spLocks noChangeArrowheads="1"/>
          </p:cNvSpPr>
          <p:nvPr/>
        </p:nvSpPr>
        <p:spPr bwMode="auto">
          <a:xfrm>
            <a:off x="6382361" y="1124681"/>
            <a:ext cx="184683" cy="36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3715467"/>
              </p:ext>
            </p:extLst>
          </p:nvPr>
        </p:nvGraphicFramePr>
        <p:xfrm>
          <a:off x="708748" y="1493789"/>
          <a:ext cx="5310537" cy="3982903"/>
        </p:xfrm>
        <a:graphic>
          <a:graphicData uri="http://schemas.openxmlformats.org/presentationml/2006/ole">
            <mc:AlternateContent xmlns:mc="http://schemas.openxmlformats.org/markup-compatibility/2006">
              <mc:Choice xmlns:v="urn:schemas-microsoft-com:vml" Requires="v">
                <p:oleObj spid="_x0000_s2049" name="Visio" r:id="rId3" imgW="9572625" imgH="7181755" progId="Visio.Drawing.15">
                  <p:embed/>
                </p:oleObj>
              </mc:Choice>
              <mc:Fallback>
                <p:oleObj name="Visio" r:id="rId3" imgW="9572625" imgH="7181755" progId="Visio.Drawing.15">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748" y="1493789"/>
                        <a:ext cx="5310537" cy="3982903"/>
                      </a:xfrm>
                      <a:prstGeom prst="rect">
                        <a:avLst/>
                      </a:prstGeom>
                      <a:noFill/>
                    </p:spPr>
                  </p:pic>
                </p:oleObj>
              </mc:Fallback>
            </mc:AlternateContent>
          </a:graphicData>
        </a:graphic>
      </p:graphicFrame>
      <p:sp>
        <p:nvSpPr>
          <p:cNvPr id="8" name="Rectangle 3"/>
          <p:cNvSpPr txBox="1">
            <a:spLocks noChangeArrowheads="1"/>
          </p:cNvSpPr>
          <p:nvPr/>
        </p:nvSpPr>
        <p:spPr bwMode="auto">
          <a:xfrm>
            <a:off x="6096000" y="1052513"/>
            <a:ext cx="5364163" cy="290469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80121" tIns="40060" rIns="80121" bIns="40060" numCol="1" anchor="t" anchorCtr="0" compatLnSpc="1">
            <a:prstTxWarp prst="textNoShape">
              <a:avLst/>
            </a:prstTxWarp>
          </a:bodyPr>
          <a:lstStyle/>
          <a:p>
            <a:pPr defTabSz="914126" eaLnBrk="0" fontAlgn="base" hangingPunct="0">
              <a:lnSpc>
                <a:spcPct val="140000"/>
              </a:lnSpc>
              <a:spcBef>
                <a:spcPct val="0"/>
              </a:spcBef>
              <a:spcAft>
                <a:spcPct val="0"/>
              </a:spcAft>
              <a:buClr>
                <a:srgbClr val="777777"/>
              </a:buClr>
              <a:buSzPct val="60000"/>
              <a:defRPr/>
            </a:pPr>
            <a:r>
              <a:rPr lang="en-US" altLang="zh-CN" sz="1600" dirty="0">
                <a:latin typeface="Huawei Sans" panose="020C0503030203020204" pitchFamily="34" charset="0"/>
                <a:ea typeface="方正兰亭黑简体" panose="02000000000000000000" pitchFamily="2" charset="-122"/>
              </a:rPr>
              <a:t>CPU</a:t>
            </a:r>
            <a:r>
              <a:rPr lang="zh-CN" altLang="en-US" sz="1600" dirty="0">
                <a:latin typeface="Huawei Sans" panose="020C0503030203020204" pitchFamily="34" charset="0"/>
                <a:ea typeface="方正兰亭黑简体" panose="02000000000000000000" pitchFamily="2" charset="-122"/>
              </a:rPr>
              <a:t>弱保序，即乱序执行：</a:t>
            </a:r>
            <a:r>
              <a:rPr lang="zh-CN" altLang="en-US" sz="1600" kern="0" dirty="0">
                <a:latin typeface="Huawei Sans" panose="020C0503030203020204" pitchFamily="34" charset="0"/>
                <a:ea typeface="方正兰亭黑简体" panose="02000000000000000000" pitchFamily="2" charset="-122"/>
              </a:rPr>
              <a:t>  </a:t>
            </a:r>
            <a:endParaRPr lang="en-US" altLang="zh-CN" sz="1600" kern="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zh-CN" altLang="en-US" sz="1400" dirty="0">
                <a:latin typeface="Huawei Sans" panose="020C0503030203020204" pitchFamily="34" charset="0"/>
                <a:ea typeface="方正兰亭黑简体" panose="02000000000000000000" pitchFamily="2" charset="-122"/>
              </a:rPr>
              <a:t>处理器不按程序规定的顺序执行指令，它根据内部功能部件的空闲状态，动态分发执行指令，但是指令结束的顺序还是按照原有程序规定的顺序。</a:t>
            </a:r>
            <a:endParaRPr lang="en-US" altLang="zh-CN" sz="14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zh-CN" altLang="en-US" sz="1400" dirty="0">
                <a:latin typeface="Huawei Sans" panose="020C0503030203020204" pitchFamily="34" charset="0"/>
                <a:ea typeface="方正兰亭黑简体" panose="02000000000000000000" pitchFamily="2" charset="-122"/>
              </a:rPr>
              <a:t>处理器内部功能部件并行运转，避免了不必要的阻塞，有效提高了处理器执行指令的性能。</a:t>
            </a:r>
            <a:endParaRPr lang="en-US" altLang="zh-CN" sz="14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zh-CN" altLang="en-US" sz="1400" dirty="0">
                <a:latin typeface="Huawei Sans" panose="020C0503030203020204" pitchFamily="34" charset="0"/>
                <a:ea typeface="方正兰亭黑简体" panose="02000000000000000000" pitchFamily="2" charset="-122"/>
              </a:rPr>
              <a:t>处理器分析影响执行结果的指令，避免出现有显式的数据依赖和控制依赖的乱序，但是，特殊情况下的读写乱序可能影响程序执行结果，需要软件甄别。</a:t>
            </a:r>
          </a:p>
        </p:txBody>
      </p:sp>
      <p:sp>
        <p:nvSpPr>
          <p:cNvPr id="9" name="TextBox 13"/>
          <p:cNvSpPr txBox="1">
            <a:spLocks noChangeArrowheads="1"/>
          </p:cNvSpPr>
          <p:nvPr/>
        </p:nvSpPr>
        <p:spPr bwMode="auto">
          <a:xfrm>
            <a:off x="6096000" y="4052495"/>
            <a:ext cx="5364163" cy="214828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buNone/>
            </a:pPr>
            <a:r>
              <a:rPr lang="zh-CN" altLang="en-US" sz="1600" dirty="0">
                <a:latin typeface="Huawei Sans" panose="020C0503030203020204" pitchFamily="34" charset="0"/>
                <a:ea typeface="方正兰亭黑简体" panose="02000000000000000000" pitchFamily="2" charset="-122"/>
              </a:rPr>
              <a:t>制约</a:t>
            </a:r>
            <a:r>
              <a:rPr lang="en-US" altLang="zh-CN" sz="1600" dirty="0">
                <a:latin typeface="Huawei Sans" panose="020C0503030203020204" pitchFamily="34" charset="0"/>
                <a:ea typeface="方正兰亭黑简体" panose="02000000000000000000" pitchFamily="2" charset="-122"/>
              </a:rPr>
              <a:t>CPU</a:t>
            </a:r>
            <a:r>
              <a:rPr lang="zh-CN" altLang="en-US" sz="1600" dirty="0">
                <a:latin typeface="Huawei Sans" panose="020C0503030203020204" pitchFamily="34" charset="0"/>
                <a:ea typeface="方正兰亭黑简体" panose="02000000000000000000" pitchFamily="2" charset="-122"/>
              </a:rPr>
              <a:t>效率因素</a:t>
            </a:r>
            <a:endParaRPr lang="en-US" altLang="zh-CN" sz="16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流水线前端限制：执行单元空闲，但前端不能输送充分多操作指令</a:t>
            </a:r>
            <a:endParaRPr lang="en-US" altLang="zh-CN" sz="14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流水线后端限制：执行单元繁忙或执行时等待数据，指令执行出现等待</a:t>
            </a:r>
            <a:endParaRPr lang="en-US" altLang="zh-CN" sz="1400" dirty="0">
              <a:latin typeface="Huawei Sans" panose="020C0503030203020204" pitchFamily="34" charset="0"/>
              <a:ea typeface="方正兰亭黑简体" panose="02000000000000000000" pitchFamily="2" charset="-122"/>
            </a:endParaRPr>
          </a:p>
          <a:p>
            <a:pPr marL="321750" indent="-285750" defTabSz="914126" eaLnBrk="0" fontAlgn="base" hangingPunct="0">
              <a:lnSpc>
                <a:spcPct val="140000"/>
              </a:lnSpc>
              <a:spcBef>
                <a:spcPct val="0"/>
              </a:spcBef>
              <a:spcAft>
                <a:spcPct val="0"/>
              </a:spcAft>
              <a:buClr>
                <a:schemeClr val="tx1"/>
              </a:buClr>
              <a:buSzPct val="60000"/>
              <a:buFont typeface="Wingdings" panose="05000000000000000000" pitchFamily="2" charset="2"/>
              <a:buChar char="l"/>
              <a:defRPr/>
            </a:pPr>
            <a:r>
              <a:rPr lang="zh-CN" altLang="en-US" sz="1400" dirty="0">
                <a:latin typeface="Huawei Sans" panose="020C0503030203020204" pitchFamily="34" charset="0"/>
                <a:ea typeface="方正兰亭黑简体" panose="02000000000000000000" pitchFamily="2" charset="-122"/>
              </a:rPr>
              <a:t>分支预测错误：执行错误分支浪费时间 </a:t>
            </a:r>
            <a:r>
              <a:rPr lang="en-US" altLang="zh-CN" sz="1400" dirty="0">
                <a:latin typeface="Huawei Sans" panose="020C0503030203020204" pitchFamily="34" charset="0"/>
                <a:ea typeface="方正兰亭黑简体" panose="02000000000000000000" pitchFamily="2" charset="-122"/>
              </a:rPr>
              <a:t>+ </a:t>
            </a:r>
            <a:r>
              <a:rPr lang="zh-CN" altLang="en-US" sz="1400" dirty="0">
                <a:latin typeface="Huawei Sans" panose="020C0503030203020204" pitchFamily="34" charset="0"/>
                <a:ea typeface="方正兰亭黑简体" panose="02000000000000000000" pitchFamily="2" charset="-122"/>
              </a:rPr>
              <a:t>处理错误分支执行消耗时间。</a:t>
            </a:r>
            <a:endParaRPr lang="en-US" altLang="zh-CN" sz="1400" dirty="0">
              <a:latin typeface="Huawei Sans" panose="020C0503030203020204" pitchFamily="34" charset="0"/>
              <a:ea typeface="方正兰亭黑简体" panose="02000000000000000000" pitchFamily="2" charset="-122"/>
            </a:endParaRPr>
          </a:p>
        </p:txBody>
      </p:sp>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6E6812A2-2A5E-F88F-2068-B546D8D71628}"/>
                  </a:ext>
                </a:extLst>
              </p14:cNvPr>
              <p14:cNvContentPartPr/>
              <p14:nvPr/>
            </p14:nvContentPartPr>
            <p14:xfrm>
              <a:off x="3588120" y="1341000"/>
              <a:ext cx="5077800" cy="4487040"/>
            </p14:xfrm>
          </p:contentPart>
        </mc:Choice>
        <mc:Fallback>
          <p:pic>
            <p:nvPicPr>
              <p:cNvPr id="4" name="墨迹 3">
                <a:extLst>
                  <a:ext uri="{FF2B5EF4-FFF2-40B4-BE49-F238E27FC236}">
                    <a16:creationId xmlns:a16="http://schemas.microsoft.com/office/drawing/2014/main" id="{6E6812A2-2A5E-F88F-2068-B546D8D71628}"/>
                  </a:ext>
                </a:extLst>
              </p:cNvPr>
              <p:cNvPicPr/>
              <p:nvPr/>
            </p:nvPicPr>
            <p:blipFill>
              <a:blip r:embed="rId6"/>
              <a:stretch>
                <a:fillRect/>
              </a:stretch>
            </p:blipFill>
            <p:spPr>
              <a:xfrm>
                <a:off x="3578760" y="1331640"/>
                <a:ext cx="5096520" cy="4505760"/>
              </a:xfrm>
              <a:prstGeom prst="rect">
                <a:avLst/>
              </a:prstGeom>
            </p:spPr>
          </p:pic>
        </mc:Fallback>
      </mc:AlternateContent>
    </p:spTree>
    <p:extLst>
      <p:ext uri="{BB962C8B-B14F-4D97-AF65-F5344CB8AC3E}">
        <p14:creationId xmlns:p14="http://schemas.microsoft.com/office/powerpoint/2010/main" val="34797907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067253" y="2569317"/>
            <a:ext cx="246222" cy="39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888" tIns="60944" rIns="121888" bIns="60944"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sp>
        <p:nvSpPr>
          <p:cNvPr id="6" name="Rectangle 2"/>
          <p:cNvSpPr>
            <a:spLocks noChangeArrowheads="1"/>
          </p:cNvSpPr>
          <p:nvPr/>
        </p:nvSpPr>
        <p:spPr bwMode="auto">
          <a:xfrm>
            <a:off x="720803" y="541462"/>
            <a:ext cx="246222" cy="39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888" tIns="60944" rIns="121888" bIns="60944" numCol="1" anchor="ctr" anchorCtr="0" compatLnSpc="1">
            <a:prstTxWarp prst="textNoShape">
              <a:avLst/>
            </a:prstTxWarp>
            <a:spAutoFit/>
          </a:bodyPr>
          <a:lstStyle/>
          <a:p>
            <a:endParaRPr lang="en-US" sz="1799">
              <a:latin typeface="Huawei Sans" panose="020C0503030203020204" pitchFamily="34" charset="0"/>
              <a:ea typeface="方正兰亭黑简体" panose="02000000000000000000" pitchFamily="2"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567360987"/>
              </p:ext>
            </p:extLst>
          </p:nvPr>
        </p:nvGraphicFramePr>
        <p:xfrm>
          <a:off x="720803" y="1127433"/>
          <a:ext cx="6701077" cy="4603134"/>
        </p:xfrm>
        <a:graphic>
          <a:graphicData uri="http://schemas.openxmlformats.org/presentationml/2006/ole">
            <mc:AlternateContent xmlns:mc="http://schemas.openxmlformats.org/markup-compatibility/2006">
              <mc:Choice xmlns:v="urn:schemas-microsoft-com:vml" Requires="v">
                <p:oleObj spid="_x0000_s3073" name="Visio" r:id="rId3" imgW="6772275" imgH="4648295" progId="Visio.Drawing.15">
                  <p:embed/>
                </p:oleObj>
              </mc:Choice>
              <mc:Fallback>
                <p:oleObj name="Visio" r:id="rId3" imgW="6772275" imgH="4648295" progId="Visio.Drawing.15">
                  <p:embed/>
                  <p:pic>
                    <p:nvPicPr>
                      <p:cNvPr id="8" name="对象 7"/>
                      <p:cNvPicPr>
                        <a:picLocks noChangeAspect="1" noChangeArrowheads="1"/>
                      </p:cNvPicPr>
                      <p:nvPr/>
                    </p:nvPicPr>
                    <p:blipFill>
                      <a:blip r:embed="rId4"/>
                      <a:srcRect/>
                      <a:stretch>
                        <a:fillRect/>
                      </a:stretch>
                    </p:blipFill>
                    <p:spPr bwMode="auto">
                      <a:xfrm>
                        <a:off x="720803" y="1127433"/>
                        <a:ext cx="6701077" cy="4603134"/>
                      </a:xfrm>
                      <a:prstGeom prst="rect">
                        <a:avLst/>
                      </a:prstGeom>
                      <a:noFill/>
                    </p:spPr>
                  </p:pic>
                </p:oleObj>
              </mc:Fallback>
            </mc:AlternateContent>
          </a:graphicData>
        </a:graphic>
      </p:graphicFrame>
      <p:sp>
        <p:nvSpPr>
          <p:cNvPr id="9" name="文本框 8"/>
          <p:cNvSpPr txBox="1"/>
          <p:nvPr/>
        </p:nvSpPr>
        <p:spPr>
          <a:xfrm>
            <a:off x="7524749" y="1166842"/>
            <a:ext cx="3935414" cy="4524315"/>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系统安全：支持</a:t>
            </a:r>
            <a:r>
              <a:rPr lang="zh-CN" altLang="en-US" sz="1600" dirty="0">
                <a:solidFill>
                  <a:srgbClr val="1F85C3"/>
                </a:solidFill>
                <a:latin typeface="Huawei Sans" panose="020C0503030203020204" pitchFamily="34" charset="0"/>
                <a:ea typeface="方正兰亭黑简体" panose="02000000000000000000" pitchFamily="2" charset="-122"/>
              </a:rPr>
              <a:t>安全启动</a:t>
            </a:r>
            <a:r>
              <a:rPr lang="zh-CN" altLang="en-US" sz="1600" dirty="0">
                <a:latin typeface="Huawei Sans" panose="020C0503030203020204" pitchFamily="34" charset="0"/>
                <a:ea typeface="方正兰亭黑简体" panose="02000000000000000000" pitchFamily="2" charset="-122"/>
              </a:rPr>
              <a:t>，以及保证系统在</a:t>
            </a:r>
            <a:r>
              <a:rPr lang="zh-CN" altLang="en-US" sz="1600" dirty="0">
                <a:solidFill>
                  <a:srgbClr val="1F85C3"/>
                </a:solidFill>
                <a:latin typeface="Huawei Sans" panose="020C0503030203020204" pitchFamily="34" charset="0"/>
                <a:ea typeface="方正兰亭黑简体" panose="02000000000000000000" pitchFamily="2" charset="-122"/>
              </a:rPr>
              <a:t>可信环境</a:t>
            </a:r>
            <a:r>
              <a:rPr lang="zh-CN" altLang="en-US" sz="1600" dirty="0">
                <a:latin typeface="Huawei Sans" panose="020C0503030203020204" pitchFamily="34" charset="0"/>
                <a:ea typeface="方正兰亭黑简体" panose="02000000000000000000" pitchFamily="2" charset="-122"/>
              </a:rPr>
              <a:t>内运行的一套软硬件方案。该方案由</a:t>
            </a:r>
            <a:r>
              <a:rPr lang="en-US" altLang="zh-CN" sz="1600" dirty="0">
                <a:solidFill>
                  <a:srgbClr val="1F85C3"/>
                </a:solidFill>
                <a:latin typeface="Huawei Sans" panose="020C0503030203020204" pitchFamily="34" charset="0"/>
                <a:ea typeface="方正兰亭黑简体" panose="02000000000000000000" pitchFamily="2" charset="-122"/>
              </a:rPr>
              <a:t>Secure Boot</a:t>
            </a:r>
            <a:r>
              <a:rPr lang="zh-CN" altLang="en-US" sz="1600" dirty="0">
                <a:latin typeface="Huawei Sans" panose="020C0503030203020204" pitchFamily="34" charset="0"/>
                <a:ea typeface="方正兰亭黑简体" panose="02000000000000000000" pitchFamily="2" charset="-122"/>
              </a:rPr>
              <a:t>技术和</a:t>
            </a:r>
            <a:r>
              <a:rPr lang="en-US" altLang="zh-CN" sz="1600" dirty="0">
                <a:latin typeface="Huawei Sans" panose="020C0503030203020204" pitchFamily="34" charset="0"/>
                <a:ea typeface="方正兰亭黑简体" panose="02000000000000000000" pitchFamily="2" charset="-122"/>
              </a:rPr>
              <a:t>ARM</a:t>
            </a:r>
            <a:r>
              <a:rPr lang="zh-CN" altLang="en-US" sz="1600" dirty="0">
                <a:latin typeface="Huawei Sans" panose="020C0503030203020204" pitchFamily="34" charset="0"/>
                <a:ea typeface="方正兰亭黑简体" panose="02000000000000000000" pitchFamily="2" charset="-122"/>
              </a:rPr>
              <a:t>架构中的</a:t>
            </a:r>
            <a:r>
              <a:rPr lang="en-US" altLang="zh-CN" sz="1600" dirty="0">
                <a:latin typeface="Huawei Sans" panose="020C0503030203020204" pitchFamily="34" charset="0"/>
                <a:ea typeface="方正兰亭黑简体" panose="02000000000000000000" pitchFamily="2" charset="-122"/>
              </a:rPr>
              <a:t>Trust Zone</a:t>
            </a:r>
            <a:r>
              <a:rPr lang="zh-CN" altLang="en-US" sz="1600" dirty="0">
                <a:latin typeface="Huawei Sans" panose="020C0503030203020204" pitchFamily="34" charset="0"/>
                <a:ea typeface="方正兰亭黑简体" panose="02000000000000000000" pitchFamily="2" charset="-122"/>
              </a:rPr>
              <a:t>技术结合而成。</a:t>
            </a:r>
            <a:endParaRPr lang="en-US" altLang="zh-CN" sz="1600" dirty="0">
              <a:latin typeface="Huawei Sans" panose="020C0503030203020204" pitchFamily="34" charset="0"/>
              <a:ea typeface="方正兰亭黑简体" panose="02000000000000000000" pitchFamily="2" charset="-122"/>
            </a:endParaRPr>
          </a:p>
          <a:p>
            <a:endParaRPr lang="en-US" altLang="zh-CN" sz="1600" dirty="0">
              <a:latin typeface="Huawei Sans" panose="020C0503030203020204" pitchFamily="34" charset="0"/>
              <a:ea typeface="方正兰亭黑简体" panose="02000000000000000000" pitchFamily="2" charset="-122"/>
            </a:endParaRPr>
          </a:p>
          <a:p>
            <a:r>
              <a:rPr lang="en-US" altLang="zh-CN" sz="1600" dirty="0">
                <a:latin typeface="Huawei Sans" panose="020C0503030203020204" pitchFamily="34" charset="0"/>
                <a:ea typeface="方正兰亭黑简体" panose="02000000000000000000" pitchFamily="2" charset="-122"/>
              </a:rPr>
              <a:t>IMU</a:t>
            </a:r>
            <a:r>
              <a:rPr lang="zh-CN" altLang="en-US" sz="1600" dirty="0">
                <a:latin typeface="Huawei Sans" panose="020C0503030203020204" pitchFamily="34" charset="0"/>
                <a:ea typeface="方正兰亭黑简体" panose="02000000000000000000" pitchFamily="2" charset="-122"/>
              </a:rPr>
              <a:t>（</a:t>
            </a:r>
            <a:r>
              <a:rPr lang="en-US" altLang="zh-CN" sz="1600" dirty="0">
                <a:latin typeface="Huawei Sans" panose="020C0503030203020204" pitchFamily="34" charset="0"/>
                <a:ea typeface="方正兰亭黑简体" panose="02000000000000000000" pitchFamily="2" charset="-122"/>
              </a:rPr>
              <a:t>Intelligent Management Unit</a:t>
            </a:r>
            <a:r>
              <a:rPr lang="zh-CN" altLang="en-US" sz="1600" dirty="0">
                <a:latin typeface="Huawei Sans" panose="020C0503030203020204" pitchFamily="34" charset="0"/>
                <a:ea typeface="方正兰亭黑简体" panose="02000000000000000000" pitchFamily="2" charset="-122"/>
              </a:rPr>
              <a:t>）是</a:t>
            </a:r>
            <a:r>
              <a:rPr lang="en-US" altLang="zh-CN" sz="1600" dirty="0">
                <a:latin typeface="Huawei Sans" panose="020C0503030203020204" pitchFamily="34" charset="0"/>
                <a:ea typeface="方正兰亭黑简体" panose="02000000000000000000" pitchFamily="2" charset="-122"/>
              </a:rPr>
              <a:t>Hi162x</a:t>
            </a:r>
            <a:r>
              <a:rPr lang="zh-CN" altLang="en-US" sz="1600" dirty="0">
                <a:latin typeface="Huawei Sans" panose="020C0503030203020204" pitchFamily="34" charset="0"/>
                <a:ea typeface="方正兰亭黑简体" panose="02000000000000000000" pitchFamily="2" charset="-122"/>
              </a:rPr>
              <a:t>芯片内部的智能管理单元，完善</a:t>
            </a:r>
            <a:r>
              <a:rPr lang="en-US" altLang="zh-CN" sz="1600" dirty="0">
                <a:latin typeface="Huawei Sans" panose="020C0503030203020204" pitchFamily="34" charset="0"/>
                <a:ea typeface="方正兰亭黑简体" panose="02000000000000000000" pitchFamily="2" charset="-122"/>
              </a:rPr>
              <a:t>ARM</a:t>
            </a:r>
            <a:r>
              <a:rPr lang="zh-CN" altLang="en-US" sz="1600" dirty="0">
                <a:latin typeface="Huawei Sans" panose="020C0503030203020204" pitchFamily="34" charset="0"/>
                <a:ea typeface="方正兰亭黑简体" panose="02000000000000000000" pitchFamily="2" charset="-122"/>
              </a:rPr>
              <a:t>节点在数据中心的管理和控制，未来数据中心设备管理要求统一、智能和协同，遵循管理系统集中决策</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节点执行监控，按照设备节点模型统一管理。</a:t>
            </a:r>
          </a:p>
          <a:p>
            <a:endParaRPr lang="zh-CN" altLang="en-US" sz="1600" dirty="0">
              <a:latin typeface="Huawei Sans" panose="020C0503030203020204" pitchFamily="34" charset="0"/>
              <a:ea typeface="方正兰亭黑简体" panose="02000000000000000000" pitchFamily="2" charset="-122"/>
            </a:endParaRPr>
          </a:p>
          <a:p>
            <a:r>
              <a:rPr lang="en-US" altLang="zh-CN" sz="1600" dirty="0">
                <a:latin typeface="Huawei Sans" panose="020C0503030203020204" pitchFamily="34" charset="0"/>
                <a:ea typeface="方正兰亭黑简体" panose="02000000000000000000" pitchFamily="2" charset="-122"/>
              </a:rPr>
              <a:t>IMU</a:t>
            </a:r>
            <a:r>
              <a:rPr lang="zh-CN" altLang="en-US" sz="1600" dirty="0">
                <a:latin typeface="Huawei Sans" panose="020C0503030203020204" pitchFamily="34" charset="0"/>
                <a:ea typeface="方正兰亭黑简体" panose="02000000000000000000" pitchFamily="2" charset="-122"/>
              </a:rPr>
              <a:t>作为数据中心的管理末端，协同</a:t>
            </a:r>
            <a:r>
              <a:rPr lang="en-US" altLang="zh-CN" sz="1600" dirty="0">
                <a:latin typeface="Huawei Sans" panose="020C0503030203020204" pitchFamily="34" charset="0"/>
                <a:ea typeface="方正兰亭黑简体" panose="02000000000000000000" pitchFamily="2" charset="-122"/>
              </a:rPr>
              <a:t>BMC</a:t>
            </a:r>
            <a:r>
              <a:rPr lang="zh-CN" altLang="en-US" sz="1600" dirty="0">
                <a:latin typeface="Huawei Sans" panose="020C0503030203020204" pitchFamily="34" charset="0"/>
                <a:ea typeface="方正兰亭黑简体" panose="02000000000000000000" pitchFamily="2" charset="-122"/>
              </a:rPr>
              <a:t>，完成数据中心的节点执行监控。</a:t>
            </a:r>
          </a:p>
          <a:p>
            <a:endParaRPr lang="zh-CN" altLang="en-US" sz="1600" dirty="0">
              <a:latin typeface="Huawei Sans" panose="020C0503030203020204" pitchFamily="34" charset="0"/>
              <a:ea typeface="方正兰亭黑简体" panose="02000000000000000000" pitchFamily="2" charset="-122"/>
            </a:endParaRPr>
          </a:p>
          <a:p>
            <a:r>
              <a:rPr lang="en-US" altLang="zh-CN" sz="1600" dirty="0">
                <a:latin typeface="Huawei Sans" panose="020C0503030203020204" pitchFamily="34" charset="0"/>
                <a:ea typeface="方正兰亭黑简体" panose="02000000000000000000" pitchFamily="2" charset="-122"/>
              </a:rPr>
              <a:t>IMU</a:t>
            </a:r>
            <a:r>
              <a:rPr lang="zh-CN" altLang="en-US" sz="1600" dirty="0">
                <a:latin typeface="Huawei Sans" panose="020C0503030203020204" pitchFamily="34" charset="0"/>
                <a:ea typeface="方正兰亭黑简体" panose="02000000000000000000" pitchFamily="2" charset="-122"/>
              </a:rPr>
              <a:t>可以覆盖的功能：</a:t>
            </a:r>
            <a:r>
              <a:rPr lang="en-US" altLang="zh-CN" sz="1600" dirty="0">
                <a:latin typeface="Huawei Sans" panose="020C0503030203020204" pitchFamily="34" charset="0"/>
                <a:ea typeface="方正兰亭黑简体" panose="02000000000000000000" pitchFamily="2" charset="-122"/>
              </a:rPr>
              <a:t>RAS</a:t>
            </a:r>
            <a:r>
              <a:rPr lang="zh-CN" altLang="en-US" sz="1600" dirty="0">
                <a:latin typeface="Huawei Sans" panose="020C0503030203020204" pitchFamily="34" charset="0"/>
                <a:ea typeface="方正兰亭黑简体" panose="02000000000000000000" pitchFamily="2" charset="-122"/>
              </a:rPr>
              <a:t>故障预处理以及错误记录上报、安全信任根、能效管理、芯片内部管理。</a:t>
            </a:r>
            <a:endParaRPr lang="en-US" sz="1600" dirty="0">
              <a:latin typeface="Huawei Sans" panose="020C0503030203020204" pitchFamily="34" charset="0"/>
              <a:ea typeface="方正兰亭黑简体" panose="02000000000000000000" pitchFamily="2" charset="-122"/>
            </a:endParaRPr>
          </a:p>
        </p:txBody>
      </p:sp>
      <p:sp>
        <p:nvSpPr>
          <p:cNvPr id="11" name="标题 1"/>
          <p:cNvSpPr>
            <a:spLocks noGrp="1"/>
          </p:cNvSpPr>
          <p:nvPr>
            <p:ph type="title"/>
          </p:nvPr>
        </p:nvSpPr>
        <p:spPr/>
        <p:txBody>
          <a:bodyPr/>
          <a:lstStyle/>
          <a:p>
            <a:r>
              <a:rPr lang="zh-CN" altLang="en-US" dirty="0"/>
              <a:t>芯片架构</a:t>
            </a:r>
            <a:r>
              <a:rPr lang="en-US" altLang="zh-CN" dirty="0"/>
              <a:t>– </a:t>
            </a:r>
            <a:r>
              <a:rPr lang="zh-CN" altLang="en-US" dirty="0"/>
              <a:t>系统安全</a:t>
            </a:r>
            <a:r>
              <a:rPr lang="en-US" altLang="zh-CN" dirty="0"/>
              <a:t>&amp;IMU</a:t>
            </a:r>
            <a:endParaRPr lang="zh-CN" altLang="en-US" dirty="0"/>
          </a:p>
        </p:txBody>
      </p:sp>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0CE70137-FF9D-38E9-076F-E241D50F3EB8}"/>
                  </a:ext>
                </a:extLst>
              </p14:cNvPr>
              <p14:cNvContentPartPr/>
              <p14:nvPr/>
            </p14:nvContentPartPr>
            <p14:xfrm>
              <a:off x="6270120" y="711360"/>
              <a:ext cx="3541680" cy="757800"/>
            </p14:xfrm>
          </p:contentPart>
        </mc:Choice>
        <mc:Fallback>
          <p:pic>
            <p:nvPicPr>
              <p:cNvPr id="3" name="墨迹 2">
                <a:extLst>
                  <a:ext uri="{FF2B5EF4-FFF2-40B4-BE49-F238E27FC236}">
                    <a16:creationId xmlns:a16="http://schemas.microsoft.com/office/drawing/2014/main" id="{0CE70137-FF9D-38E9-076F-E241D50F3EB8}"/>
                  </a:ext>
                </a:extLst>
              </p:cNvPr>
              <p:cNvPicPr/>
              <p:nvPr/>
            </p:nvPicPr>
            <p:blipFill>
              <a:blip r:embed="rId6"/>
              <a:stretch>
                <a:fillRect/>
              </a:stretch>
            </p:blipFill>
            <p:spPr>
              <a:xfrm>
                <a:off x="6260760" y="702000"/>
                <a:ext cx="3560400" cy="776520"/>
              </a:xfrm>
              <a:prstGeom prst="rect">
                <a:avLst/>
              </a:prstGeom>
            </p:spPr>
          </p:pic>
        </mc:Fallback>
      </mc:AlternateContent>
    </p:spTree>
    <p:extLst>
      <p:ext uri="{BB962C8B-B14F-4D97-AF65-F5344CB8AC3E}">
        <p14:creationId xmlns:p14="http://schemas.microsoft.com/office/powerpoint/2010/main" val="3447795855"/>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pPr>
              <a:lnSpc>
                <a:spcPts val="2700"/>
              </a:lnSpc>
            </a:pPr>
            <a:r>
              <a:rPr lang="zh-CN" altLang="en-US" dirty="0">
                <a:solidFill>
                  <a:schemeClr val="bg1">
                    <a:lumMod val="65000"/>
                  </a:schemeClr>
                </a:solidFill>
              </a:rPr>
              <a:t>计算机系统概述</a:t>
            </a:r>
            <a:endParaRPr lang="en-US" altLang="zh-CN" dirty="0">
              <a:solidFill>
                <a:schemeClr val="bg1">
                  <a:lumMod val="65000"/>
                </a:schemeClr>
              </a:solidFill>
            </a:endParaRPr>
          </a:p>
          <a:p>
            <a:pPr>
              <a:lnSpc>
                <a:spcPts val="2700"/>
              </a:lnSpc>
            </a:pPr>
            <a:r>
              <a:rPr lang="en-US" altLang="zh-CN" dirty="0">
                <a:solidFill>
                  <a:schemeClr val="bg1">
                    <a:lumMod val="65000"/>
                  </a:schemeClr>
                </a:solidFill>
              </a:rPr>
              <a:t>ARM</a:t>
            </a:r>
            <a:r>
              <a:rPr lang="zh-CN" altLang="en-US" dirty="0">
                <a:solidFill>
                  <a:schemeClr val="bg1">
                    <a:lumMod val="65000"/>
                  </a:schemeClr>
                </a:solidFill>
              </a:rPr>
              <a:t>处理器体系结构</a:t>
            </a:r>
          </a:p>
          <a:p>
            <a:pPr>
              <a:lnSpc>
                <a:spcPts val="2700"/>
              </a:lnSpc>
            </a:pPr>
            <a:r>
              <a:rPr lang="zh-CN" altLang="en-US" b="1" dirty="0"/>
              <a:t>鲲鹏系列处理器</a:t>
            </a:r>
            <a:endParaRPr lang="en-US" altLang="zh-CN" b="1" dirty="0"/>
          </a:p>
          <a:p>
            <a:pPr lvl="1">
              <a:lnSpc>
                <a:spcPts val="2700"/>
              </a:lnSpc>
            </a:pPr>
            <a:r>
              <a:rPr lang="zh-CN" altLang="en-US" dirty="0">
                <a:solidFill>
                  <a:schemeClr val="bg1">
                    <a:lumMod val="65000"/>
                  </a:schemeClr>
                </a:solidFill>
              </a:rPr>
              <a:t>什么是鲲鹏</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系列芯片概览</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系列芯片规格</a:t>
            </a:r>
          </a:p>
          <a:p>
            <a:pPr lvl="1">
              <a:lnSpc>
                <a:spcPts val="2700"/>
              </a:lnSpc>
            </a:pPr>
            <a:r>
              <a:rPr lang="zh-CN" altLang="en-US" dirty="0">
                <a:solidFill>
                  <a:schemeClr val="bg1">
                    <a:lumMod val="65000"/>
                  </a:schemeClr>
                </a:solidFill>
              </a:rPr>
              <a:t>鲲鹏</a:t>
            </a:r>
            <a:r>
              <a:rPr lang="en-US" altLang="zh-CN" dirty="0">
                <a:solidFill>
                  <a:schemeClr val="bg1">
                    <a:lumMod val="65000"/>
                  </a:schemeClr>
                </a:solidFill>
              </a:rPr>
              <a:t>920</a:t>
            </a:r>
            <a:r>
              <a:rPr lang="zh-CN" altLang="en-US" dirty="0">
                <a:solidFill>
                  <a:schemeClr val="bg1">
                    <a:lumMod val="65000"/>
                  </a:schemeClr>
                </a:solidFill>
              </a:rPr>
              <a:t>系列芯片架构</a:t>
            </a:r>
          </a:p>
          <a:p>
            <a:pPr lvl="1">
              <a:lnSpc>
                <a:spcPts val="2700"/>
              </a:lnSpc>
            </a:pPr>
            <a:r>
              <a:rPr lang="zh-CN" altLang="en-US" b="1" dirty="0"/>
              <a:t>鲲鹏</a:t>
            </a:r>
            <a:r>
              <a:rPr lang="en-US" altLang="zh-CN" b="1" dirty="0"/>
              <a:t>920</a:t>
            </a:r>
            <a:r>
              <a:rPr lang="zh-CN" altLang="en-US" b="1" dirty="0"/>
              <a:t>系列芯片加速器引擎功能</a:t>
            </a:r>
          </a:p>
          <a:p>
            <a:pPr>
              <a:lnSpc>
                <a:spcPts val="2700"/>
              </a:lnSpc>
            </a:pPr>
            <a:r>
              <a:rPr lang="zh-CN" altLang="en-US" dirty="0">
                <a:solidFill>
                  <a:schemeClr val="bg1">
                    <a:lumMod val="65000"/>
                  </a:schemeClr>
                </a:solidFill>
              </a:rPr>
              <a:t>鲲鹏计算典型应用场景</a:t>
            </a:r>
          </a:p>
          <a:p>
            <a:pPr>
              <a:lnSpc>
                <a:spcPts val="2700"/>
              </a:lnSpc>
            </a:pPr>
            <a:r>
              <a:rPr lang="zh-CN" altLang="en-US" dirty="0">
                <a:solidFill>
                  <a:schemeClr val="bg1">
                    <a:lumMod val="65000"/>
                  </a:schemeClr>
                </a:solidFill>
              </a:rPr>
              <a:t>鲲鹏软件开发工具链</a:t>
            </a:r>
          </a:p>
        </p:txBody>
      </p:sp>
    </p:spTree>
    <p:extLst>
      <p:ext uri="{BB962C8B-B14F-4D97-AF65-F5344CB8AC3E}">
        <p14:creationId xmlns:p14="http://schemas.microsoft.com/office/powerpoint/2010/main" val="3395551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a:t>
            </a:r>
            <a:r>
              <a:rPr lang="en-US" altLang="zh-CN" dirty="0"/>
              <a:t>——</a:t>
            </a:r>
            <a:r>
              <a:rPr lang="zh-CN" altLang="zh-CN" dirty="0"/>
              <a:t>加速器引擎功能</a:t>
            </a:r>
            <a:r>
              <a:rPr lang="en-US" altLang="zh-CN" dirty="0"/>
              <a:t> (1)</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181288780"/>
              </p:ext>
            </p:extLst>
          </p:nvPr>
        </p:nvGraphicFramePr>
        <p:xfrm>
          <a:off x="731837" y="1269728"/>
          <a:ext cx="10728325" cy="4351468"/>
        </p:xfrm>
        <a:graphic>
          <a:graphicData uri="http://schemas.openxmlformats.org/drawingml/2006/table">
            <a:tbl>
              <a:tblPr firstRow="1" bandRow="1">
                <a:tableStyleId>{912C8C85-51F0-491E-9774-3900AFEF0FD7}</a:tableStyleId>
              </a:tblPr>
              <a:tblGrid>
                <a:gridCol w="1087906">
                  <a:extLst>
                    <a:ext uri="{9D8B030D-6E8A-4147-A177-3AD203B41FA5}">
                      <a16:colId xmlns:a16="http://schemas.microsoft.com/office/drawing/2014/main" val="20000"/>
                    </a:ext>
                  </a:extLst>
                </a:gridCol>
                <a:gridCol w="747814">
                  <a:extLst>
                    <a:ext uri="{9D8B030D-6E8A-4147-A177-3AD203B41FA5}">
                      <a16:colId xmlns:a16="http://schemas.microsoft.com/office/drawing/2014/main" val="20001"/>
                    </a:ext>
                  </a:extLst>
                </a:gridCol>
                <a:gridCol w="8892605">
                  <a:extLst>
                    <a:ext uri="{9D8B030D-6E8A-4147-A177-3AD203B41FA5}">
                      <a16:colId xmlns:a16="http://schemas.microsoft.com/office/drawing/2014/main" val="20002"/>
                    </a:ext>
                  </a:extLst>
                </a:gridCol>
              </a:tblGrid>
              <a:tr h="477160">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800" baseline="0" dirty="0">
                          <a:latin typeface="Huawei Sans" panose="020C0503030203020204" pitchFamily="34" charset="0"/>
                          <a:ea typeface="方正兰亭黑简体" panose="02000000000000000000" pitchFamily="2" charset="-122"/>
                        </a:rPr>
                        <a:t>组件</a:t>
                      </a:r>
                    </a:p>
                  </a:txBody>
                  <a:tcPr marL="89160" marR="89160" marT="44580" marB="44580"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800" baseline="0" dirty="0">
                          <a:latin typeface="Huawei Sans" panose="020C0503030203020204" pitchFamily="34" charset="0"/>
                          <a:ea typeface="方正兰亭黑简体" panose="02000000000000000000" pitchFamily="2" charset="-122"/>
                        </a:rPr>
                        <a:t>算法</a:t>
                      </a:r>
                    </a:p>
                  </a:txBody>
                  <a:tcPr marL="89160" marR="89160" marT="44580" marB="44580"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sz="1800" baseline="0" dirty="0">
                          <a:latin typeface="Huawei Sans" panose="020C0503030203020204" pitchFamily="34" charset="0"/>
                          <a:ea typeface="方正兰亭黑简体" panose="02000000000000000000" pitchFamily="2" charset="-122"/>
                        </a:rPr>
                        <a:t>规格描述</a:t>
                      </a:r>
                    </a:p>
                  </a:txBody>
                  <a:tcPr marL="89160" marR="89160" marT="44580" marB="44580" anchor="ctr">
                    <a:solidFill>
                      <a:srgbClr val="0B9CE5"/>
                    </a:solidFill>
                  </a:tcPr>
                </a:tc>
                <a:extLst>
                  <a:ext uri="{0D108BD9-81ED-4DB2-BD59-A6C34878D82A}">
                    <a16:rowId xmlns:a16="http://schemas.microsoft.com/office/drawing/2014/main" val="10000"/>
                  </a:ext>
                </a:extLst>
              </a:tr>
              <a:tr h="821823">
                <a:tc rowSpan="5">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en-US" altLang="zh-CN" sz="1400" u="none" strike="noStrike" kern="1200" baseline="0" dirty="0">
                          <a:latin typeface="Huawei Sans" panose="020C0503030203020204" pitchFamily="34" charset="0"/>
                          <a:ea typeface="方正兰亭黑简体" panose="02000000000000000000" pitchFamily="2" charset="-122"/>
                        </a:rPr>
                        <a:t>OpenSSL</a:t>
                      </a:r>
                      <a:r>
                        <a:rPr lang="zh-CN" altLang="en-US" sz="1400" u="none" strike="noStrike" kern="1200" baseline="0" dirty="0">
                          <a:latin typeface="Huawei Sans" panose="020C0503030203020204" pitchFamily="34" charset="0"/>
                          <a:ea typeface="方正兰亭黑简体" panose="02000000000000000000" pitchFamily="2" charset="-122"/>
                        </a:rPr>
                        <a:t>引擎库</a:t>
                      </a:r>
                      <a:endParaRPr lang="zh-CN" altLang="en-US" sz="10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SM4</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baseline="0" dirty="0">
                          <a:latin typeface="Huawei Sans" panose="020C0503030203020204" pitchFamily="34" charset="0"/>
                          <a:ea typeface="方正兰亭黑简体" panose="02000000000000000000" pitchFamily="2" charset="-122"/>
                        </a:rPr>
                        <a:t>支持</a:t>
                      </a:r>
                      <a:r>
                        <a:rPr lang="en-US" altLang="zh-CN" sz="1400" baseline="0" dirty="0">
                          <a:latin typeface="Huawei Sans" panose="020C0503030203020204" pitchFamily="34" charset="0"/>
                          <a:ea typeface="方正兰亭黑简体" panose="02000000000000000000" pitchFamily="2" charset="-122"/>
                        </a:rPr>
                        <a:t>SM4-CBC/SM4-CTR/SM4-XTS</a:t>
                      </a:r>
                      <a:r>
                        <a:rPr lang="zh-CN" altLang="en-US" sz="1400" baseline="0" dirty="0">
                          <a:latin typeface="Huawei Sans" panose="020C0503030203020204" pitchFamily="34" charset="0"/>
                          <a:ea typeface="方正兰亭黑简体" panose="02000000000000000000" pitchFamily="2" charset="-122"/>
                        </a:rPr>
                        <a:t>，符合</a:t>
                      </a:r>
                      <a:r>
                        <a:rPr lang="en-US" altLang="zh-CN" sz="1400" baseline="0" dirty="0">
                          <a:latin typeface="Huawei Sans" panose="020C0503030203020204" pitchFamily="34" charset="0"/>
                          <a:ea typeface="方正兰亭黑简体" panose="02000000000000000000" pitchFamily="2" charset="-122"/>
                        </a:rPr>
                        <a:t>GM/T0002-2012</a:t>
                      </a:r>
                      <a:r>
                        <a:rPr lang="zh-CN" altLang="en-US" sz="1400" baseline="0" dirty="0">
                          <a:latin typeface="Huawei Sans" panose="020C0503030203020204" pitchFamily="34" charset="0"/>
                          <a:ea typeface="方正兰亭黑简体" panose="02000000000000000000" pitchFamily="2" charset="-122"/>
                        </a:rPr>
                        <a:t>规范。</a:t>
                      </a:r>
                    </a:p>
                    <a:p>
                      <a:pPr>
                        <a:lnSpc>
                          <a:spcPct val="110000"/>
                        </a:lnSpc>
                      </a:pPr>
                      <a:r>
                        <a:rPr lang="zh-CN" altLang="en-US" sz="1400" baseline="0" dirty="0">
                          <a:latin typeface="Huawei Sans" panose="020C0503030203020204" pitchFamily="34" charset="0"/>
                          <a:ea typeface="方正兰亭黑简体" panose="02000000000000000000" pitchFamily="2" charset="-122"/>
                        </a:rPr>
                        <a:t>单处理器</a:t>
                      </a:r>
                      <a:r>
                        <a:rPr lang="en-US" altLang="zh-CN" sz="1400" baseline="0" dirty="0">
                          <a:latin typeface="Huawei Sans" panose="020C0503030203020204" pitchFamily="34" charset="0"/>
                          <a:ea typeface="方正兰亭黑简体" panose="02000000000000000000" pitchFamily="2" charset="-122"/>
                        </a:rPr>
                        <a:t>(Kunpeng 920)</a:t>
                      </a:r>
                      <a:r>
                        <a:rPr lang="zh-CN" altLang="en-US" sz="1400" baseline="0" dirty="0">
                          <a:latin typeface="Huawei Sans" panose="020C0503030203020204" pitchFamily="34" charset="0"/>
                          <a:ea typeface="方正兰亭黑简体" panose="02000000000000000000" pitchFamily="2" charset="-122"/>
                        </a:rPr>
                        <a:t>最大带宽</a:t>
                      </a:r>
                      <a:r>
                        <a:rPr lang="en-US" altLang="zh-CN" sz="1400" baseline="0" dirty="0">
                          <a:latin typeface="Huawei Sans" panose="020C0503030203020204" pitchFamily="34" charset="0"/>
                          <a:ea typeface="方正兰亭黑简体" panose="02000000000000000000" pitchFamily="2" charset="-122"/>
                        </a:rPr>
                        <a:t>30Gbps</a:t>
                      </a:r>
                      <a:r>
                        <a:rPr lang="zh-CN" altLang="en-US" sz="1400" baseline="0" dirty="0">
                          <a:latin typeface="Huawei Sans" panose="020C0503030203020204" pitchFamily="34" charset="0"/>
                          <a:ea typeface="方正兰亭黑简体" panose="02000000000000000000" pitchFamily="2" charset="-122"/>
                        </a:rPr>
                        <a:t>。支持同步、异步模式。</a:t>
                      </a:r>
                    </a:p>
                  </a:txBody>
                  <a:tcPr marL="89160" marR="89160" marT="44580" marB="44580" anchor="ctr"/>
                </a:tc>
                <a:extLst>
                  <a:ext uri="{0D108BD9-81ED-4DB2-BD59-A6C34878D82A}">
                    <a16:rowId xmlns:a16="http://schemas.microsoft.com/office/drawing/2014/main" val="10001"/>
                  </a:ext>
                </a:extLst>
              </a:tr>
              <a:tr h="821823">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SM3</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SM3</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GM/T 0004-2012</a:t>
                      </a:r>
                      <a:r>
                        <a:rPr lang="zh-CN" altLang="en-US" sz="1400" u="none" strike="noStrike" kern="1200" baseline="0" dirty="0">
                          <a:latin typeface="Huawei Sans" panose="020C0503030203020204" pitchFamily="34" charset="0"/>
                          <a:ea typeface="方正兰亭黑简体" panose="02000000000000000000" pitchFamily="2" charset="-122"/>
                        </a:rPr>
                        <a:t>规范。</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a:t>
                      </a:r>
                      <a:r>
                        <a:rPr lang="zh-CN" altLang="en-US" sz="1400" u="none" strike="noStrike" kern="1200" baseline="0" dirty="0">
                          <a:latin typeface="Huawei Sans" panose="020C0503030203020204" pitchFamily="34" charset="0"/>
                          <a:ea typeface="方正兰亭黑简体" panose="02000000000000000000" pitchFamily="2" charset="-122"/>
                        </a:rPr>
                        <a:t>最大带宽</a:t>
                      </a:r>
                      <a:r>
                        <a:rPr lang="en-US" altLang="zh-CN" sz="1400" u="none" strike="noStrike" kern="1200" baseline="0" dirty="0">
                          <a:latin typeface="Huawei Sans" panose="020C0503030203020204" pitchFamily="34" charset="0"/>
                          <a:ea typeface="方正兰亭黑简体" panose="02000000000000000000" pitchFamily="2" charset="-122"/>
                        </a:rPr>
                        <a:t>60Gbps</a:t>
                      </a:r>
                      <a:r>
                        <a:rPr lang="zh-CN" altLang="en-US" sz="1400" u="none" strike="noStrike" kern="1200" baseline="0" dirty="0">
                          <a:latin typeface="Huawei Sans" panose="020C0503030203020204" pitchFamily="34" charset="0"/>
                          <a:ea typeface="方正兰亭黑简体" panose="02000000000000000000" pitchFamily="2" charset="-122"/>
                        </a:rPr>
                        <a:t>。支持同步、异步模式。</a:t>
                      </a:r>
                    </a:p>
                  </a:txBody>
                  <a:tcPr marL="89160" marR="89160" marT="44580" marB="44580" anchor="ctr"/>
                </a:tc>
                <a:extLst>
                  <a:ext uri="{0D108BD9-81ED-4DB2-BD59-A6C34878D82A}">
                    <a16:rowId xmlns:a16="http://schemas.microsoft.com/office/drawing/2014/main" val="10002"/>
                  </a:ext>
                </a:extLst>
              </a:tr>
              <a:tr h="587016">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RSA</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RSA1024/RSA2048/RSA3072/RSA4096</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NIST FIPS-197</a:t>
                      </a:r>
                      <a:r>
                        <a:rPr lang="zh-CN" altLang="en-US" sz="1400" u="none" strike="noStrike" kern="1200" baseline="0" dirty="0">
                          <a:latin typeface="Huawei Sans" panose="020C0503030203020204" pitchFamily="34" charset="0"/>
                          <a:ea typeface="方正兰亭黑简体" panose="02000000000000000000" pitchFamily="2" charset="-122"/>
                        </a:rPr>
                        <a:t>标准规范。</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920)RSA2048 sign</a:t>
                      </a:r>
                      <a:r>
                        <a:rPr lang="zh-CN" altLang="en-US" sz="1400" u="none" strike="noStrike" kern="1200" baseline="0" dirty="0">
                          <a:latin typeface="Huawei Sans" panose="020C0503030203020204" pitchFamily="34" charset="0"/>
                          <a:ea typeface="方正兰亭黑简体" panose="02000000000000000000" pitchFamily="2" charset="-122"/>
                        </a:rPr>
                        <a:t>最大带宽</a:t>
                      </a:r>
                      <a:r>
                        <a:rPr lang="en-US" altLang="zh-CN" sz="1400" u="none" strike="noStrike" kern="1200" baseline="0" dirty="0">
                          <a:latin typeface="Huawei Sans" panose="020C0503030203020204" pitchFamily="34" charset="0"/>
                          <a:ea typeface="方正兰亭黑简体" panose="02000000000000000000" pitchFamily="2" charset="-122"/>
                        </a:rPr>
                        <a:t>54K ops</a:t>
                      </a:r>
                      <a:r>
                        <a:rPr lang="zh-CN" altLang="en-US" sz="1400" u="none" strike="noStrike" kern="1200" baseline="0" dirty="0">
                          <a:latin typeface="Huawei Sans" panose="020C0503030203020204" pitchFamily="34" charset="0"/>
                          <a:ea typeface="方正兰亭黑简体" panose="02000000000000000000" pitchFamily="2" charset="-122"/>
                        </a:rPr>
                        <a:t>。支持同步、异步模式。</a:t>
                      </a:r>
                      <a:endParaRPr lang="zh-CN" altLang="en-US" sz="1400" b="1" baseline="0" dirty="0">
                        <a:solidFill>
                          <a:srgbClr val="FF0000"/>
                        </a:solidFill>
                        <a:latin typeface="Huawei Sans" panose="020C0503030203020204" pitchFamily="34" charset="0"/>
                        <a:ea typeface="方正兰亭黑简体" panose="02000000000000000000" pitchFamily="2" charset="-122"/>
                      </a:endParaRPr>
                    </a:p>
                  </a:txBody>
                  <a:tcPr marL="89160" marR="89160" marT="44580" marB="44580" anchor="ctr"/>
                </a:tc>
                <a:extLst>
                  <a:ext uri="{0D108BD9-81ED-4DB2-BD59-A6C34878D82A}">
                    <a16:rowId xmlns:a16="http://schemas.microsoft.com/office/drawing/2014/main" val="10003"/>
                  </a:ext>
                </a:extLst>
              </a:tr>
              <a:tr h="821823">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DH</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DH 768/1024/1536/2048/3072/4096</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NIST FIPS-197</a:t>
                      </a:r>
                      <a:r>
                        <a:rPr lang="zh-CN" altLang="en-US" sz="1400" u="none" strike="noStrike" kern="1200" baseline="0" dirty="0">
                          <a:latin typeface="Huawei Sans" panose="020C0503030203020204" pitchFamily="34" charset="0"/>
                          <a:ea typeface="方正兰亭黑简体" panose="02000000000000000000" pitchFamily="2" charset="-122"/>
                        </a:rPr>
                        <a:t>标准规范</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920)DH768/1024/1536/2048/3072/4096 </a:t>
                      </a:r>
                      <a:r>
                        <a:rPr lang="zh-CN" altLang="en-US" sz="1400" u="none" strike="noStrike" kern="1200" baseline="0" dirty="0">
                          <a:latin typeface="Huawei Sans" panose="020C0503030203020204" pitchFamily="34" charset="0"/>
                          <a:ea typeface="方正兰亭黑简体" panose="02000000000000000000" pitchFamily="2" charset="-122"/>
                        </a:rPr>
                        <a:t>最大带宽为</a:t>
                      </a:r>
                      <a:r>
                        <a:rPr lang="en-US" altLang="zh-CN" sz="1400" u="none" strike="noStrike" kern="1200" baseline="0" dirty="0">
                          <a:latin typeface="Huawei Sans" panose="020C0503030203020204" pitchFamily="34" charset="0"/>
                          <a:ea typeface="方正兰亭黑简体" panose="02000000000000000000" pitchFamily="2" charset="-122"/>
                        </a:rPr>
                        <a:t>94.4/56/25.6/14/4.8/2.24kops</a:t>
                      </a:r>
                      <a:r>
                        <a:rPr lang="zh-CN" altLang="en-US" sz="1400" u="none" strike="noStrike" kern="1200" baseline="0" dirty="0">
                          <a:latin typeface="Huawei Sans" panose="020C0503030203020204" pitchFamily="34" charset="0"/>
                          <a:ea typeface="方正兰亭黑简体" panose="02000000000000000000" pitchFamily="2" charset="-122"/>
                        </a:rPr>
                        <a:t>。</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支持同步、异步模式。</a:t>
                      </a:r>
                      <a:endParaRPr lang="zh-CN" altLang="en-US" sz="1400" baseline="0" dirty="0">
                        <a:latin typeface="Huawei Sans" panose="020C0503030203020204" pitchFamily="34" charset="0"/>
                        <a:ea typeface="方正兰亭黑简体" panose="02000000000000000000" pitchFamily="2" charset="-122"/>
                      </a:endParaRPr>
                    </a:p>
                  </a:txBody>
                  <a:tcPr marL="89160" marR="89160" marT="44580" marB="44580" anchor="ctr"/>
                </a:tc>
                <a:extLst>
                  <a:ext uri="{0D108BD9-81ED-4DB2-BD59-A6C34878D82A}">
                    <a16:rowId xmlns:a16="http://schemas.microsoft.com/office/drawing/2014/main" val="10004"/>
                  </a:ext>
                </a:extLst>
              </a:tr>
              <a:tr h="821823">
                <a:tc vMerge="1">
                  <a:txBody>
                    <a:bodyPr/>
                    <a:lstStyle/>
                    <a:p>
                      <a:endParaRPr lang="zh-CN" altLang="en-US" sz="1200" dirty="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200" baseline="0" dirty="0">
                          <a:latin typeface="Huawei Sans" panose="020C0503030203020204" pitchFamily="34" charset="0"/>
                          <a:ea typeface="方正兰亭黑简体" panose="02000000000000000000" pitchFamily="2" charset="-122"/>
                        </a:rPr>
                        <a:t>AES</a:t>
                      </a:r>
                      <a:endParaRPr lang="zh-CN" altLang="en-US" sz="1200" baseline="0" dirty="0">
                        <a:latin typeface="Huawei Sans" panose="020C0503030203020204" pitchFamily="34" charset="0"/>
                        <a:ea typeface="方正兰亭黑简体" panose="02000000000000000000" pitchFamily="2" charset="-122"/>
                      </a:endParaRPr>
                    </a:p>
                  </a:txBody>
                  <a:tcPr marL="89160" marR="89160" marT="44580" marB="44580"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AES-ECB/AES-CBC/AES-CTR/AES-XTS</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NIST FIPS-197</a:t>
                      </a:r>
                      <a:r>
                        <a:rPr lang="zh-CN" altLang="en-US" sz="1400" u="none" strike="noStrike" kern="1200" baseline="0" dirty="0">
                          <a:latin typeface="Huawei Sans" panose="020C0503030203020204" pitchFamily="34" charset="0"/>
                          <a:ea typeface="方正兰亭黑简体" panose="02000000000000000000" pitchFamily="2" charset="-122"/>
                        </a:rPr>
                        <a:t>标准规范。</a:t>
                      </a:r>
                    </a:p>
                    <a:p>
                      <a:pPr>
                        <a:lnSpc>
                          <a:spcPct val="110000"/>
                        </a:lnSpc>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a:t>
                      </a:r>
                      <a:r>
                        <a:rPr lang="zh-CN" altLang="en-US" sz="1400" u="none" strike="noStrike" kern="1200" baseline="0" dirty="0">
                          <a:latin typeface="Huawei Sans" panose="020C0503030203020204" pitchFamily="34" charset="0"/>
                          <a:ea typeface="方正兰亭黑简体" panose="02000000000000000000" pitchFamily="2" charset="-122"/>
                        </a:rPr>
                        <a:t>最大带宽</a:t>
                      </a:r>
                      <a:r>
                        <a:rPr lang="en-US" altLang="zh-CN" sz="1400" u="none" strike="noStrike" kern="1200" baseline="0" dirty="0">
                          <a:latin typeface="Huawei Sans" panose="020C0503030203020204" pitchFamily="34" charset="0"/>
                          <a:ea typeface="方正兰亭黑简体" panose="02000000000000000000" pitchFamily="2" charset="-122"/>
                        </a:rPr>
                        <a:t>60Gbps</a:t>
                      </a:r>
                      <a:r>
                        <a:rPr lang="zh-CN" altLang="en-US" sz="1400" u="none" strike="noStrike" kern="1200" baseline="0" dirty="0">
                          <a:latin typeface="Huawei Sans" panose="020C0503030203020204" pitchFamily="34" charset="0"/>
                          <a:ea typeface="方正兰亭黑简体" panose="02000000000000000000" pitchFamily="2" charset="-122"/>
                        </a:rPr>
                        <a:t>。支持同步、异步模式。</a:t>
                      </a:r>
                    </a:p>
                  </a:txBody>
                  <a:tcPr marL="89160" marR="89160" marT="44580" marB="44580" anchor="ctr"/>
                </a:tc>
                <a:extLst>
                  <a:ext uri="{0D108BD9-81ED-4DB2-BD59-A6C34878D82A}">
                    <a16:rowId xmlns:a16="http://schemas.microsoft.com/office/drawing/2014/main" val="10005"/>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0164B074-3510-9243-3390-ACCF8B2D55BA}"/>
                  </a:ext>
                </a:extLst>
              </p14:cNvPr>
              <p14:cNvContentPartPr/>
              <p14:nvPr/>
            </p14:nvContentPartPr>
            <p14:xfrm>
              <a:off x="957240" y="3602880"/>
              <a:ext cx="640080" cy="322200"/>
            </p14:xfrm>
          </p:contentPart>
        </mc:Choice>
        <mc:Fallback>
          <p:pic>
            <p:nvPicPr>
              <p:cNvPr id="2" name="墨迹 1">
                <a:extLst>
                  <a:ext uri="{FF2B5EF4-FFF2-40B4-BE49-F238E27FC236}">
                    <a16:creationId xmlns:a16="http://schemas.microsoft.com/office/drawing/2014/main" id="{0164B074-3510-9243-3390-ACCF8B2D55BA}"/>
                  </a:ext>
                </a:extLst>
              </p:cNvPr>
              <p:cNvPicPr/>
              <p:nvPr/>
            </p:nvPicPr>
            <p:blipFill>
              <a:blip r:embed="rId3"/>
              <a:stretch>
                <a:fillRect/>
              </a:stretch>
            </p:blipFill>
            <p:spPr>
              <a:xfrm>
                <a:off x="947880" y="3593520"/>
                <a:ext cx="658800" cy="340920"/>
              </a:xfrm>
              <a:prstGeom prst="rect">
                <a:avLst/>
              </a:prstGeom>
            </p:spPr>
          </p:pic>
        </mc:Fallback>
      </mc:AlternateContent>
    </p:spTree>
    <p:extLst>
      <p:ext uri="{BB962C8B-B14F-4D97-AF65-F5344CB8AC3E}">
        <p14:creationId xmlns:p14="http://schemas.microsoft.com/office/powerpoint/2010/main" val="438083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鲲鹏</a:t>
            </a:r>
            <a:r>
              <a:rPr lang="en-US" altLang="zh-CN" dirty="0"/>
              <a:t>920</a:t>
            </a:r>
            <a:r>
              <a:rPr lang="zh-CN" altLang="zh-CN" dirty="0"/>
              <a:t>系列</a:t>
            </a:r>
            <a:r>
              <a:rPr lang="zh-CN" altLang="en-US" dirty="0"/>
              <a:t>芯片</a:t>
            </a:r>
            <a:r>
              <a:rPr lang="en-US" altLang="zh-CN" dirty="0"/>
              <a:t>——</a:t>
            </a:r>
            <a:r>
              <a:rPr lang="zh-CN" altLang="zh-CN" dirty="0"/>
              <a:t>加速器引擎功能</a:t>
            </a:r>
            <a:r>
              <a:rPr lang="en-US" altLang="zh-CN" dirty="0"/>
              <a:t> (2)</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029105163"/>
              </p:ext>
            </p:extLst>
          </p:nvPr>
        </p:nvGraphicFramePr>
        <p:xfrm>
          <a:off x="731836" y="1278741"/>
          <a:ext cx="10728326" cy="3134264"/>
        </p:xfrm>
        <a:graphic>
          <a:graphicData uri="http://schemas.openxmlformats.org/drawingml/2006/table">
            <a:tbl>
              <a:tblPr firstRow="1" bandRow="1">
                <a:tableStyleId>{912C8C85-51F0-491E-9774-3900AFEF0FD7}</a:tableStyleId>
              </a:tblPr>
              <a:tblGrid>
                <a:gridCol w="1353653">
                  <a:extLst>
                    <a:ext uri="{9D8B030D-6E8A-4147-A177-3AD203B41FA5}">
                      <a16:colId xmlns:a16="http://schemas.microsoft.com/office/drawing/2014/main" val="20000"/>
                    </a:ext>
                  </a:extLst>
                </a:gridCol>
                <a:gridCol w="732308">
                  <a:extLst>
                    <a:ext uri="{9D8B030D-6E8A-4147-A177-3AD203B41FA5}">
                      <a16:colId xmlns:a16="http://schemas.microsoft.com/office/drawing/2014/main" val="20001"/>
                    </a:ext>
                  </a:extLst>
                </a:gridCol>
                <a:gridCol w="8642365">
                  <a:extLst>
                    <a:ext uri="{9D8B030D-6E8A-4147-A177-3AD203B41FA5}">
                      <a16:colId xmlns:a16="http://schemas.microsoft.com/office/drawing/2014/main" val="20002"/>
                    </a:ext>
                  </a:extLst>
                </a:gridCol>
              </a:tblGrid>
              <a:tr h="432009">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baseline="0" dirty="0">
                          <a:latin typeface="Huawei Sans" panose="020C0503030203020204" pitchFamily="34" charset="0"/>
                          <a:ea typeface="方正兰亭黑简体" panose="02000000000000000000" pitchFamily="2" charset="-122"/>
                        </a:rPr>
                        <a:t>组件</a:t>
                      </a:r>
                    </a:p>
                  </a:txBody>
                  <a:tcPr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baseline="0" dirty="0">
                          <a:latin typeface="Huawei Sans" panose="020C0503030203020204" pitchFamily="34" charset="0"/>
                          <a:ea typeface="方正兰亭黑简体" panose="02000000000000000000" pitchFamily="2" charset="-122"/>
                        </a:rPr>
                        <a:t>算法</a:t>
                      </a:r>
                    </a:p>
                  </a:txBody>
                  <a:tcPr anchor="ctr">
                    <a:solidFill>
                      <a:srgbClr val="0B9CE5"/>
                    </a:solidFill>
                  </a:tcPr>
                </a:tc>
                <a:tc>
                  <a:txBody>
                    <a:bodyPr/>
                    <a:lstStyle>
                      <a:lvl1pPr marL="0" algn="l" defTabSz="914400" rtl="0" eaLnBrk="1" latinLnBrk="0" hangingPunct="1">
                        <a:defRPr sz="1800" b="1" kern="1200">
                          <a:solidFill>
                            <a:schemeClr val="lt1"/>
                          </a:solidFill>
                          <a:latin typeface="FrutigerNext LT Medium"/>
                          <a:ea typeface="华文细黑"/>
                          <a:cs typeface="宋体"/>
                        </a:defRPr>
                      </a:lvl1pPr>
                      <a:lvl2pPr marL="457200" algn="l" defTabSz="914400" rtl="0" eaLnBrk="1" latinLnBrk="0" hangingPunct="1">
                        <a:defRPr sz="1800" b="1" kern="1200">
                          <a:solidFill>
                            <a:schemeClr val="lt1"/>
                          </a:solidFill>
                          <a:latin typeface="FrutigerNext LT Medium"/>
                          <a:ea typeface="华文细黑"/>
                          <a:cs typeface="宋体"/>
                        </a:defRPr>
                      </a:lvl2pPr>
                      <a:lvl3pPr marL="914400" algn="l" defTabSz="914400" rtl="0" eaLnBrk="1" latinLnBrk="0" hangingPunct="1">
                        <a:defRPr sz="1800" b="1" kern="1200">
                          <a:solidFill>
                            <a:schemeClr val="lt1"/>
                          </a:solidFill>
                          <a:latin typeface="FrutigerNext LT Medium"/>
                          <a:ea typeface="华文细黑"/>
                          <a:cs typeface="宋体"/>
                        </a:defRPr>
                      </a:lvl3pPr>
                      <a:lvl4pPr marL="1371600" algn="l" defTabSz="914400" rtl="0" eaLnBrk="1" latinLnBrk="0" hangingPunct="1">
                        <a:defRPr sz="1800" b="1" kern="1200">
                          <a:solidFill>
                            <a:schemeClr val="lt1"/>
                          </a:solidFill>
                          <a:latin typeface="FrutigerNext LT Medium"/>
                          <a:ea typeface="华文细黑"/>
                          <a:cs typeface="宋体"/>
                        </a:defRPr>
                      </a:lvl4pPr>
                      <a:lvl5pPr marL="1828800" algn="l" defTabSz="914400" rtl="0" eaLnBrk="1" latinLnBrk="0" hangingPunct="1">
                        <a:defRPr sz="1800" b="1" kern="1200">
                          <a:solidFill>
                            <a:schemeClr val="lt1"/>
                          </a:solidFill>
                          <a:latin typeface="FrutigerNext LT Medium"/>
                          <a:ea typeface="华文细黑"/>
                          <a:cs typeface="宋体"/>
                        </a:defRPr>
                      </a:lvl5pPr>
                      <a:lvl6pPr marL="2286000" algn="l" defTabSz="914400" rtl="0" eaLnBrk="1" latinLnBrk="0" hangingPunct="1">
                        <a:defRPr sz="1800" b="1" kern="1200">
                          <a:solidFill>
                            <a:schemeClr val="lt1"/>
                          </a:solidFill>
                          <a:latin typeface="FrutigerNext LT Medium"/>
                          <a:ea typeface="华文细黑"/>
                          <a:cs typeface="宋体"/>
                        </a:defRPr>
                      </a:lvl6pPr>
                      <a:lvl7pPr marL="2743200" algn="l" defTabSz="914400" rtl="0" eaLnBrk="1" latinLnBrk="0" hangingPunct="1">
                        <a:defRPr sz="1800" b="1" kern="1200">
                          <a:solidFill>
                            <a:schemeClr val="lt1"/>
                          </a:solidFill>
                          <a:latin typeface="FrutigerNext LT Medium"/>
                          <a:ea typeface="华文细黑"/>
                          <a:cs typeface="宋体"/>
                        </a:defRPr>
                      </a:lvl7pPr>
                      <a:lvl8pPr marL="3200400" algn="l" defTabSz="914400" rtl="0" eaLnBrk="1" latinLnBrk="0" hangingPunct="1">
                        <a:defRPr sz="1800" b="1" kern="1200">
                          <a:solidFill>
                            <a:schemeClr val="lt1"/>
                          </a:solidFill>
                          <a:latin typeface="FrutigerNext LT Medium"/>
                          <a:ea typeface="华文细黑"/>
                          <a:cs typeface="宋体"/>
                        </a:defRPr>
                      </a:lvl8pPr>
                      <a:lvl9pPr marL="3657600" algn="l" defTabSz="914400" rtl="0" eaLnBrk="1" latinLnBrk="0" hangingPunct="1">
                        <a:defRPr sz="1800" b="1" kern="1200">
                          <a:solidFill>
                            <a:schemeClr val="lt1"/>
                          </a:solidFill>
                          <a:latin typeface="FrutigerNext LT Medium"/>
                          <a:ea typeface="华文细黑"/>
                          <a:cs typeface="宋体"/>
                        </a:defRPr>
                      </a:lvl9pPr>
                    </a:lstStyle>
                    <a:p>
                      <a:pPr algn="ctr"/>
                      <a:r>
                        <a:rPr lang="zh-CN" altLang="en-US" baseline="0" dirty="0">
                          <a:latin typeface="Huawei Sans" panose="020C0503030203020204" pitchFamily="34" charset="0"/>
                          <a:ea typeface="方正兰亭黑简体" panose="02000000000000000000" pitchFamily="2" charset="-122"/>
                        </a:rPr>
                        <a:t>规格描述</a:t>
                      </a:r>
                    </a:p>
                  </a:txBody>
                  <a:tcPr anchor="ctr">
                    <a:solidFill>
                      <a:srgbClr val="0B9CE5"/>
                    </a:solidFill>
                  </a:tcPr>
                </a:tc>
                <a:extLst>
                  <a:ext uri="{0D108BD9-81ED-4DB2-BD59-A6C34878D82A}">
                    <a16:rowId xmlns:a16="http://schemas.microsoft.com/office/drawing/2014/main" val="10000"/>
                  </a:ext>
                </a:extLst>
              </a:tr>
              <a:tr h="962950">
                <a:tc rowSpan="2">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en-US" altLang="zh-CN" sz="1400" u="none" strike="noStrike" kern="1200" baseline="0" dirty="0">
                          <a:latin typeface="Huawei Sans" panose="020C0503030203020204" pitchFamily="34" charset="0"/>
                          <a:ea typeface="方正兰亭黑简体" panose="02000000000000000000" pitchFamily="2" charset="-122"/>
                        </a:rPr>
                        <a:t>Zlib</a:t>
                      </a:r>
                      <a:r>
                        <a:rPr lang="zh-CN" altLang="en-US" sz="1400" u="none" strike="noStrike" kern="1200" baseline="0" dirty="0">
                          <a:latin typeface="Huawei Sans" panose="020C0503030203020204" pitchFamily="34" charset="0"/>
                          <a:ea typeface="方正兰亭黑简体" panose="02000000000000000000" pitchFamily="2" charset="-122"/>
                        </a:rPr>
                        <a:t>库</a:t>
                      </a:r>
                      <a:endParaRPr lang="zh-CN" altLang="en-US" sz="105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400" baseline="0" dirty="0">
                          <a:latin typeface="Huawei Sans" panose="020C0503030203020204" pitchFamily="34" charset="0"/>
                          <a:ea typeface="方正兰亭黑简体" panose="02000000000000000000" pitchFamily="2" charset="-122"/>
                        </a:rPr>
                        <a:t>ZLIB</a:t>
                      </a:r>
                      <a:endParaRPr lang="zh-CN" altLang="en-US" sz="140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400" baseline="0" dirty="0">
                          <a:latin typeface="Huawei Sans" panose="020C0503030203020204" pitchFamily="34" charset="0"/>
                          <a:ea typeface="方正兰亭黑简体" panose="02000000000000000000" pitchFamily="2" charset="-122"/>
                        </a:rPr>
                        <a:t>支持</a:t>
                      </a:r>
                      <a:r>
                        <a:rPr lang="en-US" altLang="zh-CN" sz="1400" baseline="0" dirty="0">
                          <a:latin typeface="Huawei Sans" panose="020C0503030203020204" pitchFamily="34" charset="0"/>
                          <a:ea typeface="方正兰亭黑简体" panose="02000000000000000000" pitchFamily="2" charset="-122"/>
                        </a:rPr>
                        <a:t>ZLIB</a:t>
                      </a:r>
                      <a:r>
                        <a:rPr lang="zh-CN" altLang="en-US" sz="1400" baseline="0" dirty="0">
                          <a:latin typeface="Huawei Sans" panose="020C0503030203020204" pitchFamily="34" charset="0"/>
                          <a:ea typeface="方正兰亭黑简体" panose="02000000000000000000" pitchFamily="2" charset="-122"/>
                        </a:rPr>
                        <a:t>数据格式，符合</a:t>
                      </a:r>
                      <a:r>
                        <a:rPr lang="en-US" altLang="zh-CN" sz="1400" baseline="0" dirty="0">
                          <a:latin typeface="Huawei Sans" panose="020C0503030203020204" pitchFamily="34" charset="0"/>
                          <a:ea typeface="方正兰亭黑简体" panose="02000000000000000000" pitchFamily="2" charset="-122"/>
                        </a:rPr>
                        <a:t>RFC1950</a:t>
                      </a:r>
                      <a:r>
                        <a:rPr lang="zh-CN" altLang="en-US" sz="1400" baseline="0" dirty="0">
                          <a:latin typeface="Huawei Sans" panose="020C0503030203020204" pitchFamily="34" charset="0"/>
                          <a:ea typeface="方正兰亭黑简体" panose="02000000000000000000" pitchFamily="2" charset="-122"/>
                        </a:rPr>
                        <a:t>标准规范。</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a:latin typeface="Huawei Sans" panose="020C0503030203020204" pitchFamily="34" charset="0"/>
                          <a:ea typeface="方正兰亭黑简体" panose="02000000000000000000" pitchFamily="2" charset="-122"/>
                        </a:rPr>
                        <a:t>单处理器</a:t>
                      </a:r>
                      <a:r>
                        <a:rPr lang="en-US" altLang="zh-CN" sz="1400" baseline="0" dirty="0">
                          <a:latin typeface="Huawei Sans" panose="020C0503030203020204" pitchFamily="34" charset="0"/>
                          <a:ea typeface="方正兰亭黑简体" panose="02000000000000000000" pitchFamily="2" charset="-122"/>
                        </a:rPr>
                        <a:t>(Kunpeng 920)</a:t>
                      </a:r>
                      <a:r>
                        <a:rPr lang="zh-CN" altLang="en-US" sz="1400" baseline="0" dirty="0">
                          <a:latin typeface="Huawei Sans" panose="020C0503030203020204" pitchFamily="34" charset="0"/>
                          <a:ea typeface="方正兰亭黑简体" panose="02000000000000000000" pitchFamily="2" charset="-122"/>
                        </a:rPr>
                        <a:t>最大压缩带宽</a:t>
                      </a:r>
                      <a:r>
                        <a:rPr lang="en-US" altLang="zh-CN" sz="1400" baseline="0" dirty="0">
                          <a:latin typeface="Huawei Sans" panose="020C0503030203020204" pitchFamily="34" charset="0"/>
                          <a:ea typeface="方正兰亭黑简体" panose="02000000000000000000" pitchFamily="2" charset="-122"/>
                        </a:rPr>
                        <a:t>7GB/s</a:t>
                      </a:r>
                      <a:r>
                        <a:rPr lang="zh-CN" altLang="en-US" sz="1400" baseline="0" dirty="0">
                          <a:latin typeface="Huawei Sans" panose="020C0503030203020204" pitchFamily="34" charset="0"/>
                          <a:ea typeface="方正兰亭黑简体" panose="02000000000000000000" pitchFamily="2" charset="-122"/>
                        </a:rPr>
                        <a:t>，静态</a:t>
                      </a:r>
                      <a:r>
                        <a:rPr lang="en-US" altLang="zh-CN" sz="1400" baseline="0" dirty="0">
                          <a:latin typeface="Huawei Sans" panose="020C0503030203020204" pitchFamily="34" charset="0"/>
                          <a:ea typeface="方正兰亭黑简体" panose="02000000000000000000" pitchFamily="2" charset="-122"/>
                        </a:rPr>
                        <a:t>Huffman</a:t>
                      </a:r>
                      <a:r>
                        <a:rPr lang="zh-CN" altLang="en-US" sz="1400" baseline="0" dirty="0">
                          <a:latin typeface="Huawei Sans" panose="020C0503030203020204" pitchFamily="34" charset="0"/>
                          <a:ea typeface="方正兰亭黑简体" panose="02000000000000000000" pitchFamily="2" charset="-122"/>
                        </a:rPr>
                        <a:t>解压最大带宽</a:t>
                      </a:r>
                      <a:r>
                        <a:rPr lang="en-US" altLang="zh-CN" sz="1400" baseline="0" dirty="0">
                          <a:latin typeface="Huawei Sans" panose="020C0503030203020204" pitchFamily="34" charset="0"/>
                          <a:ea typeface="方正兰亭黑简体" panose="02000000000000000000" pitchFamily="2" charset="-122"/>
                        </a:rPr>
                        <a:t>8GB/s</a:t>
                      </a:r>
                      <a:r>
                        <a:rPr lang="zh-CN" altLang="en-US" sz="1400" baseline="0" dirty="0">
                          <a:latin typeface="Huawei Sans" panose="020C0503030203020204" pitchFamily="34" charset="0"/>
                          <a:ea typeface="方正兰亭黑简体" panose="02000000000000000000" pitchFamily="2" charset="-122"/>
                        </a:rPr>
                        <a:t>。压缩率</a:t>
                      </a:r>
                      <a:r>
                        <a:rPr lang="en-US" altLang="zh-CN" sz="1400" baseline="0" dirty="0">
                          <a:latin typeface="Huawei Sans" panose="020C0503030203020204" pitchFamily="34" charset="0"/>
                          <a:ea typeface="方正兰亭黑简体" panose="02000000000000000000" pitchFamily="2" charset="-122"/>
                        </a:rPr>
                        <a:t>50%</a:t>
                      </a:r>
                      <a:r>
                        <a:rPr lang="zh-CN" altLang="en-US" sz="1400" baseline="0" dirty="0">
                          <a:latin typeface="Huawei Sans" panose="020C0503030203020204" pitchFamily="34" charset="0"/>
                          <a:ea typeface="方正兰亭黑简体" panose="02000000000000000000" pitchFamily="2" charset="-122"/>
                        </a:rPr>
                        <a:t>。支持同步模式。</a:t>
                      </a:r>
                    </a:p>
                  </a:txBody>
                  <a:tcPr/>
                </a:tc>
                <a:extLst>
                  <a:ext uri="{0D108BD9-81ED-4DB2-BD59-A6C34878D82A}">
                    <a16:rowId xmlns:a16="http://schemas.microsoft.com/office/drawing/2014/main" val="10001"/>
                  </a:ext>
                </a:extLst>
              </a:tr>
              <a:tr h="898238">
                <a:tc vMerge="1">
                  <a:txBody>
                    <a:bodyPr/>
                    <a:lstStyle/>
                    <a:p>
                      <a:endParaRPr lang="zh-CN" altLang="en-US" sz="1200">
                        <a:latin typeface="+mn-ea"/>
                        <a:ea typeface="+mn-ea"/>
                      </a:endParaRPr>
                    </a:p>
                  </a:txBody>
                  <a:tcP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400" baseline="0" dirty="0">
                          <a:latin typeface="Huawei Sans" panose="020C0503030203020204" pitchFamily="34" charset="0"/>
                          <a:ea typeface="方正兰亭黑简体" panose="02000000000000000000" pitchFamily="2" charset="-122"/>
                        </a:rPr>
                        <a:t>GZIP</a:t>
                      </a:r>
                      <a:endParaRPr lang="zh-CN" altLang="en-US" sz="140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GZIP</a:t>
                      </a:r>
                      <a:r>
                        <a:rPr lang="zh-CN" altLang="en-US" sz="1400" u="none" strike="noStrike" kern="1200" baseline="0" dirty="0">
                          <a:latin typeface="Huawei Sans" panose="020C0503030203020204" pitchFamily="34" charset="0"/>
                          <a:ea typeface="方正兰亭黑简体" panose="02000000000000000000" pitchFamily="2" charset="-122"/>
                        </a:rPr>
                        <a:t>数据格式，符合</a:t>
                      </a:r>
                      <a:r>
                        <a:rPr lang="en-US" altLang="zh-CN" sz="1400" u="none" strike="noStrike" kern="1200" baseline="0" dirty="0">
                          <a:latin typeface="Huawei Sans" panose="020C0503030203020204" pitchFamily="34" charset="0"/>
                          <a:ea typeface="方正兰亭黑简体" panose="02000000000000000000" pitchFamily="2" charset="-122"/>
                        </a:rPr>
                        <a:t>RFC1952</a:t>
                      </a:r>
                      <a:r>
                        <a:rPr lang="zh-CN" altLang="en-US" sz="1400" u="none" strike="noStrike" kern="1200" baseline="0" dirty="0">
                          <a:latin typeface="Huawei Sans" panose="020C0503030203020204" pitchFamily="34" charset="0"/>
                          <a:ea typeface="方正兰亭黑简体" panose="02000000000000000000" pitchFamily="2" charset="-122"/>
                        </a:rPr>
                        <a:t>标准规范。</a:t>
                      </a:r>
                      <a:endParaRPr lang="en-US" altLang="zh-CN" sz="1400" u="none" strike="noStrike" kern="1200" baseline="0" dirty="0">
                        <a:latin typeface="Huawei Sans" panose="020C0503030203020204" pitchFamily="34" charset="0"/>
                        <a:ea typeface="方正兰亭黑简体"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a:t>
                      </a:r>
                      <a:r>
                        <a:rPr lang="zh-CN" altLang="en-US" sz="1400" u="none" strike="noStrike" kern="1200" baseline="0" dirty="0">
                          <a:latin typeface="Huawei Sans" panose="020C0503030203020204" pitchFamily="34" charset="0"/>
                          <a:ea typeface="方正兰亭黑简体" panose="02000000000000000000" pitchFamily="2" charset="-122"/>
                        </a:rPr>
                        <a:t>最大压缩带宽</a:t>
                      </a:r>
                      <a:r>
                        <a:rPr lang="en-US" altLang="zh-CN" sz="1400" u="none" strike="noStrike" kern="1200" baseline="0" dirty="0">
                          <a:latin typeface="Huawei Sans" panose="020C0503030203020204" pitchFamily="34" charset="0"/>
                          <a:ea typeface="方正兰亭黑简体" panose="02000000000000000000" pitchFamily="2" charset="-122"/>
                        </a:rPr>
                        <a:t>7GB/s</a:t>
                      </a:r>
                      <a:r>
                        <a:rPr lang="zh-CN" altLang="en-US" sz="1400" u="none" strike="noStrike" kern="1200" baseline="0" dirty="0">
                          <a:latin typeface="Huawei Sans" panose="020C0503030203020204" pitchFamily="34" charset="0"/>
                          <a:ea typeface="方正兰亭黑简体" panose="02000000000000000000" pitchFamily="2" charset="-122"/>
                        </a:rPr>
                        <a:t>，静态</a:t>
                      </a:r>
                      <a:r>
                        <a:rPr lang="en-US" altLang="zh-CN" sz="1400" u="none" strike="noStrike" kern="1200" baseline="0" dirty="0">
                          <a:latin typeface="Huawei Sans" panose="020C0503030203020204" pitchFamily="34" charset="0"/>
                          <a:ea typeface="方正兰亭黑简体" panose="02000000000000000000" pitchFamily="2" charset="-122"/>
                        </a:rPr>
                        <a:t>Huffman</a:t>
                      </a:r>
                      <a:r>
                        <a:rPr lang="zh-CN" altLang="en-US" sz="1400" u="none" strike="noStrike" kern="1200" baseline="0" dirty="0">
                          <a:latin typeface="Huawei Sans" panose="020C0503030203020204" pitchFamily="34" charset="0"/>
                          <a:ea typeface="方正兰亭黑简体" panose="02000000000000000000" pitchFamily="2" charset="-122"/>
                        </a:rPr>
                        <a:t>解压最大带宽</a:t>
                      </a:r>
                      <a:r>
                        <a:rPr lang="en-US" altLang="zh-CN" sz="1400" u="none" strike="noStrike" kern="1200" baseline="0" dirty="0">
                          <a:latin typeface="Huawei Sans" panose="020C0503030203020204" pitchFamily="34" charset="0"/>
                          <a:ea typeface="方正兰亭黑简体" panose="02000000000000000000" pitchFamily="2" charset="-122"/>
                        </a:rPr>
                        <a:t>8GB/s</a:t>
                      </a:r>
                      <a:r>
                        <a:rPr lang="zh-CN" altLang="en-US" sz="1400" u="none" strike="noStrike" kern="1200" baseline="0" dirty="0">
                          <a:latin typeface="Huawei Sans" panose="020C0503030203020204" pitchFamily="34" charset="0"/>
                          <a:ea typeface="方正兰亭黑简体" panose="02000000000000000000" pitchFamily="2" charset="-122"/>
                        </a:rPr>
                        <a:t>。压缩率</a:t>
                      </a:r>
                      <a:r>
                        <a:rPr lang="en-US" altLang="zh-CN" sz="1400" u="none" strike="noStrike" kern="1200" baseline="0" dirty="0">
                          <a:latin typeface="Huawei Sans" panose="020C0503030203020204" pitchFamily="34" charset="0"/>
                          <a:ea typeface="方正兰亭黑简体" panose="02000000000000000000" pitchFamily="2" charset="-122"/>
                        </a:rPr>
                        <a:t>50%</a:t>
                      </a:r>
                      <a:r>
                        <a:rPr lang="zh-CN" altLang="en-US" sz="1400" u="none" strike="noStrike" kern="1200" baseline="0" dirty="0">
                          <a:latin typeface="Huawei Sans" panose="020C0503030203020204" pitchFamily="34" charset="0"/>
                          <a:ea typeface="方正兰亭黑简体" panose="02000000000000000000" pitchFamily="2" charset="-122"/>
                        </a:rPr>
                        <a:t>。支持同步模式。</a:t>
                      </a:r>
                    </a:p>
                  </a:txBody>
                  <a:tcPr/>
                </a:tc>
                <a:extLst>
                  <a:ext uri="{0D108BD9-81ED-4DB2-BD59-A6C34878D82A}">
                    <a16:rowId xmlns:a16="http://schemas.microsoft.com/office/drawing/2014/main" val="10002"/>
                  </a:ext>
                </a:extLst>
              </a:tr>
              <a:tr h="841067">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pPr algn="ctr"/>
                      <a:r>
                        <a:rPr lang="zh-CN" altLang="en-US" sz="1400" baseline="0" dirty="0">
                          <a:latin typeface="Huawei Sans" panose="020C0503030203020204" pitchFamily="34" charset="0"/>
                          <a:ea typeface="方正兰亭黑简体" panose="02000000000000000000" pitchFamily="2" charset="-122"/>
                        </a:rPr>
                        <a:t>内核</a:t>
                      </a:r>
                      <a:r>
                        <a:rPr lang="en-US" altLang="zh-CN" sz="1400" baseline="0" dirty="0">
                          <a:latin typeface="Huawei Sans" panose="020C0503030203020204" pitchFamily="34" charset="0"/>
                          <a:ea typeface="方正兰亭黑简体" panose="02000000000000000000" pitchFamily="2" charset="-122"/>
                        </a:rPr>
                        <a:t>Crypto</a:t>
                      </a:r>
                      <a:endParaRPr lang="zh-CN" altLang="en-US" sz="140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en-US" altLang="zh-CN" sz="1400" baseline="0" dirty="0">
                          <a:latin typeface="Huawei Sans" panose="020C0503030203020204" pitchFamily="34" charset="0"/>
                          <a:ea typeface="方正兰亭黑简体" panose="02000000000000000000" pitchFamily="2" charset="-122"/>
                        </a:rPr>
                        <a:t>SM4</a:t>
                      </a:r>
                      <a:endParaRPr lang="zh-CN" altLang="en-US" sz="1400" baseline="0" dirty="0">
                        <a:latin typeface="Huawei Sans" panose="020C0503030203020204" pitchFamily="34" charset="0"/>
                        <a:ea typeface="方正兰亭黑简体" panose="02000000000000000000" pitchFamily="2" charset="-122"/>
                      </a:endParaRPr>
                    </a:p>
                  </a:txBody>
                  <a:tcPr anchor="ctr"/>
                </a:tc>
                <a:tc>
                  <a:txBody>
                    <a:bodyPr/>
                    <a:lstStyle>
                      <a:lvl1pPr marL="0" algn="l" defTabSz="914400" rtl="0" eaLnBrk="1" latinLnBrk="0" hangingPunct="1">
                        <a:defRPr sz="1800" kern="1200">
                          <a:solidFill>
                            <a:schemeClr val="dk1"/>
                          </a:solidFill>
                          <a:latin typeface="FrutigerNext LT Medium"/>
                          <a:ea typeface="华文细黑"/>
                          <a:cs typeface="宋体"/>
                        </a:defRPr>
                      </a:lvl1pPr>
                      <a:lvl2pPr marL="457200" algn="l" defTabSz="914400" rtl="0" eaLnBrk="1" latinLnBrk="0" hangingPunct="1">
                        <a:defRPr sz="1800" kern="1200">
                          <a:solidFill>
                            <a:schemeClr val="dk1"/>
                          </a:solidFill>
                          <a:latin typeface="FrutigerNext LT Medium"/>
                          <a:ea typeface="华文细黑"/>
                          <a:cs typeface="宋体"/>
                        </a:defRPr>
                      </a:lvl2pPr>
                      <a:lvl3pPr marL="914400" algn="l" defTabSz="914400" rtl="0" eaLnBrk="1" latinLnBrk="0" hangingPunct="1">
                        <a:defRPr sz="1800" kern="1200">
                          <a:solidFill>
                            <a:schemeClr val="dk1"/>
                          </a:solidFill>
                          <a:latin typeface="FrutigerNext LT Medium"/>
                          <a:ea typeface="华文细黑"/>
                          <a:cs typeface="宋体"/>
                        </a:defRPr>
                      </a:lvl3pPr>
                      <a:lvl4pPr marL="1371600" algn="l" defTabSz="914400" rtl="0" eaLnBrk="1" latinLnBrk="0" hangingPunct="1">
                        <a:defRPr sz="1800" kern="1200">
                          <a:solidFill>
                            <a:schemeClr val="dk1"/>
                          </a:solidFill>
                          <a:latin typeface="FrutigerNext LT Medium"/>
                          <a:ea typeface="华文细黑"/>
                          <a:cs typeface="宋体"/>
                        </a:defRPr>
                      </a:lvl4pPr>
                      <a:lvl5pPr marL="1828800" algn="l" defTabSz="914400" rtl="0" eaLnBrk="1" latinLnBrk="0" hangingPunct="1">
                        <a:defRPr sz="1800" kern="1200">
                          <a:solidFill>
                            <a:schemeClr val="dk1"/>
                          </a:solidFill>
                          <a:latin typeface="FrutigerNext LT Medium"/>
                          <a:ea typeface="华文细黑"/>
                          <a:cs typeface="宋体"/>
                        </a:defRPr>
                      </a:lvl5pPr>
                      <a:lvl6pPr marL="2286000" algn="l" defTabSz="914400" rtl="0" eaLnBrk="1" latinLnBrk="0" hangingPunct="1">
                        <a:defRPr sz="1800" kern="1200">
                          <a:solidFill>
                            <a:schemeClr val="dk1"/>
                          </a:solidFill>
                          <a:latin typeface="FrutigerNext LT Medium"/>
                          <a:ea typeface="华文细黑"/>
                          <a:cs typeface="宋体"/>
                        </a:defRPr>
                      </a:lvl6pPr>
                      <a:lvl7pPr marL="2743200" algn="l" defTabSz="914400" rtl="0" eaLnBrk="1" latinLnBrk="0" hangingPunct="1">
                        <a:defRPr sz="1800" kern="1200">
                          <a:solidFill>
                            <a:schemeClr val="dk1"/>
                          </a:solidFill>
                          <a:latin typeface="FrutigerNext LT Medium"/>
                          <a:ea typeface="华文细黑"/>
                          <a:cs typeface="宋体"/>
                        </a:defRPr>
                      </a:lvl7pPr>
                      <a:lvl8pPr marL="3200400" algn="l" defTabSz="914400" rtl="0" eaLnBrk="1" latinLnBrk="0" hangingPunct="1">
                        <a:defRPr sz="1800" kern="1200">
                          <a:solidFill>
                            <a:schemeClr val="dk1"/>
                          </a:solidFill>
                          <a:latin typeface="FrutigerNext LT Medium"/>
                          <a:ea typeface="华文细黑"/>
                          <a:cs typeface="宋体"/>
                        </a:defRPr>
                      </a:lvl8pPr>
                      <a:lvl9pPr marL="3657600" algn="l" defTabSz="914400" rtl="0" eaLnBrk="1" latinLnBrk="0" hangingPunct="1">
                        <a:defRPr sz="1800" kern="1200">
                          <a:solidFill>
                            <a:schemeClr val="dk1"/>
                          </a:solidFill>
                          <a:latin typeface="FrutigerNext LT Medium"/>
                          <a:ea typeface="华文细黑"/>
                          <a:cs typeface="宋体"/>
                        </a:defRPr>
                      </a:lvl9pPr>
                    </a:lstStyle>
                    <a:p>
                      <a:r>
                        <a:rPr lang="zh-CN" altLang="en-US" sz="1400" u="none" strike="noStrike" kern="1200" baseline="0" dirty="0">
                          <a:latin typeface="Huawei Sans" panose="020C0503030203020204" pitchFamily="34" charset="0"/>
                          <a:ea typeface="方正兰亭黑简体" panose="02000000000000000000" pitchFamily="2" charset="-122"/>
                        </a:rPr>
                        <a:t>支持</a:t>
                      </a:r>
                      <a:r>
                        <a:rPr lang="en-US" altLang="zh-CN" sz="1400" u="none" strike="noStrike" kern="1200" baseline="0" dirty="0">
                          <a:latin typeface="Huawei Sans" panose="020C0503030203020204" pitchFamily="34" charset="0"/>
                          <a:ea typeface="方正兰亭黑简体" panose="02000000000000000000" pitchFamily="2" charset="-122"/>
                        </a:rPr>
                        <a:t>SM4-XTS</a:t>
                      </a:r>
                      <a:r>
                        <a:rPr lang="zh-CN" altLang="en-US" sz="1400" u="none" strike="noStrike" kern="1200" baseline="0" dirty="0">
                          <a:latin typeface="Huawei Sans" panose="020C0503030203020204" pitchFamily="34" charset="0"/>
                          <a:ea typeface="方正兰亭黑简体" panose="02000000000000000000" pitchFamily="2" charset="-122"/>
                        </a:rPr>
                        <a:t>，符合</a:t>
                      </a:r>
                      <a:r>
                        <a:rPr lang="en-US" altLang="zh-CN" sz="1400" u="none" strike="noStrike" kern="1200" baseline="0" dirty="0">
                          <a:latin typeface="Huawei Sans" panose="020C0503030203020204" pitchFamily="34" charset="0"/>
                          <a:ea typeface="方正兰亭黑简体" panose="02000000000000000000" pitchFamily="2" charset="-122"/>
                        </a:rPr>
                        <a:t>GM/T 0002-2012</a:t>
                      </a:r>
                      <a:r>
                        <a:rPr lang="zh-CN" altLang="en-US" sz="1400" u="none" strike="noStrike" kern="1200" baseline="0" dirty="0">
                          <a:latin typeface="Huawei Sans" panose="020C0503030203020204" pitchFamily="34" charset="0"/>
                          <a:ea typeface="方正兰亭黑简体" panose="02000000000000000000" pitchFamily="2" charset="-122"/>
                        </a:rPr>
                        <a:t>规范。</a:t>
                      </a:r>
                    </a:p>
                    <a:p>
                      <a:r>
                        <a:rPr lang="zh-CN" altLang="en-US" sz="1400" u="none" strike="noStrike" kern="1200" baseline="0" dirty="0">
                          <a:latin typeface="Huawei Sans" panose="020C0503030203020204" pitchFamily="34" charset="0"/>
                          <a:ea typeface="方正兰亭黑简体" panose="02000000000000000000" pitchFamily="2" charset="-122"/>
                        </a:rPr>
                        <a:t>单处理器</a:t>
                      </a:r>
                      <a:r>
                        <a:rPr lang="en-US" altLang="zh-CN" sz="1400" u="none" strike="noStrike" kern="1200" baseline="0" dirty="0">
                          <a:latin typeface="Huawei Sans" panose="020C0503030203020204" pitchFamily="34" charset="0"/>
                          <a:ea typeface="方正兰亭黑简体" panose="02000000000000000000" pitchFamily="2" charset="-122"/>
                        </a:rPr>
                        <a:t>(Kunpeng 920)</a:t>
                      </a:r>
                      <a:r>
                        <a:rPr lang="zh-CN" altLang="en-US" sz="1400" u="none" strike="noStrike" kern="1200" baseline="0" dirty="0">
                          <a:latin typeface="Huawei Sans" panose="020C0503030203020204" pitchFamily="34" charset="0"/>
                          <a:ea typeface="方正兰亭黑简体" panose="02000000000000000000" pitchFamily="2" charset="-122"/>
                        </a:rPr>
                        <a:t>最大带宽</a:t>
                      </a:r>
                      <a:r>
                        <a:rPr lang="en-US" altLang="zh-CN" sz="1400" u="none" strike="noStrike" kern="1200" baseline="0" dirty="0">
                          <a:latin typeface="Huawei Sans" panose="020C0503030203020204" pitchFamily="34" charset="0"/>
                          <a:ea typeface="方正兰亭黑简体" panose="02000000000000000000" pitchFamily="2" charset="-122"/>
                        </a:rPr>
                        <a:t>30Gbps</a:t>
                      </a:r>
                      <a:r>
                        <a:rPr lang="zh-CN" altLang="en-US" sz="1400" u="none" strike="noStrike" kern="1200" baseline="0" dirty="0">
                          <a:latin typeface="Huawei Sans" panose="020C0503030203020204" pitchFamily="34" charset="0"/>
                          <a:ea typeface="方正兰亭黑简体" panose="02000000000000000000" pitchFamily="2" charset="-122"/>
                        </a:rPr>
                        <a:t>。支持异步模式。</a:t>
                      </a:r>
                      <a:endParaRPr lang="zh-CN" altLang="en-US" sz="1400" b="1" baseline="0" dirty="0">
                        <a:solidFill>
                          <a:srgbClr val="FF0000"/>
                        </a:solidFill>
                        <a:latin typeface="Huawei Sans" panose="020C0503030203020204" pitchFamily="34" charset="0"/>
                        <a:ea typeface="方正兰亭黑简体" panose="02000000000000000000" pitchFamily="2" charset="-122"/>
                      </a:endParaRPr>
                    </a:p>
                  </a:txBody>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3263C467-7B0E-D379-9413-23AFF6D8E2B5}"/>
                  </a:ext>
                </a:extLst>
              </p14:cNvPr>
              <p14:cNvContentPartPr/>
              <p14:nvPr/>
            </p14:nvContentPartPr>
            <p14:xfrm>
              <a:off x="1233720" y="2441160"/>
              <a:ext cx="420120" cy="327600"/>
            </p14:xfrm>
          </p:contentPart>
        </mc:Choice>
        <mc:Fallback>
          <p:pic>
            <p:nvPicPr>
              <p:cNvPr id="3" name="墨迹 2">
                <a:extLst>
                  <a:ext uri="{FF2B5EF4-FFF2-40B4-BE49-F238E27FC236}">
                    <a16:creationId xmlns:a16="http://schemas.microsoft.com/office/drawing/2014/main" id="{3263C467-7B0E-D379-9413-23AFF6D8E2B5}"/>
                  </a:ext>
                </a:extLst>
              </p:cNvPr>
              <p:cNvPicPr/>
              <p:nvPr/>
            </p:nvPicPr>
            <p:blipFill>
              <a:blip r:embed="rId3"/>
              <a:stretch>
                <a:fillRect/>
              </a:stretch>
            </p:blipFill>
            <p:spPr>
              <a:xfrm>
                <a:off x="1224360" y="2431800"/>
                <a:ext cx="438840" cy="346320"/>
              </a:xfrm>
              <a:prstGeom prst="rect">
                <a:avLst/>
              </a:prstGeom>
            </p:spPr>
          </p:pic>
        </mc:Fallback>
      </mc:AlternateContent>
    </p:spTree>
    <p:extLst>
      <p:ext uri="{BB962C8B-B14F-4D97-AF65-F5344CB8AC3E}">
        <p14:creationId xmlns:p14="http://schemas.microsoft.com/office/powerpoint/2010/main" val="3808031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968470" y="1753940"/>
            <a:ext cx="10440524" cy="3490636"/>
            <a:chOff x="-875535" y="1314873"/>
            <a:chExt cx="12363597" cy="4133589"/>
          </a:xfrm>
        </p:grpSpPr>
        <p:sp>
          <p:nvSpPr>
            <p:cNvPr id="5" name="矩形 4"/>
            <p:cNvSpPr/>
            <p:nvPr/>
          </p:nvSpPr>
          <p:spPr>
            <a:xfrm>
              <a:off x="2280262" y="1314873"/>
              <a:ext cx="2961674" cy="628706"/>
            </a:xfrm>
            <a:prstGeom prst="rect">
              <a:avLst/>
            </a:prstGeom>
          </p:spPr>
          <p:txBody>
            <a:bodyPr wrap="none">
              <a:spAutoFit/>
            </a:bodyPr>
            <a:lstStyle/>
            <a:p>
              <a:pPr defTabSz="914113"/>
              <a:r>
                <a:rPr lang="en-US" altLang="zh-CN" sz="1200" dirty="0">
                  <a:solidFill>
                    <a:srgbClr val="1D1D1A"/>
                  </a:solidFill>
                  <a:latin typeface="Huawei Sans" panose="020C0503030203020204" pitchFamily="34" charset="0"/>
                  <a:ea typeface="方正兰亭黑简体" panose="02000000000000000000" pitchFamily="2" charset="-122"/>
                </a:rPr>
                <a:t>SPECint®_rate_base2006</a:t>
              </a:r>
              <a:r>
                <a:rPr lang="zh-CN" altLang="en-US" sz="1200" dirty="0">
                  <a:solidFill>
                    <a:srgbClr val="1D1D1A"/>
                  </a:solidFill>
                  <a:latin typeface="Huawei Sans" panose="020C0503030203020204" pitchFamily="34" charset="0"/>
                  <a:ea typeface="方正兰亭黑简体" panose="02000000000000000000" pitchFamily="2" charset="-122"/>
                </a:rPr>
                <a:t>评测跑分</a:t>
              </a:r>
              <a:endParaRPr lang="en-US" altLang="zh-CN" sz="1200" dirty="0">
                <a:solidFill>
                  <a:srgbClr val="1D1D1A"/>
                </a:solidFill>
                <a:latin typeface="Huawei Sans" panose="020C0503030203020204" pitchFamily="34" charset="0"/>
                <a:ea typeface="方正兰亭黑简体" panose="02000000000000000000" pitchFamily="2" charset="-122"/>
              </a:endParaRPr>
            </a:p>
            <a:p>
              <a:pPr algn="ctr" defTabSz="914113">
                <a:lnSpc>
                  <a:spcPct val="150000"/>
                </a:lnSpc>
              </a:pPr>
              <a:r>
                <a:rPr lang="zh-CN" altLang="en-US" sz="1200" dirty="0">
                  <a:solidFill>
                    <a:srgbClr val="1D1D1A"/>
                  </a:solidFill>
                  <a:latin typeface="Huawei Sans" panose="020C0503030203020204" pitchFamily="34" charset="0"/>
                  <a:ea typeface="方正兰亭黑简体" panose="02000000000000000000" pitchFamily="2" charset="-122"/>
                </a:rPr>
                <a:t>越高越好</a:t>
              </a:r>
            </a:p>
          </p:txBody>
        </p:sp>
        <p:graphicFrame>
          <p:nvGraphicFramePr>
            <p:cNvPr id="6" name="图表 5"/>
            <p:cNvGraphicFramePr>
              <a:graphicFrameLocks/>
            </p:cNvGraphicFramePr>
            <p:nvPr/>
          </p:nvGraphicFramePr>
          <p:xfrm>
            <a:off x="5906972" y="1764201"/>
            <a:ext cx="3016214" cy="3434441"/>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直线连接符 36">
              <a:extLst>
                <a:ext uri="{FF2B5EF4-FFF2-40B4-BE49-F238E27FC236}">
                  <a16:creationId xmlns:a16="http://schemas.microsoft.com/office/drawing/2014/main" id="{17786092-CE0A-C34F-929E-7B373DCA57A3}"/>
                </a:ext>
              </a:extLst>
            </p:cNvPr>
            <p:cNvCxnSpPr>
              <a:cxnSpLocks/>
            </p:cNvCxnSpPr>
            <p:nvPr/>
          </p:nvCxnSpPr>
          <p:spPr>
            <a:xfrm>
              <a:off x="1623699" y="2904904"/>
              <a:ext cx="9686947" cy="0"/>
            </a:xfrm>
            <a:prstGeom prst="line">
              <a:avLst/>
            </a:prstGeom>
            <a:noFill/>
            <a:ln w="25400" cap="flat">
              <a:solidFill>
                <a:schemeClr val="accent6">
                  <a:lumMod val="20000"/>
                  <a:lumOff val="8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 name="直线连接符 36">
              <a:extLst>
                <a:ext uri="{FF2B5EF4-FFF2-40B4-BE49-F238E27FC236}">
                  <a16:creationId xmlns:a16="http://schemas.microsoft.com/office/drawing/2014/main" id="{17786092-CE0A-C34F-929E-7B373DCA57A3}"/>
                </a:ext>
              </a:extLst>
            </p:cNvPr>
            <p:cNvCxnSpPr>
              <a:cxnSpLocks/>
            </p:cNvCxnSpPr>
            <p:nvPr/>
          </p:nvCxnSpPr>
          <p:spPr>
            <a:xfrm>
              <a:off x="1623699" y="4335227"/>
              <a:ext cx="9686947" cy="0"/>
            </a:xfrm>
            <a:prstGeom prst="line">
              <a:avLst/>
            </a:prstGeom>
            <a:noFill/>
            <a:ln w="25400" cap="flat">
              <a:solidFill>
                <a:schemeClr val="accent6">
                  <a:lumMod val="20000"/>
                  <a:lumOff val="80000"/>
                </a:schemeClr>
              </a:solidFill>
              <a:prstDash val="solid"/>
              <a:miter lim="800000"/>
            </a:ln>
            <a:effectLst/>
            <a:sp3d/>
          </p:spPr>
          <p:style>
            <a:lnRef idx="0">
              <a:scrgbClr r="0" g="0" b="0"/>
            </a:lnRef>
            <a:fillRef idx="0">
              <a:scrgbClr r="0" g="0" b="0"/>
            </a:fillRef>
            <a:effectRef idx="0">
              <a:scrgbClr r="0" g="0" b="0"/>
            </a:effectRef>
            <a:fontRef idx="none"/>
          </p:style>
        </p:cxnSp>
        <p:sp>
          <p:nvSpPr>
            <p:cNvPr id="10" name="矩形 9"/>
            <p:cNvSpPr/>
            <p:nvPr/>
          </p:nvSpPr>
          <p:spPr>
            <a:xfrm>
              <a:off x="6323875" y="1325395"/>
              <a:ext cx="1848569" cy="628461"/>
            </a:xfrm>
            <a:prstGeom prst="rect">
              <a:avLst/>
            </a:prstGeom>
          </p:spPr>
          <p:txBody>
            <a:bodyPr wrap="none">
              <a:spAutoFit/>
            </a:bodyPr>
            <a:lstStyle/>
            <a:p>
              <a:pPr defTabSz="914113"/>
              <a:r>
                <a:rPr lang="en-US" altLang="zh-CN" sz="1200" dirty="0">
                  <a:solidFill>
                    <a:srgbClr val="1D1D1A"/>
                  </a:solidFill>
                  <a:latin typeface="Huawei Sans" panose="020C0503030203020204" pitchFamily="34" charset="0"/>
                  <a:ea typeface="方正兰亭黑简体" panose="02000000000000000000" pitchFamily="2" charset="-122"/>
                </a:rPr>
                <a:t>TDP</a:t>
              </a:r>
              <a:r>
                <a:rPr lang="zh-CN" altLang="en-US" sz="1200" dirty="0">
                  <a:solidFill>
                    <a:srgbClr val="1D1D1A"/>
                  </a:solidFill>
                  <a:latin typeface="Huawei Sans" panose="020C0503030203020204" pitchFamily="34" charset="0"/>
                  <a:ea typeface="方正兰亭黑简体" panose="02000000000000000000" pitchFamily="2" charset="-122"/>
                </a:rPr>
                <a:t>功耗对比（</a:t>
              </a:r>
              <a:r>
                <a:rPr lang="en-US" altLang="zh-CN" sz="1200" dirty="0">
                  <a:solidFill>
                    <a:srgbClr val="1D1D1A"/>
                  </a:solidFill>
                  <a:latin typeface="Huawei Sans" panose="020C0503030203020204" pitchFamily="34" charset="0"/>
                  <a:ea typeface="方正兰亭黑简体" panose="02000000000000000000" pitchFamily="2" charset="-122"/>
                </a:rPr>
                <a:t>W</a:t>
              </a:r>
              <a:r>
                <a:rPr lang="zh-CN" altLang="en-US" sz="1200" dirty="0">
                  <a:solidFill>
                    <a:srgbClr val="1D1D1A"/>
                  </a:solidFill>
                  <a:latin typeface="Huawei Sans" panose="020C0503030203020204" pitchFamily="34" charset="0"/>
                  <a:ea typeface="方正兰亭黑简体" panose="02000000000000000000" pitchFamily="2" charset="-122"/>
                </a:rPr>
                <a:t>）</a:t>
              </a:r>
              <a:endParaRPr lang="en-US" altLang="zh-CN" sz="1200" dirty="0">
                <a:solidFill>
                  <a:srgbClr val="1D1D1A"/>
                </a:solidFill>
                <a:latin typeface="Huawei Sans" panose="020C0503030203020204" pitchFamily="34" charset="0"/>
                <a:ea typeface="方正兰亭黑简体" panose="02000000000000000000" pitchFamily="2" charset="-122"/>
              </a:endParaRPr>
            </a:p>
            <a:p>
              <a:pPr algn="ctr" defTabSz="914113">
                <a:lnSpc>
                  <a:spcPct val="150000"/>
                </a:lnSpc>
              </a:pPr>
              <a:r>
                <a:rPr lang="zh-CN" altLang="en-US" sz="1200" dirty="0">
                  <a:solidFill>
                    <a:srgbClr val="1D1D1A"/>
                  </a:solidFill>
                  <a:latin typeface="Huawei Sans" panose="020C0503030203020204" pitchFamily="34" charset="0"/>
                  <a:ea typeface="方正兰亭黑简体" panose="02000000000000000000" pitchFamily="2" charset="-122"/>
                </a:rPr>
                <a:t>越低越好</a:t>
              </a:r>
            </a:p>
          </p:txBody>
        </p:sp>
        <p:sp>
          <p:nvSpPr>
            <p:cNvPr id="12" name="矩形 11"/>
            <p:cNvSpPr/>
            <p:nvPr/>
          </p:nvSpPr>
          <p:spPr>
            <a:xfrm>
              <a:off x="9450243" y="1325395"/>
              <a:ext cx="1129406" cy="628461"/>
            </a:xfrm>
            <a:prstGeom prst="rect">
              <a:avLst/>
            </a:prstGeom>
          </p:spPr>
          <p:txBody>
            <a:bodyPr wrap="none">
              <a:spAutoFit/>
            </a:bodyPr>
            <a:lstStyle/>
            <a:p>
              <a:pPr algn="ctr" defTabSz="914113"/>
              <a:r>
                <a:rPr lang="zh-CN" altLang="en-US" sz="1200" dirty="0">
                  <a:solidFill>
                    <a:srgbClr val="1D1D1A"/>
                  </a:solidFill>
                  <a:latin typeface="Huawei Sans" panose="020C0503030203020204" pitchFamily="34" charset="0"/>
                  <a:ea typeface="方正兰亭黑简体" panose="02000000000000000000" pitchFamily="2" charset="-122"/>
                </a:rPr>
                <a:t>性能功耗比</a:t>
              </a:r>
              <a:endParaRPr lang="en-US" altLang="zh-CN" sz="1200" dirty="0">
                <a:solidFill>
                  <a:srgbClr val="1D1D1A"/>
                </a:solidFill>
                <a:latin typeface="Huawei Sans" panose="020C0503030203020204" pitchFamily="34" charset="0"/>
                <a:ea typeface="方正兰亭黑简体" panose="02000000000000000000" pitchFamily="2" charset="-122"/>
              </a:endParaRPr>
            </a:p>
            <a:p>
              <a:pPr algn="ctr" defTabSz="914113">
                <a:lnSpc>
                  <a:spcPct val="150000"/>
                </a:lnSpc>
              </a:pPr>
              <a:r>
                <a:rPr lang="zh-CN" altLang="en-US" sz="1200" dirty="0">
                  <a:solidFill>
                    <a:srgbClr val="1D1D1A"/>
                  </a:solidFill>
                  <a:latin typeface="Huawei Sans" panose="020C0503030203020204" pitchFamily="34" charset="0"/>
                  <a:ea typeface="方正兰亭黑简体" panose="02000000000000000000" pitchFamily="2" charset="-122"/>
                </a:rPr>
                <a:t>越高越好</a:t>
              </a:r>
            </a:p>
          </p:txBody>
        </p:sp>
        <p:sp>
          <p:nvSpPr>
            <p:cNvPr id="14" name="文本框 52">
              <a:extLst>
                <a:ext uri="{FF2B5EF4-FFF2-40B4-BE49-F238E27FC236}">
                  <a16:creationId xmlns:a16="http://schemas.microsoft.com/office/drawing/2014/main" id="{CCB7BB0C-F213-4A71-9444-9E497FE53D16}"/>
                </a:ext>
              </a:extLst>
            </p:cNvPr>
            <p:cNvSpPr txBox="1"/>
            <p:nvPr/>
          </p:nvSpPr>
          <p:spPr>
            <a:xfrm>
              <a:off x="-875535" y="3411909"/>
              <a:ext cx="1175844" cy="384323"/>
            </a:xfrm>
            <a:prstGeom prst="homePlate">
              <a:avLst/>
            </a:prstGeom>
            <a:solidFill>
              <a:srgbClr val="00B0F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56">
                <a:defRPr/>
              </a:pPr>
              <a:r>
                <a:rPr lang="zh-CN" altLang="en-US" sz="120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极致效能</a:t>
              </a:r>
            </a:p>
          </p:txBody>
        </p:sp>
        <p:sp>
          <p:nvSpPr>
            <p:cNvPr id="15" name="文本框 55">
              <a:extLst>
                <a:ext uri="{FF2B5EF4-FFF2-40B4-BE49-F238E27FC236}">
                  <a16:creationId xmlns:a16="http://schemas.microsoft.com/office/drawing/2014/main" id="{CCB7BB0C-F213-4A71-9444-9E497FE53D16}"/>
                </a:ext>
              </a:extLst>
            </p:cNvPr>
            <p:cNvSpPr txBox="1"/>
            <p:nvPr/>
          </p:nvSpPr>
          <p:spPr>
            <a:xfrm>
              <a:off x="-875535" y="2282761"/>
              <a:ext cx="1175844" cy="413334"/>
            </a:xfrm>
            <a:prstGeom prst="homePlate">
              <a:avLst/>
            </a:prstGeom>
            <a:solidFill>
              <a:srgbClr val="FF000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56">
                <a:lnSpc>
                  <a:spcPct val="130000"/>
                </a:lnSpc>
              </a:pPr>
              <a:r>
                <a:rPr lang="zh-CN" altLang="en-US" sz="1200" kern="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极致性能</a:t>
              </a:r>
              <a:endParaRPr lang="en-US" altLang="zh-CN" sz="1200" kern="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endParaRPr>
            </a:p>
          </p:txBody>
        </p:sp>
        <p:sp>
          <p:nvSpPr>
            <p:cNvPr id="16" name="文本框 50">
              <a:extLst>
                <a:ext uri="{FF2B5EF4-FFF2-40B4-BE49-F238E27FC236}">
                  <a16:creationId xmlns:a16="http://schemas.microsoft.com/office/drawing/2014/main" id="{CCB7BB0C-F213-4A71-9444-9E497FE53D16}"/>
                </a:ext>
              </a:extLst>
            </p:cNvPr>
            <p:cNvSpPr txBox="1"/>
            <p:nvPr/>
          </p:nvSpPr>
          <p:spPr>
            <a:xfrm>
              <a:off x="-875535" y="4512047"/>
              <a:ext cx="1175844" cy="384323"/>
            </a:xfrm>
            <a:prstGeom prst="homePlate">
              <a:avLst/>
            </a:prstGeom>
            <a:solidFill>
              <a:srgbClr val="00B050"/>
            </a:solid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200" dirty="0">
                  <a:solidFill>
                    <a:prstClr val="white"/>
                  </a:solidFill>
                  <a:latin typeface="Huawei Sans" panose="020C0503030203020204" pitchFamily="34" charset="0"/>
                  <a:ea typeface="方正兰亭黑简体" panose="02000000000000000000" pitchFamily="2" charset="-122"/>
                  <a:cs typeface="Arial Unicode MS" panose="020B0604020202020204" pitchFamily="34" charset="-122"/>
                  <a:sym typeface="Arial" panose="020B0604020202020204" pitchFamily="34" charset="0"/>
                </a:rPr>
                <a:t>低功耗</a:t>
              </a:r>
            </a:p>
          </p:txBody>
        </p:sp>
        <p:graphicFrame>
          <p:nvGraphicFramePr>
            <p:cNvPr id="26" name="图表 25"/>
            <p:cNvGraphicFramePr>
              <a:graphicFrameLocks/>
            </p:cNvGraphicFramePr>
            <p:nvPr>
              <p:extLst>
                <p:ext uri="{D42A27DB-BD31-4B8C-83A1-F6EECF244321}">
                  <p14:modId xmlns:p14="http://schemas.microsoft.com/office/powerpoint/2010/main" val="161256799"/>
                </p:ext>
              </p:extLst>
            </p:nvPr>
          </p:nvGraphicFramePr>
          <p:xfrm>
            <a:off x="1508960" y="1812408"/>
            <a:ext cx="4311698" cy="36360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图表 26"/>
            <p:cNvGraphicFramePr>
              <a:graphicFrameLocks/>
            </p:cNvGraphicFramePr>
            <p:nvPr>
              <p:extLst>
                <p:ext uri="{D42A27DB-BD31-4B8C-83A1-F6EECF244321}">
                  <p14:modId xmlns:p14="http://schemas.microsoft.com/office/powerpoint/2010/main" val="3977689812"/>
                </p:ext>
              </p:extLst>
            </p:nvPr>
          </p:nvGraphicFramePr>
          <p:xfrm>
            <a:off x="8675660" y="1812409"/>
            <a:ext cx="2812402" cy="3636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图表 27"/>
            <p:cNvGraphicFramePr>
              <a:graphicFrameLocks/>
            </p:cNvGraphicFramePr>
            <p:nvPr>
              <p:extLst>
                <p:ext uri="{D42A27DB-BD31-4B8C-83A1-F6EECF244321}">
                  <p14:modId xmlns:p14="http://schemas.microsoft.com/office/powerpoint/2010/main" val="4203250530"/>
                </p:ext>
              </p:extLst>
            </p:nvPr>
          </p:nvGraphicFramePr>
          <p:xfrm>
            <a:off x="5885115" y="1786043"/>
            <a:ext cx="2868098" cy="3636053"/>
          </p:xfrm>
          <a:graphic>
            <a:graphicData uri="http://schemas.openxmlformats.org/drawingml/2006/chart">
              <c:chart xmlns:c="http://schemas.openxmlformats.org/drawingml/2006/chart" xmlns:r="http://schemas.openxmlformats.org/officeDocument/2006/relationships" r:id="rId5"/>
            </a:graphicData>
          </a:graphic>
        </p:graphicFrame>
      </p:grpSp>
      <p:sp>
        <p:nvSpPr>
          <p:cNvPr id="3" name="矩形 2"/>
          <p:cNvSpPr/>
          <p:nvPr/>
        </p:nvSpPr>
        <p:spPr>
          <a:xfrm>
            <a:off x="1881634" y="2423067"/>
            <a:ext cx="851515" cy="501676"/>
          </a:xfrm>
          <a:prstGeom prst="rect">
            <a:avLst/>
          </a:prstGeom>
        </p:spPr>
        <p:txBody>
          <a:bodyPr wrap="none">
            <a:spAutoFit/>
          </a:bodyPr>
          <a:lstStyle/>
          <a:p>
            <a:pPr algn="ctr" defTabSz="914113">
              <a:lnSpc>
                <a:spcPct val="150000"/>
              </a:lnSpc>
            </a:pPr>
            <a:r>
              <a:rPr lang="en-US" altLang="zh-CN" sz="1999" dirty="0">
                <a:solidFill>
                  <a:srgbClr val="FF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25%+</a:t>
            </a:r>
          </a:p>
        </p:txBody>
      </p:sp>
      <p:sp>
        <p:nvSpPr>
          <p:cNvPr id="4" name="上箭头 3"/>
          <p:cNvSpPr/>
          <p:nvPr/>
        </p:nvSpPr>
        <p:spPr>
          <a:xfrm>
            <a:off x="2695393" y="2553241"/>
            <a:ext cx="247658" cy="330594"/>
          </a:xfrm>
          <a:prstGeom prst="upArrow">
            <a:avLst/>
          </a:prstGeom>
          <a:solidFill>
            <a:srgbClr val="EA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3"/>
            <a:endParaRPr lang="zh-CN" altLang="en-US" sz="1799">
              <a:solidFill>
                <a:srgbClr val="666666"/>
              </a:solidFill>
              <a:latin typeface="Huawei Sans" panose="020C0503030203020204" pitchFamily="34" charset="0"/>
              <a:ea typeface="方正兰亭黑简体" panose="02000000000000000000" pitchFamily="2" charset="-122"/>
            </a:endParaRPr>
          </a:p>
        </p:txBody>
      </p:sp>
      <p:sp>
        <p:nvSpPr>
          <p:cNvPr id="24" name="矩形 23"/>
          <p:cNvSpPr/>
          <p:nvPr/>
        </p:nvSpPr>
        <p:spPr>
          <a:xfrm>
            <a:off x="1881634" y="3384301"/>
            <a:ext cx="851515" cy="553806"/>
          </a:xfrm>
          <a:prstGeom prst="rect">
            <a:avLst/>
          </a:prstGeom>
        </p:spPr>
        <p:txBody>
          <a:bodyPr wrap="none">
            <a:spAutoFit/>
          </a:bodyPr>
          <a:lstStyle/>
          <a:p>
            <a:pPr algn="ctr" defTabSz="914113">
              <a:lnSpc>
                <a:spcPct val="150000"/>
              </a:lnSpc>
            </a:pPr>
            <a:r>
              <a:rPr lang="en-US" altLang="zh-CN" sz="1999" dirty="0">
                <a:solidFill>
                  <a:srgbClr val="00B0F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30%+</a:t>
            </a:r>
          </a:p>
        </p:txBody>
      </p:sp>
      <p:sp>
        <p:nvSpPr>
          <p:cNvPr id="25" name="上箭头 24"/>
          <p:cNvSpPr/>
          <p:nvPr/>
        </p:nvSpPr>
        <p:spPr>
          <a:xfrm>
            <a:off x="2695393" y="3514474"/>
            <a:ext cx="247658" cy="330594"/>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3"/>
            <a:endParaRPr lang="zh-CN" altLang="en-US" sz="1799">
              <a:solidFill>
                <a:srgbClr val="666666"/>
              </a:solidFill>
              <a:latin typeface="Huawei Sans" panose="020C0503030203020204" pitchFamily="34" charset="0"/>
              <a:ea typeface="方正兰亭黑简体" panose="02000000000000000000" pitchFamily="2" charset="-122"/>
            </a:endParaRPr>
          </a:p>
        </p:txBody>
      </p:sp>
      <p:sp>
        <p:nvSpPr>
          <p:cNvPr id="29" name="矩形 28"/>
          <p:cNvSpPr/>
          <p:nvPr/>
        </p:nvSpPr>
        <p:spPr>
          <a:xfrm>
            <a:off x="1931614" y="4307865"/>
            <a:ext cx="713472" cy="553662"/>
          </a:xfrm>
          <a:prstGeom prst="rect">
            <a:avLst/>
          </a:prstGeom>
          <a:noFill/>
        </p:spPr>
        <p:txBody>
          <a:bodyPr wrap="none">
            <a:spAutoFit/>
          </a:bodyPr>
          <a:lstStyle/>
          <a:p>
            <a:pPr algn="ctr" defTabSz="914113">
              <a:lnSpc>
                <a:spcPct val="150000"/>
              </a:lnSpc>
            </a:pPr>
            <a:r>
              <a:rPr lang="en-US" altLang="zh-CN" sz="1999" dirty="0">
                <a:solidFill>
                  <a:srgbClr val="00B05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11%</a:t>
            </a:r>
          </a:p>
        </p:txBody>
      </p:sp>
      <p:sp>
        <p:nvSpPr>
          <p:cNvPr id="30" name="上箭头 29"/>
          <p:cNvSpPr/>
          <p:nvPr/>
        </p:nvSpPr>
        <p:spPr>
          <a:xfrm rot="10800000">
            <a:off x="2676350" y="4438038"/>
            <a:ext cx="247658" cy="33059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3"/>
            <a:endParaRPr lang="zh-CN" altLang="en-US" sz="1799">
              <a:solidFill>
                <a:srgbClr val="666666"/>
              </a:solidFill>
              <a:latin typeface="Huawei Sans" panose="020C0503030203020204" pitchFamily="34" charset="0"/>
              <a:ea typeface="方正兰亭黑简体" panose="02000000000000000000" pitchFamily="2" charset="-122"/>
            </a:endParaRPr>
          </a:p>
        </p:txBody>
      </p:sp>
      <p:sp>
        <p:nvSpPr>
          <p:cNvPr id="31" name="文本框 30"/>
          <p:cNvSpPr txBox="1"/>
          <p:nvPr/>
        </p:nvSpPr>
        <p:spPr>
          <a:xfrm>
            <a:off x="793406" y="2022565"/>
            <a:ext cx="2663970" cy="467116"/>
          </a:xfrm>
          <a:prstGeom prst="rect">
            <a:avLst/>
          </a:prstGeom>
          <a:noFill/>
        </p:spPr>
        <p:txBody>
          <a:bodyPr wrap="square" rtlCol="0">
            <a:spAutoFit/>
          </a:bodyPr>
          <a:lstStyle/>
          <a:p>
            <a:pPr defTabSz="914113">
              <a:lnSpc>
                <a:spcPts val="3439"/>
              </a:lnSpc>
            </a:pP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920 64</a:t>
            </a: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核型号</a:t>
            </a:r>
          </a:p>
        </p:txBody>
      </p:sp>
      <p:sp>
        <p:nvSpPr>
          <p:cNvPr id="32" name="文本框 31"/>
          <p:cNvSpPr txBox="1"/>
          <p:nvPr/>
        </p:nvSpPr>
        <p:spPr>
          <a:xfrm>
            <a:off x="793406" y="2943959"/>
            <a:ext cx="3039658" cy="528143"/>
          </a:xfrm>
          <a:prstGeom prst="rect">
            <a:avLst/>
          </a:prstGeom>
          <a:noFill/>
        </p:spPr>
        <p:txBody>
          <a:bodyPr wrap="square" rtlCol="0">
            <a:spAutoFit/>
          </a:bodyPr>
          <a:lstStyle/>
          <a:p>
            <a:pPr defTabSz="914113">
              <a:lnSpc>
                <a:spcPts val="3439"/>
              </a:lnSpc>
            </a:pP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920 32/48</a:t>
            </a: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核型号</a:t>
            </a:r>
          </a:p>
        </p:txBody>
      </p:sp>
      <p:sp>
        <p:nvSpPr>
          <p:cNvPr id="33" name="文本框 32"/>
          <p:cNvSpPr txBox="1"/>
          <p:nvPr/>
        </p:nvSpPr>
        <p:spPr>
          <a:xfrm>
            <a:off x="793406" y="3915578"/>
            <a:ext cx="3039658" cy="528143"/>
          </a:xfrm>
          <a:prstGeom prst="rect">
            <a:avLst/>
          </a:prstGeom>
          <a:noFill/>
        </p:spPr>
        <p:txBody>
          <a:bodyPr wrap="square" rtlCol="0">
            <a:spAutoFit/>
          </a:bodyPr>
          <a:lstStyle/>
          <a:p>
            <a:pPr defTabSz="914113">
              <a:lnSpc>
                <a:spcPts val="3439"/>
              </a:lnSpc>
            </a:pP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916 32</a:t>
            </a:r>
            <a:r>
              <a:rPr lang="zh-CN" altLang="en-US" sz="140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rPr>
              <a:t>核型号</a:t>
            </a:r>
          </a:p>
        </p:txBody>
      </p:sp>
      <p:sp>
        <p:nvSpPr>
          <p:cNvPr id="11" name="标题 10"/>
          <p:cNvSpPr>
            <a:spLocks noGrp="1"/>
          </p:cNvSpPr>
          <p:nvPr>
            <p:ph type="title"/>
          </p:nvPr>
        </p:nvSpPr>
        <p:spPr/>
        <p:txBody>
          <a:bodyPr/>
          <a:lstStyle/>
          <a:p>
            <a:r>
              <a:rPr lang="zh-CN" altLang="en-US" sz="3500" dirty="0">
                <a:solidFill>
                  <a:srgbClr val="1D1D1A"/>
                </a:solidFill>
                <a:cs typeface="Arial" panose="020B0604020202020204" pitchFamily="34" charset="0"/>
              </a:rPr>
              <a:t>鲲鹏系列处理器 </a:t>
            </a:r>
            <a:r>
              <a:rPr lang="en-US" altLang="zh-CN" sz="3500" dirty="0">
                <a:solidFill>
                  <a:srgbClr val="1D1D1A"/>
                </a:solidFill>
                <a:cs typeface="Arial" panose="020B0604020202020204" pitchFamily="34" charset="0"/>
              </a:rPr>
              <a:t>vs </a:t>
            </a:r>
            <a:r>
              <a:rPr lang="zh-CN" altLang="en-US" sz="3500" dirty="0">
                <a:solidFill>
                  <a:srgbClr val="1D1D1A"/>
                </a:solidFill>
                <a:cs typeface="Arial" panose="020B0604020202020204" pitchFamily="34" charset="0"/>
              </a:rPr>
              <a:t>业界主流产品的性能和效能对比</a:t>
            </a:r>
            <a:endParaRPr lang="zh-CN" altLang="en-US" sz="3500" dirty="0"/>
          </a:p>
        </p:txBody>
      </p:sp>
    </p:spTree>
    <p:extLst>
      <p:ext uri="{BB962C8B-B14F-4D97-AF65-F5344CB8AC3E}">
        <p14:creationId xmlns:p14="http://schemas.microsoft.com/office/powerpoint/2010/main" val="2866836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p:cNvGraphicFramePr>
            <a:graphicFrameLocks noGrp="1"/>
          </p:cNvGraphicFramePr>
          <p:nvPr>
            <p:extLst>
              <p:ext uri="{D42A27DB-BD31-4B8C-83A1-F6EECF244321}">
                <p14:modId xmlns:p14="http://schemas.microsoft.com/office/powerpoint/2010/main" val="3008102092"/>
              </p:ext>
            </p:extLst>
          </p:nvPr>
        </p:nvGraphicFramePr>
        <p:xfrm>
          <a:off x="2165361" y="5203030"/>
          <a:ext cx="7861278" cy="994377"/>
        </p:xfrm>
        <a:graphic>
          <a:graphicData uri="http://schemas.openxmlformats.org/drawingml/2006/table">
            <a:tbl>
              <a:tblPr firstRow="1" bandRow="1">
                <a:tableStyleId>{5C22544A-7EE6-4342-B048-85BDC9FD1C3A}</a:tableStyleId>
              </a:tblPr>
              <a:tblGrid>
                <a:gridCol w="1204716">
                  <a:extLst>
                    <a:ext uri="{9D8B030D-6E8A-4147-A177-3AD203B41FA5}">
                      <a16:colId xmlns:a16="http://schemas.microsoft.com/office/drawing/2014/main" val="20000"/>
                    </a:ext>
                  </a:extLst>
                </a:gridCol>
                <a:gridCol w="3111405">
                  <a:extLst>
                    <a:ext uri="{9D8B030D-6E8A-4147-A177-3AD203B41FA5}">
                      <a16:colId xmlns:a16="http://schemas.microsoft.com/office/drawing/2014/main" val="20001"/>
                    </a:ext>
                  </a:extLst>
                </a:gridCol>
                <a:gridCol w="3545157">
                  <a:extLst>
                    <a:ext uri="{9D8B030D-6E8A-4147-A177-3AD203B41FA5}">
                      <a16:colId xmlns:a16="http://schemas.microsoft.com/office/drawing/2014/main" val="20002"/>
                    </a:ext>
                  </a:extLst>
                </a:gridCol>
              </a:tblGrid>
              <a:tr h="537213">
                <a:tc>
                  <a:txBody>
                    <a:bodyPr/>
                    <a:lstStyle/>
                    <a:p>
                      <a:pPr marL="0" algn="ctr" defTabSz="1187798" rtl="0" eaLnBrk="1" fontAlgn="b" latinLnBrk="0" hangingPunct="1"/>
                      <a:r>
                        <a:rPr lang="zh-CN" alt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平台</a:t>
                      </a:r>
                      <a:endPar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l" defTabSz="1187798" rtl="0" eaLnBrk="1" fontAlgn="b" latinLnBrk="0" hangingPunct="1"/>
                      <a:r>
                        <a:rPr lang="en-US" altLang="zh-CN"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TaiShan V2 with 2-socket</a:t>
                      </a:r>
                      <a:r>
                        <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 Kunpeng 920</a:t>
                      </a:r>
                      <a:r>
                        <a:rPr lang="en-US" altLang="zh-CN"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-4826/</a:t>
                      </a:r>
                      <a:r>
                        <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DDR4-2666)</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algn="l" defTabSz="1187798" rtl="0" eaLnBrk="1" fontAlgn="b" latinLnBrk="0" hangingPunct="1"/>
                      <a:r>
                        <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X86 server with 2-socket Skylake 6148 (20 cores, 2.0 GHz</a:t>
                      </a:r>
                      <a:r>
                        <a:rPr lang="en-US" altLang="zh-CN"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a:t>
                      </a:r>
                      <a:r>
                        <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DDR4-2666)</a:t>
                      </a: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0"/>
                  </a:ext>
                </a:extLst>
              </a:tr>
              <a:tr h="457069">
                <a:tc>
                  <a:txBody>
                    <a:bodyPr/>
                    <a:lstStyle/>
                    <a:p>
                      <a:pPr marL="0" algn="ctr" defTabSz="1187798" rtl="0" eaLnBrk="1" fontAlgn="b" latinLnBrk="0" hangingPunct="1"/>
                      <a:r>
                        <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STREAM</a:t>
                      </a:r>
                    </a:p>
                    <a:p>
                      <a:pPr marL="0" algn="ctr" defTabSz="1187798" rtl="0" eaLnBrk="1" fontAlgn="b" latinLnBrk="0" hangingPunct="1"/>
                      <a:r>
                        <a:rPr lang="zh-CN" alt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测试结果</a:t>
                      </a:r>
                      <a:endParaRPr lang="en-US" sz="12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endParaRPr>
                    </a:p>
                  </a:txBody>
                  <a:tcPr marL="91404" marR="91404" marT="45702" marB="45702"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187798" rtl="0" eaLnBrk="1" fontAlgn="b" latinLnBrk="0" hangingPunct="1"/>
                      <a:r>
                        <a:rPr lang="en-US" sz="1400" b="0" kern="1200" baseline="0" dirty="0">
                          <a:solidFill>
                            <a:srgbClr val="FF0000"/>
                          </a:solidFill>
                          <a:latin typeface="Huawei Sans" panose="020C0503030203020204" pitchFamily="34" charset="0"/>
                          <a:ea typeface="方正兰亭黑简体" panose="02000000000000000000" pitchFamily="2" charset="-122"/>
                          <a:cs typeface="Arial" panose="020B0604020202020204" pitchFamily="34" charset="0"/>
                        </a:rPr>
                        <a:t>287 GB/S with 84.28% efficiency</a:t>
                      </a:r>
                    </a:p>
                  </a:txBody>
                  <a:tcPr marL="9522" marR="9522" marT="95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187798" rtl="0" eaLnBrk="1" fontAlgn="b" latinLnBrk="0" hangingPunct="1"/>
                      <a:r>
                        <a:rPr lang="en-US" sz="1400" b="0" kern="1200" baseline="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rPr>
                        <a:t>192 GB/S with 75.08% efficiency</a:t>
                      </a:r>
                    </a:p>
                  </a:txBody>
                  <a:tcPr marL="9522" marR="9522" marT="95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16" name="组合 15"/>
          <p:cNvGrpSpPr/>
          <p:nvPr/>
        </p:nvGrpSpPr>
        <p:grpSpPr>
          <a:xfrm>
            <a:off x="773673" y="1138321"/>
            <a:ext cx="5322327" cy="4004052"/>
            <a:chOff x="488641" y="1336222"/>
            <a:chExt cx="5342992" cy="2554643"/>
          </a:xfrm>
        </p:grpSpPr>
        <p:graphicFrame>
          <p:nvGraphicFramePr>
            <p:cNvPr id="17" name="图表 16"/>
            <p:cNvGraphicFramePr>
              <a:graphicFrameLocks/>
            </p:cNvGraphicFramePr>
            <p:nvPr>
              <p:extLst>
                <p:ext uri="{D42A27DB-BD31-4B8C-83A1-F6EECF244321}">
                  <p14:modId xmlns:p14="http://schemas.microsoft.com/office/powerpoint/2010/main" val="3439408864"/>
                </p:ext>
              </p:extLst>
            </p:nvPr>
          </p:nvGraphicFramePr>
          <p:xfrm>
            <a:off x="488641" y="1336222"/>
            <a:ext cx="5342992" cy="2554643"/>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框 17"/>
            <p:cNvSpPr txBox="1"/>
            <p:nvPr/>
          </p:nvSpPr>
          <p:spPr>
            <a:xfrm>
              <a:off x="696650" y="1698082"/>
              <a:ext cx="1623527" cy="200699"/>
            </a:xfrm>
            <a:prstGeom prst="rect">
              <a:avLst/>
            </a:prstGeom>
            <a:noFill/>
          </p:spPr>
          <p:txBody>
            <a:bodyPr wrap="square" rtlCol="0">
              <a:spAutoFit/>
            </a:bodyPr>
            <a:lstStyle/>
            <a:p>
              <a:pPr defTabSz="914113"/>
              <a:r>
                <a:rPr lang="zh-CN" altLang="en-US" sz="1200" dirty="0">
                  <a:latin typeface="Huawei Sans" panose="020C0503030203020204" pitchFamily="34" charset="0"/>
                  <a:ea typeface="方正兰亭黑简体" panose="02000000000000000000" pitchFamily="2" charset="-122"/>
                  <a:cs typeface="Calibri" panose="020F0502020204030204" pitchFamily="34" charset="0"/>
                </a:rPr>
                <a:t>越低越好</a:t>
              </a:r>
            </a:p>
          </p:txBody>
        </p:sp>
      </p:grpSp>
      <p:graphicFrame>
        <p:nvGraphicFramePr>
          <p:cNvPr id="19" name="图表 18"/>
          <p:cNvGraphicFramePr>
            <a:graphicFrameLocks/>
          </p:cNvGraphicFramePr>
          <p:nvPr>
            <p:extLst>
              <p:ext uri="{D42A27DB-BD31-4B8C-83A1-F6EECF244321}">
                <p14:modId xmlns:p14="http://schemas.microsoft.com/office/powerpoint/2010/main" val="1352864876"/>
              </p:ext>
            </p:extLst>
          </p:nvPr>
        </p:nvGraphicFramePr>
        <p:xfrm>
          <a:off x="6096000" y="1040560"/>
          <a:ext cx="5185540" cy="3932335"/>
        </p:xfrm>
        <a:graphic>
          <a:graphicData uri="http://schemas.openxmlformats.org/drawingml/2006/chart">
            <c:chart xmlns:c="http://schemas.openxmlformats.org/drawingml/2006/chart" xmlns:r="http://schemas.openxmlformats.org/officeDocument/2006/relationships" r:id="rId4"/>
          </a:graphicData>
        </a:graphic>
      </p:graphicFrame>
      <p:sp>
        <p:nvSpPr>
          <p:cNvPr id="2" name="标题 1"/>
          <p:cNvSpPr>
            <a:spLocks noGrp="1"/>
          </p:cNvSpPr>
          <p:nvPr>
            <p:ph type="title"/>
          </p:nvPr>
        </p:nvSpPr>
        <p:spPr/>
        <p:txBody>
          <a:bodyPr>
            <a:normAutofit fontScale="90000"/>
          </a:bodyPr>
          <a:lstStyle/>
          <a:p>
            <a:r>
              <a:rPr lang="zh-CN" altLang="en-US" sz="3600" dirty="0">
                <a:solidFill>
                  <a:srgbClr val="1D1D1A"/>
                </a:solidFill>
              </a:rPr>
              <a:t>鲲鹏整体性能对比</a:t>
            </a:r>
            <a:r>
              <a:rPr lang="en-US" altLang="zh-CN" sz="3600" dirty="0">
                <a:solidFill>
                  <a:srgbClr val="1D1D1A"/>
                </a:solidFill>
              </a:rPr>
              <a:t>-</a:t>
            </a:r>
            <a:r>
              <a:rPr lang="zh-CN" altLang="en-US" sz="3600" dirty="0">
                <a:solidFill>
                  <a:srgbClr val="1D1D1A"/>
                </a:solidFill>
              </a:rPr>
              <a:t>内存带宽和时延性能</a:t>
            </a:r>
            <a:endParaRPr lang="zh-CN" altLang="en-US" dirty="0"/>
          </a:p>
        </p:txBody>
      </p:sp>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4819B161-F4D1-A975-A799-CDBD7BB22AF0}"/>
                  </a:ext>
                </a:extLst>
              </p14:cNvPr>
              <p14:cNvContentPartPr/>
              <p14:nvPr/>
            </p14:nvContentPartPr>
            <p14:xfrm>
              <a:off x="3732120" y="1085400"/>
              <a:ext cx="5992920" cy="445320"/>
            </p14:xfrm>
          </p:contentPart>
        </mc:Choice>
        <mc:Fallback>
          <p:pic>
            <p:nvPicPr>
              <p:cNvPr id="3" name="墨迹 2">
                <a:extLst>
                  <a:ext uri="{FF2B5EF4-FFF2-40B4-BE49-F238E27FC236}">
                    <a16:creationId xmlns:a16="http://schemas.microsoft.com/office/drawing/2014/main" id="{4819B161-F4D1-A975-A799-CDBD7BB22AF0}"/>
                  </a:ext>
                </a:extLst>
              </p:cNvPr>
              <p:cNvPicPr/>
              <p:nvPr/>
            </p:nvPicPr>
            <p:blipFill>
              <a:blip r:embed="rId6"/>
              <a:stretch>
                <a:fillRect/>
              </a:stretch>
            </p:blipFill>
            <p:spPr>
              <a:xfrm>
                <a:off x="3722760" y="1076040"/>
                <a:ext cx="6011640" cy="464040"/>
              </a:xfrm>
              <a:prstGeom prst="rect">
                <a:avLst/>
              </a:prstGeom>
            </p:spPr>
          </p:pic>
        </mc:Fallback>
      </mc:AlternateContent>
    </p:spTree>
    <p:extLst>
      <p:ext uri="{BB962C8B-B14F-4D97-AF65-F5344CB8AC3E}">
        <p14:creationId xmlns:p14="http://schemas.microsoft.com/office/powerpoint/2010/main" val="175493580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p:txBody>
          <a:bodyPr/>
          <a:lstStyle/>
          <a:p>
            <a:r>
              <a:rPr lang="zh-CN" altLang="en-US"/>
              <a:t>什么是芯片</a:t>
            </a:r>
            <a:endParaRPr lang="zh-CN" altLang="en-US" dirty="0"/>
          </a:p>
        </p:txBody>
      </p:sp>
      <p:sp>
        <p:nvSpPr>
          <p:cNvPr id="3" name="文本占位符 2"/>
          <p:cNvSpPr>
            <a:spLocks noGrp="1"/>
          </p:cNvSpPr>
          <p:nvPr>
            <p:ph type="body" sz="quarter" idx="10"/>
          </p:nvPr>
        </p:nvSpPr>
        <p:spPr/>
        <p:txBody>
          <a:bodyPr/>
          <a:lstStyle/>
          <a:p>
            <a:r>
              <a:rPr lang="zh-CN" altLang="en-US"/>
              <a:t>芯片 </a:t>
            </a:r>
            <a:r>
              <a:rPr lang="en-US" altLang="zh-CN"/>
              <a:t>(Chip) </a:t>
            </a:r>
            <a:r>
              <a:rPr lang="zh-CN" altLang="en-US"/>
              <a:t>是一种把电路（主要包括半导体设备，也包括被动组件等）小型化的方式，并制造在半导体晶圆表面上。</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8486" y="3138411"/>
            <a:ext cx="2628292" cy="1478414"/>
          </a:xfrm>
          <a:prstGeom prst="rect">
            <a:avLst/>
          </a:prstGeom>
        </p:spPr>
      </p:pic>
      <p:pic>
        <p:nvPicPr>
          <p:cNvPr id="1026" name="Picture 2" descr="https://upload.wikimedia.org/wikipedia/commons/thumb/7/72/Ohm%27s_Law_with_Voltage_source.svg/800px-Ohm%27s_Law_with_Voltage_sourc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2228" y="2822443"/>
            <a:ext cx="2813800" cy="2110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d/d4/Etchedwafer.jpg"/>
          <p:cNvPicPr>
            <a:picLocks noChangeAspect="1" noChangeArrowheads="1"/>
          </p:cNvPicPr>
          <p:nvPr/>
        </p:nvPicPr>
        <p:blipFill rotWithShape="1">
          <a:blip r:embed="rId5">
            <a:extLst>
              <a:ext uri="{28A0092B-C50C-407E-A947-70E740481C1C}">
                <a14:useLocalDpi xmlns:a14="http://schemas.microsoft.com/office/drawing/2010/main" val="0"/>
              </a:ext>
            </a:extLst>
          </a:blip>
          <a:srcRect t="6592" b="18500"/>
          <a:stretch/>
        </p:blipFill>
        <p:spPr bwMode="auto">
          <a:xfrm>
            <a:off x="4965350" y="3048164"/>
            <a:ext cx="1929535" cy="165890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bwMode="auto">
          <a:xfrm>
            <a:off x="5645934" y="5191309"/>
            <a:ext cx="587688"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600" dirty="0">
                <a:latin typeface="Huawei Sans" panose="020C0503030203020204" pitchFamily="34" charset="0"/>
                <a:ea typeface="方正兰亭黑简体" panose="02000000000000000000" pitchFamily="2" charset="-122"/>
              </a:rPr>
              <a:t>晶圆</a:t>
            </a:r>
          </a:p>
        </p:txBody>
      </p:sp>
      <p:sp>
        <p:nvSpPr>
          <p:cNvPr id="8" name="文本框 7"/>
          <p:cNvSpPr txBox="1"/>
          <p:nvPr/>
        </p:nvSpPr>
        <p:spPr bwMode="auto">
          <a:xfrm>
            <a:off x="9158788" y="5109345"/>
            <a:ext cx="587688"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600" dirty="0">
                <a:latin typeface="Huawei Sans" panose="020C0503030203020204" pitchFamily="34" charset="0"/>
                <a:ea typeface="方正兰亭黑简体" panose="02000000000000000000" pitchFamily="2" charset="-122"/>
              </a:rPr>
              <a:t>芯片</a:t>
            </a:r>
          </a:p>
        </p:txBody>
      </p:sp>
      <p:sp>
        <p:nvSpPr>
          <p:cNvPr id="9" name="文本框 8"/>
          <p:cNvSpPr txBox="1"/>
          <p:nvPr/>
        </p:nvSpPr>
        <p:spPr bwMode="auto">
          <a:xfrm>
            <a:off x="2340095" y="5167419"/>
            <a:ext cx="629714"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r>
              <a:rPr lang="zh-CN" altLang="en-US" sz="1600" dirty="0">
                <a:latin typeface="Huawei Sans" panose="020C0503030203020204" pitchFamily="34" charset="0"/>
                <a:ea typeface="方正兰亭黑简体" panose="02000000000000000000" pitchFamily="2" charset="-122"/>
              </a:rPr>
              <a:t>电路</a:t>
            </a:r>
          </a:p>
        </p:txBody>
      </p:sp>
      <p:sp>
        <p:nvSpPr>
          <p:cNvPr id="5" name="十字形 4"/>
          <p:cNvSpPr/>
          <p:nvPr/>
        </p:nvSpPr>
        <p:spPr bwMode="auto">
          <a:xfrm>
            <a:off x="4016028" y="3605991"/>
            <a:ext cx="684076" cy="666003"/>
          </a:xfrm>
          <a:prstGeom prst="plus">
            <a:avLst>
              <a:gd name="adj" fmla="val 43695"/>
            </a:avLst>
          </a:prstGeom>
          <a:solidFill>
            <a:srgbClr val="15B0E8"/>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1" name="右箭头 10"/>
          <p:cNvSpPr/>
          <p:nvPr/>
        </p:nvSpPr>
        <p:spPr bwMode="auto">
          <a:xfrm>
            <a:off x="7416095" y="3716262"/>
            <a:ext cx="457145" cy="445460"/>
          </a:xfrm>
          <a:prstGeom prst="rightArrow">
            <a:avLst/>
          </a:prstGeom>
          <a:solidFill>
            <a:srgbClr val="15B0E8"/>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a:ln>
                <a:noFill/>
              </a:ln>
              <a:solidFill>
                <a:schemeClr val="tx1"/>
              </a:solidFill>
              <a:effectLst/>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0772003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1D1D1A"/>
                </a:solidFill>
              </a:rPr>
              <a:t>鲲鹏整体性能对比</a:t>
            </a:r>
            <a:r>
              <a:rPr lang="en-US" altLang="zh-CN" sz="3200" dirty="0">
                <a:solidFill>
                  <a:srgbClr val="1D1D1A"/>
                </a:solidFill>
              </a:rPr>
              <a:t>- </a:t>
            </a:r>
            <a:r>
              <a:rPr lang="en-US" altLang="zh-CN" dirty="0"/>
              <a:t>IO</a:t>
            </a:r>
            <a:r>
              <a:rPr lang="zh-CN" altLang="en-US" dirty="0"/>
              <a:t>性能</a:t>
            </a:r>
            <a:endParaRPr lang="zh-CN" altLang="en-US" sz="2666" dirty="0"/>
          </a:p>
        </p:txBody>
      </p:sp>
      <p:sp>
        <p:nvSpPr>
          <p:cNvPr id="4" name="日期占位符 3"/>
          <p:cNvSpPr>
            <a:spLocks noGrp="1"/>
          </p:cNvSpPr>
          <p:nvPr>
            <p:ph type="dt" sz="half" idx="4294967295"/>
          </p:nvPr>
        </p:nvSpPr>
        <p:spPr>
          <a:xfrm>
            <a:off x="10783888" y="6402388"/>
            <a:ext cx="1408112" cy="1101725"/>
          </a:xfrm>
          <a:prstGeom prst="rect">
            <a:avLst/>
          </a:prstGeom>
        </p:spPr>
        <p:txBody>
          <a:bodyPr/>
          <a:lstStyle/>
          <a:p>
            <a:pPr>
              <a:defRPr/>
            </a:pPr>
            <a:endParaRPr lang="de-DE" altLang="zh-CN">
              <a:solidFill>
                <a:srgbClr val="000000"/>
              </a:solidFill>
              <a:latin typeface="Huawei Sans" panose="020C0503030203020204" pitchFamily="34" charset="0"/>
              <a:ea typeface="方正兰亭黑简体" panose="02000000000000000000" pitchFamily="2" charset="-122"/>
            </a:endParaRPr>
          </a:p>
          <a:p>
            <a:pPr>
              <a:defRPr/>
            </a:pPr>
            <a:r>
              <a:rPr lang="de-DE" altLang="zh-CN">
                <a:solidFill>
                  <a:srgbClr val="000000"/>
                </a:solidFill>
                <a:latin typeface="Huawei Sans" panose="020C0503030203020204" pitchFamily="34" charset="0"/>
                <a:ea typeface="方正兰亭黑简体" panose="02000000000000000000" pitchFamily="2" charset="-122"/>
              </a:rPr>
              <a:t>Page </a:t>
            </a:r>
            <a:fld id="{CF5098AA-13CC-4734-9F12-2A9EC032D1AB}" type="slidenum">
              <a:rPr lang="de-DE" altLang="zh-CN" smtClean="0">
                <a:solidFill>
                  <a:srgbClr val="000000"/>
                </a:solidFill>
                <a:latin typeface="Huawei Sans" panose="020C0503030203020204" pitchFamily="34" charset="0"/>
                <a:ea typeface="方正兰亭黑简体" panose="02000000000000000000" pitchFamily="2" charset="-122"/>
              </a:rPr>
              <a:pPr>
                <a:defRPr/>
              </a:pPr>
              <a:t>79</a:t>
            </a:fld>
            <a:endParaRPr lang="en-GB" altLang="zh-CN">
              <a:solidFill>
                <a:srgbClr val="000000"/>
              </a:solidFill>
              <a:latin typeface="Huawei Sans" panose="020C0503030203020204" pitchFamily="34" charset="0"/>
              <a:ea typeface="方正兰亭黑简体" panose="02000000000000000000"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448966260"/>
              </p:ext>
            </p:extLst>
          </p:nvPr>
        </p:nvGraphicFramePr>
        <p:xfrm>
          <a:off x="737218" y="975015"/>
          <a:ext cx="10722945" cy="5225760"/>
        </p:xfrm>
        <a:graphic>
          <a:graphicData uri="http://schemas.openxmlformats.org/drawingml/2006/table">
            <a:tbl>
              <a:tblPr/>
              <a:tblGrid>
                <a:gridCol w="613464">
                  <a:extLst>
                    <a:ext uri="{9D8B030D-6E8A-4147-A177-3AD203B41FA5}">
                      <a16:colId xmlns:a16="http://schemas.microsoft.com/office/drawing/2014/main" val="20000"/>
                    </a:ext>
                  </a:extLst>
                </a:gridCol>
                <a:gridCol w="1081742">
                  <a:extLst>
                    <a:ext uri="{9D8B030D-6E8A-4147-A177-3AD203B41FA5}">
                      <a16:colId xmlns:a16="http://schemas.microsoft.com/office/drawing/2014/main" val="20001"/>
                    </a:ext>
                  </a:extLst>
                </a:gridCol>
                <a:gridCol w="1840752">
                  <a:extLst>
                    <a:ext uri="{9D8B030D-6E8A-4147-A177-3AD203B41FA5}">
                      <a16:colId xmlns:a16="http://schemas.microsoft.com/office/drawing/2014/main" val="20002"/>
                    </a:ext>
                  </a:extLst>
                </a:gridCol>
                <a:gridCol w="1416424">
                  <a:extLst>
                    <a:ext uri="{9D8B030D-6E8A-4147-A177-3AD203B41FA5}">
                      <a16:colId xmlns:a16="http://schemas.microsoft.com/office/drawing/2014/main" val="20003"/>
                    </a:ext>
                  </a:extLst>
                </a:gridCol>
                <a:gridCol w="2540000">
                  <a:extLst>
                    <a:ext uri="{9D8B030D-6E8A-4147-A177-3AD203B41FA5}">
                      <a16:colId xmlns:a16="http://schemas.microsoft.com/office/drawing/2014/main" val="20004"/>
                    </a:ext>
                  </a:extLst>
                </a:gridCol>
                <a:gridCol w="3230563">
                  <a:extLst>
                    <a:ext uri="{9D8B030D-6E8A-4147-A177-3AD203B41FA5}">
                      <a16:colId xmlns:a16="http://schemas.microsoft.com/office/drawing/2014/main" val="20005"/>
                    </a:ext>
                  </a:extLst>
                </a:gridCol>
              </a:tblGrid>
              <a:tr h="288000">
                <a:tc>
                  <a:txBody>
                    <a:bodyPr/>
                    <a:lstStyle/>
                    <a:p>
                      <a:pPr algn="ctr" fontAlgn="ctr"/>
                      <a:r>
                        <a:rPr lang="zh-CN" altLang="en-US" sz="1400" b="1" i="0" u="none" strike="noStrike" kern="1200" baseline="0" dirty="0">
                          <a:solidFill>
                            <a:schemeClr val="bg1"/>
                          </a:solidFill>
                          <a:effectLst/>
                          <a:latin typeface="Huawei Sans" panose="020C0503030203020204" pitchFamily="34" charset="0"/>
                          <a:ea typeface="方正兰亭黑简体" panose="02000000000000000000" pitchFamily="2" charset="-122"/>
                          <a:cs typeface="+mn-cs"/>
                        </a:rPr>
                        <a:t>特性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kern="1200" baseline="0" dirty="0">
                          <a:solidFill>
                            <a:schemeClr val="bg1"/>
                          </a:solidFill>
                          <a:effectLst/>
                          <a:latin typeface="Huawei Sans" panose="020C0503030203020204" pitchFamily="34" charset="0"/>
                          <a:ea typeface="方正兰亭黑简体" panose="02000000000000000000" pitchFamily="2" charset="-122"/>
                          <a:cs typeface="+mn-cs"/>
                        </a:rPr>
                        <a:t>模式</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kern="1200" baseline="0" dirty="0">
                          <a:solidFill>
                            <a:schemeClr val="bg1"/>
                          </a:solidFill>
                          <a:effectLst/>
                          <a:latin typeface="Huawei Sans" panose="020C0503030203020204" pitchFamily="34" charset="0"/>
                          <a:ea typeface="方正兰亭黑简体" panose="02000000000000000000" pitchFamily="2" charset="-122"/>
                          <a:cs typeface="+mn-cs"/>
                        </a:rPr>
                        <a:t>规格类别</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kern="1200" baseline="0" dirty="0">
                          <a:solidFill>
                            <a:schemeClr val="bg1"/>
                          </a:solidFill>
                          <a:effectLst/>
                          <a:latin typeface="Huawei Sans" panose="020C0503030203020204" pitchFamily="34" charset="0"/>
                          <a:ea typeface="方正兰亭黑简体" panose="02000000000000000000" pitchFamily="2" charset="-122"/>
                          <a:cs typeface="+mn-cs"/>
                        </a:rPr>
                        <a:t>目标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实测数据（本地关</a:t>
                      </a:r>
                      <a:r>
                        <a:rPr lang="en-US" altLang="zh-CN" sz="1400" b="1" i="0" u="none" strike="noStrike" baseline="0" dirty="0">
                          <a:solidFill>
                            <a:schemeClr val="bg1"/>
                          </a:solidFill>
                          <a:effectLst/>
                          <a:latin typeface="Huawei Sans" panose="020C0503030203020204" pitchFamily="34" charset="0"/>
                          <a:ea typeface="方正兰亭黑简体" panose="02000000000000000000" pitchFamily="2" charset="-122"/>
                        </a:rPr>
                        <a:t>SMMU</a:t>
                      </a: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实测数据（本地开</a:t>
                      </a:r>
                      <a:r>
                        <a:rPr lang="en-US" altLang="zh-CN" sz="1400" b="1" i="0" u="none" strike="noStrike" baseline="0" dirty="0">
                          <a:solidFill>
                            <a:schemeClr val="bg1"/>
                          </a:solidFill>
                          <a:effectLst/>
                          <a:latin typeface="Huawei Sans" panose="020C0503030203020204" pitchFamily="34" charset="0"/>
                          <a:ea typeface="方正兰亭黑简体" panose="02000000000000000000" pitchFamily="2" charset="-122"/>
                        </a:rPr>
                        <a:t>SMMU</a:t>
                      </a: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0">
                <a:tc rowSpan="12">
                  <a:txBody>
                    <a:bodyPr/>
                    <a:lstStyle/>
                    <a:p>
                      <a:pPr algn="ctr"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PCIe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IB：Mlx CX5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read&gt;95Mpps@4B</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write:&gt;64Mpps@4B</a:t>
                      </a:r>
                    </a:p>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send</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:&gt;63Mpps@4B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read:24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86.4</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Mpps@4B</a:t>
                      </a:r>
                    </a:p>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write:24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86.4</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Mpps@4B</a:t>
                      </a:r>
                    </a:p>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send：24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90</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read:24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86.4</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Mpps@4B</a:t>
                      </a:r>
                    </a:p>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write:24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86.4</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Mpps@4B</a:t>
                      </a:r>
                    </a:p>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send：24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并发时达到</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90</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时延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Intel</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对接</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数据：</a:t>
                      </a:r>
                      <a:b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read：1.95us@2B</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write：0.93us@2B</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read：4.09us@4KB</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write：3.22us@4KB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read：1.66us@2B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write：0.99us@2B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send：1.06@2B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read：2.21us@4KB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write：1.98us@4KB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send：2.05@4KB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read：1.65us@2B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write：1.01us@2B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send：1.06@2B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read：2.18us@4KB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write：1.95us@4KB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send：2.04@4KB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带宽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@2</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KB</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@2</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90%@2</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@8</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87%@2</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@8</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（与</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x86+CX5</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持平）</a:t>
                      </a:r>
                      <a:endPar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read：</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90%@2</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@8</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b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write：</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86%@2</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@8</a:t>
                      </a:r>
                      <a:r>
                        <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KB；</a:t>
                      </a:r>
                    </a:p>
                    <a:p>
                      <a:pPr marL="0" marR="0" lvl="0" indent="0" algn="l" defTabSz="732317" rtl="0" eaLnBrk="1" fontAlgn="ctr" latinLnBrk="0" hangingPunct="1">
                        <a:lnSpc>
                          <a:spcPct val="100000"/>
                        </a:lnSpc>
                        <a:spcBef>
                          <a:spcPts val="0"/>
                        </a:spcBef>
                        <a:spcAft>
                          <a:spcPts val="0"/>
                        </a:spcAft>
                        <a:buClrTx/>
                        <a:buSzTx/>
                        <a:buFontTx/>
                        <a:buNone/>
                        <a:tabLst/>
                        <a:defRPr/>
                      </a:pP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（与</a:t>
                      </a:r>
                      <a:r>
                        <a:rPr lang="en-US" altLang="zh-CN"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x86+CX5</a:t>
                      </a:r>
                      <a:r>
                        <a:rPr lang="zh-CN" alt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rPr>
                        <a:t>持平）</a:t>
                      </a:r>
                      <a:endParaRPr lang="en-US" sz="12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vMerge="1">
                  <a:txBody>
                    <a:bodyPr/>
                    <a:lstStyle/>
                    <a:p>
                      <a:endParaRPr lang="en-US"/>
                    </a:p>
                  </a:txBody>
                  <a:tcPr/>
                </a:tc>
                <a:tc rowSpan="3">
                  <a:txBody>
                    <a:bodyPr/>
                    <a:lstStyle/>
                    <a:p>
                      <a:pPr algn="ctr"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网络：</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Mlx CX5/1822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PPS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&gt;10Mpps@64B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24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25.3Mpps@64B;</a:t>
                      </a:r>
                      <a:b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13.7Mpps@64B;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24</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14.5Mpps@64B;</a:t>
                      </a:r>
                      <a:b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12Mpps@64B;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时延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13.5us@64B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CX5：1</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 7.8us</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1822：1</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Mpps 9.4us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0.7Mpps 11.5us</a:t>
                      </a:r>
                    </a:p>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0.7Mpps 13us</a:t>
                      </a:r>
                      <a:endPar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带宽</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线速</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@1518</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线速</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@1518KB</a:t>
                      </a:r>
                      <a:b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98Gb@1518KB</a:t>
                      </a:r>
                      <a:endPar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CX5</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90Gb@1518KB</a:t>
                      </a:r>
                      <a:b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1822</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16</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队列 </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68Gb@1518KB</a:t>
                      </a:r>
                      <a:endPar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vMerge="1">
                  <a:txBody>
                    <a:bodyPr/>
                    <a:lstStyle/>
                    <a:p>
                      <a:endParaRPr lang="en-US"/>
                    </a:p>
                  </a:txBody>
                  <a:tcPr/>
                </a:tc>
                <a:tc rowSpan="6">
                  <a:txBody>
                    <a:bodyPr/>
                    <a:lstStyle/>
                    <a:p>
                      <a:pPr algn="ctr"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NVME：ES3000 V3/V5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最大读带宽</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MB/s)@256KB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3100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3025.7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3012.4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持续随机读</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KIOPS@4KB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760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775.2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753.6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vMerge="1">
                  <a:txBody>
                    <a:bodyPr/>
                    <a:lstStyle/>
                    <a:p>
                      <a:endParaRPr lang="en-US"/>
                    </a:p>
                  </a:txBody>
                  <a:tcPr/>
                </a:tc>
                <a:tc vMerge="1">
                  <a:txBody>
                    <a:bodyPr/>
                    <a:lstStyle/>
                    <a:p>
                      <a:endParaRPr lang="en-US"/>
                    </a:p>
                  </a:txBody>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4K</a:t>
                      </a: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读延时</a:t>
                      </a: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avg：44.72</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99%：88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avg：46.24</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99%：89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最大写带宽</a:t>
                      </a:r>
                      <a:r>
                        <a:rPr lang="en-US" altLang="zh-CN"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a:t>
                      </a: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MB/s)@256KB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1950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2005.4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1957.7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vMerge="1">
                  <a:txBody>
                    <a:bodyPr/>
                    <a:lstStyle/>
                    <a:p>
                      <a:endParaRPr lang="en-US"/>
                    </a:p>
                  </a:txBody>
                  <a:tcPr/>
                </a:tc>
                <a:tc vMerge="1">
                  <a:txBody>
                    <a:bodyPr/>
                    <a:lstStyle/>
                    <a:p>
                      <a:endParaRPr lang="en-US"/>
                    </a:p>
                  </a:txBody>
                  <a:tcPr/>
                </a:tc>
                <a:tc>
                  <a:txBody>
                    <a:bodyPr/>
                    <a:lstStyle/>
                    <a:p>
                      <a:pPr algn="l" fontAlgn="ctr"/>
                      <a:r>
                        <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持续随机写</a:t>
                      </a: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KIOPS@4KB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175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508.6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503.6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vMerge="1">
                  <a:txBody>
                    <a:bodyPr/>
                    <a:lstStyle/>
                    <a:p>
                      <a:endParaRPr lang="en-US"/>
                    </a:p>
                  </a:txBody>
                  <a:tcPr/>
                </a:tc>
                <a:tc vMerge="1">
                  <a:txBody>
                    <a:bodyPr/>
                    <a:lstStyle/>
                    <a:p>
                      <a:endParaRPr lang="en-US"/>
                    </a:p>
                  </a:txBody>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4K</a:t>
                      </a:r>
                      <a:r>
                        <a:rPr lang="zh-CN" alt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写延时</a:t>
                      </a:r>
                      <a:r>
                        <a:rPr lang="en-US" altLang="zh-CN"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a:t>
                      </a: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a:solidFill>
                            <a:srgbClr val="000000"/>
                          </a:solidFill>
                          <a:effectLst/>
                          <a:latin typeface="Huawei Sans" panose="020C0503030203020204" pitchFamily="34" charset="0"/>
                          <a:ea typeface="方正兰亭黑简体" panose="02000000000000000000" pitchFamily="2" charset="-122"/>
                          <a:cs typeface="+mn-cs"/>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avg：11.75</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99%：10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avg：12.57</a:t>
                      </a:r>
                      <a:b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b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99%：11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62FF7496-B6A8-8376-15F1-7FAE748E932C}"/>
                  </a:ext>
                </a:extLst>
              </p14:cNvPr>
              <p14:cNvContentPartPr/>
              <p14:nvPr/>
            </p14:nvContentPartPr>
            <p14:xfrm>
              <a:off x="4130640" y="390960"/>
              <a:ext cx="1161720" cy="464040"/>
            </p14:xfrm>
          </p:contentPart>
        </mc:Choice>
        <mc:Fallback>
          <p:pic>
            <p:nvPicPr>
              <p:cNvPr id="3" name="墨迹 2">
                <a:extLst>
                  <a:ext uri="{FF2B5EF4-FFF2-40B4-BE49-F238E27FC236}">
                    <a16:creationId xmlns:a16="http://schemas.microsoft.com/office/drawing/2014/main" id="{62FF7496-B6A8-8376-15F1-7FAE748E932C}"/>
                  </a:ext>
                </a:extLst>
              </p:cNvPr>
              <p:cNvPicPr/>
              <p:nvPr/>
            </p:nvPicPr>
            <p:blipFill>
              <a:blip r:embed="rId3"/>
              <a:stretch>
                <a:fillRect/>
              </a:stretch>
            </p:blipFill>
            <p:spPr>
              <a:xfrm>
                <a:off x="4121280" y="381600"/>
                <a:ext cx="1180440" cy="482760"/>
              </a:xfrm>
              <a:prstGeom prst="rect">
                <a:avLst/>
              </a:prstGeom>
            </p:spPr>
          </p:pic>
        </mc:Fallback>
      </mc:AlternateContent>
    </p:spTree>
    <p:extLst>
      <p:ext uri="{BB962C8B-B14F-4D97-AF65-F5344CB8AC3E}">
        <p14:creationId xmlns:p14="http://schemas.microsoft.com/office/powerpoint/2010/main" val="5549889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1D1D1A"/>
                </a:solidFill>
              </a:rPr>
              <a:t>鲲鹏整体性能对比</a:t>
            </a:r>
            <a:r>
              <a:rPr lang="en-US" altLang="zh-CN" sz="3200" dirty="0">
                <a:solidFill>
                  <a:srgbClr val="1D1D1A"/>
                </a:solidFill>
              </a:rPr>
              <a:t>- </a:t>
            </a:r>
            <a:r>
              <a:rPr lang="en-US" altLang="zh-CN" dirty="0"/>
              <a:t>IO</a:t>
            </a:r>
            <a:r>
              <a:rPr lang="zh-CN" altLang="en-US" dirty="0"/>
              <a:t>性能 </a:t>
            </a:r>
            <a:r>
              <a:rPr lang="en-US" altLang="zh-CN" dirty="0"/>
              <a:t>(2)</a:t>
            </a:r>
            <a:endParaRPr lang="zh-CN" altLang="en-US" sz="2666" dirty="0"/>
          </a:p>
        </p:txBody>
      </p:sp>
      <p:graphicFrame>
        <p:nvGraphicFramePr>
          <p:cNvPr id="6" name="表格 5"/>
          <p:cNvGraphicFramePr>
            <a:graphicFrameLocks noGrp="1"/>
          </p:cNvGraphicFramePr>
          <p:nvPr>
            <p:extLst>
              <p:ext uri="{D42A27DB-BD31-4B8C-83A1-F6EECF244321}">
                <p14:modId xmlns:p14="http://schemas.microsoft.com/office/powerpoint/2010/main" val="723200403"/>
              </p:ext>
            </p:extLst>
          </p:nvPr>
        </p:nvGraphicFramePr>
        <p:xfrm>
          <a:off x="735763" y="1082090"/>
          <a:ext cx="10724400" cy="4899960"/>
        </p:xfrm>
        <a:graphic>
          <a:graphicData uri="http://schemas.openxmlformats.org/drawingml/2006/table">
            <a:tbl>
              <a:tblPr/>
              <a:tblGrid>
                <a:gridCol w="1236338">
                  <a:extLst>
                    <a:ext uri="{9D8B030D-6E8A-4147-A177-3AD203B41FA5}">
                      <a16:colId xmlns:a16="http://schemas.microsoft.com/office/drawing/2014/main" val="20000"/>
                    </a:ext>
                  </a:extLst>
                </a:gridCol>
                <a:gridCol w="885599">
                  <a:extLst>
                    <a:ext uri="{9D8B030D-6E8A-4147-A177-3AD203B41FA5}">
                      <a16:colId xmlns:a16="http://schemas.microsoft.com/office/drawing/2014/main" val="20001"/>
                    </a:ext>
                  </a:extLst>
                </a:gridCol>
                <a:gridCol w="1236338">
                  <a:extLst>
                    <a:ext uri="{9D8B030D-6E8A-4147-A177-3AD203B41FA5}">
                      <a16:colId xmlns:a16="http://schemas.microsoft.com/office/drawing/2014/main" val="20002"/>
                    </a:ext>
                  </a:extLst>
                </a:gridCol>
                <a:gridCol w="2455375">
                  <a:extLst>
                    <a:ext uri="{9D8B030D-6E8A-4147-A177-3AD203B41FA5}">
                      <a16:colId xmlns:a16="http://schemas.microsoft.com/office/drawing/2014/main" val="20003"/>
                    </a:ext>
                  </a:extLst>
                </a:gridCol>
                <a:gridCol w="2455375">
                  <a:extLst>
                    <a:ext uri="{9D8B030D-6E8A-4147-A177-3AD203B41FA5}">
                      <a16:colId xmlns:a16="http://schemas.microsoft.com/office/drawing/2014/main" val="20004"/>
                    </a:ext>
                  </a:extLst>
                </a:gridCol>
                <a:gridCol w="2455375">
                  <a:extLst>
                    <a:ext uri="{9D8B030D-6E8A-4147-A177-3AD203B41FA5}">
                      <a16:colId xmlns:a16="http://schemas.microsoft.com/office/drawing/2014/main" val="20005"/>
                    </a:ext>
                  </a:extLst>
                </a:gridCol>
              </a:tblGrid>
              <a:tr h="288000">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特性</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模式</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类别</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规格</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实测数据（本地关</a:t>
                      </a:r>
                      <a:r>
                        <a:rPr lang="en-US" altLang="zh-CN" sz="1400" b="1" i="0" u="none" strike="noStrike" baseline="0" dirty="0">
                          <a:solidFill>
                            <a:schemeClr val="bg1"/>
                          </a:solidFill>
                          <a:effectLst/>
                          <a:latin typeface="Huawei Sans" panose="020C0503030203020204" pitchFamily="34" charset="0"/>
                          <a:ea typeface="方正兰亭黑简体" panose="02000000000000000000" pitchFamily="2" charset="-122"/>
                        </a:rPr>
                        <a:t>SMMU</a:t>
                      </a: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实测数据（本地开</a:t>
                      </a:r>
                      <a:r>
                        <a:rPr lang="en-US" altLang="zh-CN" sz="1400" b="1" i="0" u="none" strike="noStrike" baseline="0" dirty="0">
                          <a:solidFill>
                            <a:schemeClr val="bg1"/>
                          </a:solidFill>
                          <a:effectLst/>
                          <a:latin typeface="Huawei Sans" panose="020C0503030203020204" pitchFamily="34" charset="0"/>
                          <a:ea typeface="方正兰亭黑简体" panose="02000000000000000000" pitchFamily="2" charset="-122"/>
                        </a:rPr>
                        <a:t>SMMU</a:t>
                      </a:r>
                      <a:r>
                        <a:rPr lang="zh-CN" altLang="en-US" sz="1400" b="1" i="0" u="none" strike="noStrike" baseline="0" dirty="0">
                          <a:solidFill>
                            <a:schemeClr val="bg1"/>
                          </a:solidFill>
                          <a:effectLst/>
                          <a:latin typeface="Huawei Sans" panose="020C0503030203020204" pitchFamily="34" charset="0"/>
                          <a:ea typeface="方正兰亭黑简体" panose="02000000000000000000" pitchFamily="2" charset="-122"/>
                        </a:rPr>
                        <a:t>）</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360000">
                <a:tc rowSpan="3">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NIC</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100G</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PPS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&gt;10Mpps@64B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24</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核：</a:t>
                      </a:r>
                    </a:p>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25Mpps@64B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1200" b="0" i="0" u="none" strike="noStrike" baseline="0" dirty="0">
                          <a:solidFill>
                            <a:schemeClr val="tx1"/>
                          </a:solidFill>
                          <a:effectLst/>
                          <a:latin typeface="Huawei Sans" panose="020C0503030203020204" pitchFamily="34" charset="0"/>
                          <a:ea typeface="方正兰亭黑简体" panose="02000000000000000000" pitchFamily="2" charset="-122"/>
                        </a:rPr>
                        <a:t>24</a:t>
                      </a:r>
                      <a:r>
                        <a:rPr lang="zh-CN" altLang="en-US" sz="1200" b="0" i="0" u="none" strike="noStrike" baseline="0" dirty="0">
                          <a:solidFill>
                            <a:schemeClr val="tx1"/>
                          </a:solidFill>
                          <a:effectLst/>
                          <a:latin typeface="Huawei Sans" panose="020C0503030203020204" pitchFamily="34" charset="0"/>
                          <a:ea typeface="方正兰亭黑简体" panose="02000000000000000000" pitchFamily="2" charset="-122"/>
                        </a:rPr>
                        <a:t>核：</a:t>
                      </a:r>
                    </a:p>
                    <a:p>
                      <a:pPr algn="l" fontAlgn="ctr"/>
                      <a:r>
                        <a:rPr lang="en-US" altLang="zh-CN" sz="1200" b="0" i="0" u="none" strike="noStrike" baseline="0" dirty="0">
                          <a:solidFill>
                            <a:schemeClr val="tx1"/>
                          </a:solidFill>
                          <a:effectLst/>
                          <a:latin typeface="Huawei Sans" panose="020C0503030203020204" pitchFamily="34" charset="0"/>
                          <a:ea typeface="方正兰亭黑简体" panose="02000000000000000000" pitchFamily="2" charset="-122"/>
                        </a:rPr>
                        <a:t>14.7Mpps@64B</a:t>
                      </a:r>
                      <a:endParaRPr lang="zh-CN" altLang="en-US" sz="1200" b="0" i="0" u="none" strike="noStrike" baseline="0" dirty="0">
                        <a:solidFill>
                          <a:schemeClr val="tx1"/>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00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时延</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100GE：&lt;13.5us@64B</a:t>
                      </a:r>
                    </a:p>
                    <a:p>
                      <a:pPr algn="l" fontAlgn="b"/>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10GE：&lt;15us@64B</a:t>
                      </a:r>
                    </a:p>
                  </a:txBody>
                  <a:tcPr marL="1575" marR="1575" marT="15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baseline="0" dirty="0">
                          <a:solidFill>
                            <a:schemeClr val="tx1"/>
                          </a:solidFill>
                          <a:effectLst/>
                          <a:latin typeface="Huawei Sans" panose="020C0503030203020204" pitchFamily="34" charset="0"/>
                          <a:ea typeface="方正兰亭黑简体" panose="02000000000000000000" pitchFamily="2" charset="-122"/>
                        </a:rPr>
                        <a:t>100G：12us@64B</a:t>
                      </a:r>
                    </a:p>
                    <a:p>
                      <a:pPr algn="l" fontAlgn="b"/>
                      <a:r>
                        <a:rPr lang="en-US" sz="1200" b="0" i="0" u="none" strike="noStrike" baseline="0" dirty="0">
                          <a:solidFill>
                            <a:schemeClr val="tx1"/>
                          </a:solidFill>
                          <a:effectLst/>
                          <a:latin typeface="Huawei Sans" panose="020C0503030203020204" pitchFamily="34" charset="0"/>
                          <a:ea typeface="方正兰亭黑简体" panose="02000000000000000000" pitchFamily="2" charset="-122"/>
                        </a:rPr>
                        <a:t>10G：12us@64B</a:t>
                      </a:r>
                    </a:p>
                  </a:txBody>
                  <a:tcPr marL="1575" marR="1575" marT="15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a:solidFill>
                            <a:schemeClr val="tx1"/>
                          </a:solidFill>
                          <a:effectLst/>
                          <a:latin typeface="Huawei Sans" panose="020C0503030203020204" pitchFamily="34" charset="0"/>
                          <a:ea typeface="方正兰亭黑简体" panose="02000000000000000000" pitchFamily="2" charset="-122"/>
                        </a:rPr>
                        <a:t>10G</a:t>
                      </a:r>
                      <a:r>
                        <a:rPr lang="zh-CN" altLang="en-US" sz="1200" b="0" i="0" u="none" strike="noStrike" baseline="0" dirty="0">
                          <a:solidFill>
                            <a:schemeClr val="tx1"/>
                          </a:solidFill>
                          <a:effectLst/>
                          <a:latin typeface="Huawei Sans" panose="020C0503030203020204" pitchFamily="34" charset="0"/>
                          <a:ea typeface="方正兰亭黑简体" panose="02000000000000000000" pitchFamily="2" charset="-122"/>
                        </a:rPr>
                        <a:t>：</a:t>
                      </a:r>
                      <a:r>
                        <a:rPr lang="en-US" altLang="zh-CN" sz="1200" b="0" i="0" u="none" strike="noStrike" baseline="0" dirty="0">
                          <a:solidFill>
                            <a:schemeClr val="tx1"/>
                          </a:solidFill>
                          <a:effectLst/>
                          <a:latin typeface="Huawei Sans" panose="020C0503030203020204" pitchFamily="34" charset="0"/>
                          <a:ea typeface="方正兰亭黑简体" panose="02000000000000000000" pitchFamily="2" charset="-122"/>
                        </a:rPr>
                        <a:t>12.1us@64B</a:t>
                      </a:r>
                    </a:p>
                    <a:p>
                      <a:pPr algn="l" fontAlgn="ctr"/>
                      <a:r>
                        <a:rPr lang="en-US" altLang="zh-CN" sz="1200" b="0" i="0" u="none" strike="noStrike" baseline="0" dirty="0">
                          <a:solidFill>
                            <a:schemeClr val="tx1"/>
                          </a:solidFill>
                          <a:effectLst/>
                          <a:latin typeface="Huawei Sans" panose="020C0503030203020204" pitchFamily="34" charset="0"/>
                          <a:ea typeface="方正兰亭黑简体" panose="02000000000000000000" pitchFamily="2" charset="-122"/>
                        </a:rPr>
                        <a:t>100G</a:t>
                      </a:r>
                      <a:r>
                        <a:rPr lang="zh-CN" altLang="en-US" sz="1200" b="0" i="0" u="none" strike="noStrike" baseline="0" dirty="0">
                          <a:solidFill>
                            <a:schemeClr val="tx1"/>
                          </a:solidFill>
                          <a:effectLst/>
                          <a:latin typeface="Huawei Sans" panose="020C0503030203020204" pitchFamily="34" charset="0"/>
                          <a:ea typeface="方正兰亭黑简体" panose="02000000000000000000" pitchFamily="2" charset="-122"/>
                        </a:rPr>
                        <a:t>：</a:t>
                      </a:r>
                      <a:r>
                        <a:rPr lang="en-US" altLang="zh-CN" sz="1200" b="0" i="0" u="none" strike="noStrike" baseline="0" dirty="0">
                          <a:solidFill>
                            <a:schemeClr val="tx1"/>
                          </a:solidFill>
                          <a:effectLst/>
                          <a:latin typeface="Huawei Sans" panose="020C0503030203020204" pitchFamily="34" charset="0"/>
                          <a:ea typeface="方正兰亭黑简体" panose="02000000000000000000" pitchFamily="2" charset="-122"/>
                        </a:rPr>
                        <a:t>12.6us@64B</a:t>
                      </a:r>
                      <a:endParaRPr lang="en-US" sz="1200" b="0" i="0" u="none" strike="noStrike" baseline="0" dirty="0">
                        <a:solidFill>
                          <a:schemeClr val="tx1"/>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5400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带宽</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100GE：&gt;94Gbps@</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双向带宽</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25</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GE：&gt;23.5Gbps@</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双向带宽</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GE：9.35Gbps@</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双向带宽</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100G：94.1Gbps@1518B</a:t>
                      </a:r>
                    </a:p>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25G：23.5@1518B</a:t>
                      </a:r>
                    </a:p>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10GE：9.41@1518B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100G：94.1Gbps@1518B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25G：23.5@1518B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10GE：9.41@1518B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76000">
                <a:tc rowSpan="3">
                  <a:txBody>
                    <a:bodyPr/>
                    <a:lstStyle/>
                    <a:p>
                      <a:pPr algn="ctr" fontAlgn="ctr"/>
                      <a:r>
                        <a:rPr lang="en-US" sz="1200" b="0" i="0" u="none" strike="noStrike" baseline="0" dirty="0" err="1">
                          <a:solidFill>
                            <a:srgbClr val="000000"/>
                          </a:solidFill>
                          <a:effectLst/>
                          <a:latin typeface="Huawei Sans" panose="020C0503030203020204" pitchFamily="34" charset="0"/>
                          <a:ea typeface="方正兰亭黑简体" panose="02000000000000000000" pitchFamily="2" charset="-122"/>
                        </a:rPr>
                        <a:t>RoCE</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100G</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Mpps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read：&gt;30Mpps@2B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write:&gt;30Mpps@2B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send:&gt;30Mpps@2B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read: 31.5Mpps@2B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write: 33.2Mpps@2B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send: 33.12Mpps@2B</a:t>
                      </a:r>
                      <a:endPar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read : 31.02Mpps@2B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write: 33.35Mpps@2B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send : 32.67Mpps@2B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10800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时延</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read：2.0us@2B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write：0.85us@2B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send：1.5@2B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read：3us@4KB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write：2.5us@4KB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send：2.5@4KB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read</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1.51us@2B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write</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0.83us@2B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send</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1.14@2B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read</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2.41us@4KB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write</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1.70us@4KB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send</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1.87@4KB</a:t>
                      </a:r>
                      <a:endPar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read：1.58us@2B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write：0.98us@2B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send：1.79@2B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read：1.83us@4KB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write：1.56us@4KB</a:t>
                      </a:r>
                    </a:p>
                    <a:p>
                      <a:pPr marL="0" marR="0" lvl="0" indent="0" algn="l" defTabSz="732317" rtl="0" eaLnBrk="1" fontAlgn="ctr" latinLnBrk="0" hangingPunct="1">
                        <a:lnSpc>
                          <a:spcPct val="100000"/>
                        </a:lnSpc>
                        <a:spcBef>
                          <a:spcPts val="0"/>
                        </a:spcBef>
                        <a:spcAft>
                          <a:spcPts val="0"/>
                        </a:spcAft>
                        <a:buClrTx/>
                        <a:buSzTx/>
                        <a:buFontTx/>
                        <a:buNone/>
                        <a:tabLst/>
                        <a:defRPr/>
                      </a:pPr>
                      <a:r>
                        <a:rPr 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send：2.29@4KB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540000">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带宽</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read：</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线速</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write:</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线速</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send:</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线速</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read: &gt;99.5Gbps@1024B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write: &gt;99.5Gbps@1024B</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send : 99.2Gbps@1024B</a:t>
                      </a:r>
                      <a:endPar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lvl="0" indent="0" algn="l" defTabSz="732317" rtl="0" eaLnBrk="1" fontAlgn="ctr" latinLnBrk="0" hangingPunct="1">
                        <a:lnSpc>
                          <a:spcPct val="100000"/>
                        </a:lnSpc>
                        <a:spcBef>
                          <a:spcPts val="0"/>
                        </a:spcBef>
                        <a:spcAft>
                          <a:spcPts val="0"/>
                        </a:spcAft>
                        <a:buClrTx/>
                        <a:buSzTx/>
                        <a:buFontTx/>
                        <a:buNone/>
                        <a:tabLst/>
                        <a:defRPr/>
                      </a:pP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read: &gt;99.5Gbps@1024B</a:t>
                      </a:r>
                    </a:p>
                    <a:p>
                      <a:pPr marL="0" marR="0" lvl="0" indent="0" algn="l" defTabSz="732317" rtl="0" eaLnBrk="1" fontAlgn="ctr" latinLnBrk="0" hangingPunct="1">
                        <a:lnSpc>
                          <a:spcPct val="100000"/>
                        </a:lnSpc>
                        <a:spcBef>
                          <a:spcPts val="0"/>
                        </a:spcBef>
                        <a:spcAft>
                          <a:spcPts val="0"/>
                        </a:spcAft>
                        <a:buClrTx/>
                        <a:buSzTx/>
                        <a:buFontTx/>
                        <a:buNone/>
                        <a:tabLst/>
                        <a:defRPr/>
                      </a:pP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write: &gt;99.5Gbps@1024B</a:t>
                      </a:r>
                    </a:p>
                    <a:p>
                      <a:pPr marL="0" marR="0" lvl="0" indent="0" algn="l" defTabSz="732317" rtl="0" eaLnBrk="1" fontAlgn="ctr" latinLnBrk="0" hangingPunct="1">
                        <a:lnSpc>
                          <a:spcPct val="100000"/>
                        </a:lnSpc>
                        <a:spcBef>
                          <a:spcPts val="0"/>
                        </a:spcBef>
                        <a:spcAft>
                          <a:spcPts val="0"/>
                        </a:spcAft>
                        <a:buClrTx/>
                        <a:buSzTx/>
                        <a:buFontTx/>
                        <a:buNone/>
                        <a:tabLst/>
                        <a:defRPr/>
                      </a:pPr>
                      <a:r>
                        <a:rPr lang="en-US" altLang="zh-CN"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rPr>
                        <a:t>send :97Gbps@1024B</a:t>
                      </a:r>
                      <a:endParaRPr lang="zh-CN" altLang="en-US" sz="1200" b="0" i="0" u="none" strike="noStrike" kern="1200" baseline="0" dirty="0">
                        <a:solidFill>
                          <a:srgbClr val="000000"/>
                        </a:solidFill>
                        <a:effectLst/>
                        <a:latin typeface="Huawei Sans" panose="020C0503030203020204" pitchFamily="34" charset="0"/>
                        <a:ea typeface="方正兰亭黑简体" panose="02000000000000000000" pitchFamily="2" charset="-122"/>
                        <a:cs typeface="+mn-cs"/>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285981">
                <a:tc rowSpan="3">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SAS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X8</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12G</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IOPS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K/S@4KB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K/S@4KB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1451.6</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K/s@4K</a:t>
                      </a:r>
                    </a:p>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982.37</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K/s@4K</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1031.2K/s@4K</a:t>
                      </a:r>
                    </a:p>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941.4K/s@4K</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598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时延</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us</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us</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345.5us</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514.94us</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489.79us</a:t>
                      </a:r>
                    </a:p>
                    <a:p>
                      <a:pPr algn="l" fontAlgn="ct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4KB</a:t>
                      </a: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536.96us</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85981">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带宽</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MB/S@256KB</a:t>
                      </a:r>
                      <a:b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b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8000</a:t>
                      </a:r>
                      <a:r>
                        <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MB/S@256KB</a:t>
                      </a: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8539.6MB/s@256KB</a:t>
                      </a:r>
                    </a:p>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8282.7MB/s@256KB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读：</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8539.6MB/s@256KB</a:t>
                      </a:r>
                    </a:p>
                    <a:p>
                      <a:pPr algn="l" fontAlgn="ctr"/>
                      <a:r>
                        <a:rPr lang="zh-CN" altLang="en-US" sz="1200" b="0" i="0" u="none" strike="noStrike" baseline="0" dirty="0">
                          <a:solidFill>
                            <a:srgbClr val="000000"/>
                          </a:solidFill>
                          <a:effectLst/>
                          <a:latin typeface="Huawei Sans" panose="020C0503030203020204" pitchFamily="34" charset="0"/>
                          <a:ea typeface="方正兰亭黑简体" panose="02000000000000000000" pitchFamily="2" charset="-122"/>
                        </a:rPr>
                        <a:t>写：</a:t>
                      </a:r>
                      <a:r>
                        <a:rPr lang="en-US" altLang="zh-CN" sz="1200" b="0" i="0" u="none" strike="noStrike" baseline="0" dirty="0">
                          <a:solidFill>
                            <a:srgbClr val="000000"/>
                          </a:solidFill>
                          <a:effectLst/>
                          <a:latin typeface="Huawei Sans" panose="020C0503030203020204" pitchFamily="34" charset="0"/>
                          <a:ea typeface="方正兰亭黑简体" panose="02000000000000000000" pitchFamily="2" charset="-122"/>
                        </a:rPr>
                        <a:t>8282.7MB/s@256KB</a:t>
                      </a:r>
                      <a:endParaRPr lang="en-US" sz="1200" b="0" i="0" u="none" strike="noStrike" baseline="0" dirty="0">
                        <a:solidFill>
                          <a:srgbClr val="000000"/>
                        </a:solidFill>
                        <a:effectLst/>
                        <a:latin typeface="Huawei Sans" panose="020C0503030203020204" pitchFamily="34" charset="0"/>
                        <a:ea typeface="方正兰亭黑简体" panose="02000000000000000000" pitchFamily="2" charset="-122"/>
                      </a:endParaRPr>
                    </a:p>
                  </a:txBody>
                  <a:tcPr marL="1575" marR="1575" marT="1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8986463"/>
              </p:ext>
            </p:extLst>
          </p:nvPr>
        </p:nvGraphicFramePr>
        <p:xfrm>
          <a:off x="10859247" y="554327"/>
          <a:ext cx="559820" cy="507337"/>
        </p:xfrm>
        <a:graphic>
          <a:graphicData uri="http://schemas.openxmlformats.org/presentationml/2006/ole">
            <mc:AlternateContent xmlns:mc="http://schemas.openxmlformats.org/markup-compatibility/2006">
              <mc:Choice xmlns:v="urn:schemas-microsoft-com:vml" Requires="v">
                <p:oleObj spid="_x0000_s4097" name="工作表" showAsIcon="1" r:id="rId3" imgW="914400" imgH="828720" progId="Excel.Sheet.12">
                  <p:embed/>
                </p:oleObj>
              </mc:Choice>
              <mc:Fallback>
                <p:oleObj name="工作表" showAsIcon="1" r:id="rId3" imgW="914400" imgH="828720" progId="Excel.Sheet.12">
                  <p:embed/>
                  <p:pic>
                    <p:nvPicPr>
                      <p:cNvPr id="3" name="对象 2"/>
                      <p:cNvPicPr/>
                      <p:nvPr/>
                    </p:nvPicPr>
                    <p:blipFill>
                      <a:blip r:embed="rId4"/>
                      <a:stretch>
                        <a:fillRect/>
                      </a:stretch>
                    </p:blipFill>
                    <p:spPr>
                      <a:xfrm>
                        <a:off x="10859247" y="554327"/>
                        <a:ext cx="559820" cy="507337"/>
                      </a:xfrm>
                      <a:prstGeom prst="rect">
                        <a:avLst/>
                      </a:prstGeom>
                    </p:spPr>
                  </p:pic>
                </p:oleObj>
              </mc:Fallback>
            </mc:AlternateContent>
          </a:graphicData>
        </a:graphic>
      </p:graphicFrame>
      <p:sp>
        <p:nvSpPr>
          <p:cNvPr id="5" name="文本框 4"/>
          <p:cNvSpPr txBox="1"/>
          <p:nvPr/>
        </p:nvSpPr>
        <p:spPr>
          <a:xfrm>
            <a:off x="9470637" y="594896"/>
            <a:ext cx="1622431" cy="338554"/>
          </a:xfrm>
          <a:prstGeom prst="rect">
            <a:avLst/>
          </a:prstGeom>
          <a:noFill/>
        </p:spPr>
        <p:txBody>
          <a:bodyPr wrap="square" rtlCol="0">
            <a:spAutoFit/>
          </a:bodyPr>
          <a:lstStyle/>
          <a:p>
            <a:pPr>
              <a:buNone/>
            </a:pPr>
            <a:r>
              <a:rPr lang="zh-CN" altLang="en-US" sz="1600" dirty="0">
                <a:latin typeface="Huawei Sans" panose="020C0503030203020204" pitchFamily="34" charset="0"/>
                <a:ea typeface="方正兰亭黑简体" panose="02000000000000000000" pitchFamily="2" charset="-122"/>
              </a:rPr>
              <a:t>详细测试数据</a:t>
            </a:r>
            <a:endParaRPr lang="en-US" sz="16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26017476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r>
              <a:rPr lang="zh-CN" altLang="en-US" dirty="0">
                <a:solidFill>
                  <a:schemeClr val="bg1">
                    <a:lumMod val="65000"/>
                  </a:schemeClr>
                </a:solidFill>
              </a:rPr>
              <a:t>计算机系统概述</a:t>
            </a:r>
            <a:endParaRPr lang="en-US" altLang="zh-CN" dirty="0">
              <a:solidFill>
                <a:schemeClr val="bg1">
                  <a:lumMod val="65000"/>
                </a:schemeClr>
              </a:solidFill>
            </a:endParaRPr>
          </a:p>
          <a:p>
            <a:r>
              <a:rPr lang="en-US" altLang="zh-CN" dirty="0">
                <a:solidFill>
                  <a:schemeClr val="bg1">
                    <a:lumMod val="65000"/>
                  </a:schemeClr>
                </a:solidFill>
              </a:rPr>
              <a:t>ARM</a:t>
            </a:r>
            <a:r>
              <a:rPr lang="zh-CN" altLang="en-US" dirty="0">
                <a:solidFill>
                  <a:schemeClr val="bg1">
                    <a:lumMod val="65000"/>
                  </a:schemeClr>
                </a:solidFill>
              </a:rPr>
              <a:t>处理器体系结构</a:t>
            </a:r>
          </a:p>
          <a:p>
            <a:r>
              <a:rPr lang="zh-CN" altLang="en-US" dirty="0">
                <a:solidFill>
                  <a:schemeClr val="bg1">
                    <a:lumMod val="65000"/>
                  </a:schemeClr>
                </a:solidFill>
              </a:rPr>
              <a:t>鲲鹏系列处理器</a:t>
            </a:r>
          </a:p>
          <a:p>
            <a:r>
              <a:rPr lang="zh-CN" altLang="en-US" b="1" dirty="0"/>
              <a:t>鲲鹏计算典型应用场景</a:t>
            </a:r>
          </a:p>
          <a:p>
            <a:r>
              <a:rPr lang="zh-CN" altLang="en-US" dirty="0">
                <a:solidFill>
                  <a:schemeClr val="bg1">
                    <a:lumMod val="65000"/>
                  </a:schemeClr>
                </a:solidFill>
              </a:rPr>
              <a:t>鲲鹏软件开发工具链</a:t>
            </a:r>
          </a:p>
        </p:txBody>
      </p:sp>
    </p:spTree>
    <p:extLst>
      <p:ext uri="{BB962C8B-B14F-4D97-AF65-F5344CB8AC3E}">
        <p14:creationId xmlns:p14="http://schemas.microsoft.com/office/powerpoint/2010/main" val="23523222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1">
            <a:extLst>
              <a:ext uri="{FF2B5EF4-FFF2-40B4-BE49-F238E27FC236}">
                <a16:creationId xmlns:a16="http://schemas.microsoft.com/office/drawing/2014/main" id="{3C9230DA-FF30-4E79-AA70-F8683587C916}"/>
              </a:ext>
            </a:extLst>
          </p:cNvPr>
          <p:cNvSpPr/>
          <p:nvPr/>
        </p:nvSpPr>
        <p:spPr>
          <a:xfrm rot="20936753">
            <a:off x="666275" y="3441505"/>
            <a:ext cx="10405567" cy="2046037"/>
          </a:xfrm>
          <a:custGeom>
            <a:avLst/>
            <a:gdLst>
              <a:gd name="connsiteX0" fmla="*/ 12347627 w 12347627"/>
              <a:gd name="connsiteY0" fmla="*/ 0 h 2167191"/>
              <a:gd name="connsiteX1" fmla="*/ 12296522 w 12347627"/>
              <a:gd name="connsiteY1" fmla="*/ 654973 h 2167191"/>
              <a:gd name="connsiteX2" fmla="*/ 11988921 w 12347627"/>
              <a:gd name="connsiteY2" fmla="*/ 839135 h 2167191"/>
              <a:gd name="connsiteX3" fmla="*/ 5121659 w 12347627"/>
              <a:gd name="connsiteY3" fmla="*/ 2167191 h 2167191"/>
              <a:gd name="connsiteX4" fmla="*/ 409063 w 12347627"/>
              <a:gd name="connsiteY4" fmla="*/ 1632277 h 2167191"/>
              <a:gd name="connsiteX5" fmla="*/ 0 w 12347627"/>
              <a:gd name="connsiteY5" fmla="*/ 1519620 h 2167191"/>
              <a:gd name="connsiteX6" fmla="*/ 5380 w 12347627"/>
              <a:gd name="connsiteY6" fmla="*/ 1450658 h 2167191"/>
              <a:gd name="connsiteX7" fmla="*/ 179774 w 12347627"/>
              <a:gd name="connsiteY7" fmla="*/ 1481263 h 2167191"/>
              <a:gd name="connsiteX8" fmla="*/ 4485671 w 12347627"/>
              <a:gd name="connsiteY8" fmla="*/ 1736081 h 2167191"/>
              <a:gd name="connsiteX9" fmla="*/ 12322913 w 12347627"/>
              <a:gd name="connsiteY9" fmla="*/ 17123 h 216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47627" h="2167191">
                <a:moveTo>
                  <a:pt x="12347627" y="0"/>
                </a:moveTo>
                <a:lnTo>
                  <a:pt x="12296522" y="654973"/>
                </a:lnTo>
                <a:lnTo>
                  <a:pt x="11988921" y="839135"/>
                </a:lnTo>
                <a:cubicBezTo>
                  <a:pt x="10500650" y="1640388"/>
                  <a:pt x="7980296" y="2167191"/>
                  <a:pt x="5121659" y="2167191"/>
                </a:cubicBezTo>
                <a:cubicBezTo>
                  <a:pt x="3370743" y="2167191"/>
                  <a:pt x="1746736" y="1969558"/>
                  <a:pt x="409063" y="1632277"/>
                </a:cubicBezTo>
                <a:lnTo>
                  <a:pt x="0" y="1519620"/>
                </a:lnTo>
                <a:lnTo>
                  <a:pt x="5380" y="1450658"/>
                </a:lnTo>
                <a:lnTo>
                  <a:pt x="179774" y="1481263"/>
                </a:lnTo>
                <a:cubicBezTo>
                  <a:pt x="1462740" y="1679406"/>
                  <a:pt x="2929760" y="1773976"/>
                  <a:pt x="4485671" y="1736081"/>
                </a:cubicBezTo>
                <a:cubicBezTo>
                  <a:pt x="7869774" y="1653662"/>
                  <a:pt x="10803368" y="965818"/>
                  <a:pt x="12322913" y="17123"/>
                </a:cubicBezTo>
                <a:close/>
              </a:path>
            </a:pathLst>
          </a:cu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dirty="0">
              <a:solidFill>
                <a:schemeClr val="tx1"/>
              </a:solidFill>
              <a:latin typeface="Huawei Sans" panose="020C0503030203020204" pitchFamily="34" charset="0"/>
              <a:ea typeface="方正兰亭黑简体" panose="02000000000000000000" pitchFamily="2" charset="-122"/>
              <a:sym typeface="Arial" panose="020B0604020202020204" pitchFamily="34" charset="0"/>
            </a:endParaRPr>
          </a:p>
        </p:txBody>
      </p:sp>
      <p:grpSp>
        <p:nvGrpSpPr>
          <p:cNvPr id="10" name="组合 9"/>
          <p:cNvGrpSpPr/>
          <p:nvPr/>
        </p:nvGrpSpPr>
        <p:grpSpPr>
          <a:xfrm>
            <a:off x="736985" y="5496247"/>
            <a:ext cx="597397" cy="597395"/>
            <a:chOff x="1136084" y="2758851"/>
            <a:chExt cx="752969" cy="752969"/>
          </a:xfrm>
        </p:grpSpPr>
        <p:sp>
          <p:nvSpPr>
            <p:cNvPr id="11" name="椭圆 10"/>
            <p:cNvSpPr/>
            <p:nvPr/>
          </p:nvSpPr>
          <p:spPr>
            <a:xfrm>
              <a:off x="1136084" y="2758851"/>
              <a:ext cx="752969" cy="752969"/>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12" name="TextBox 51"/>
            <p:cNvSpPr txBox="1">
              <a:spLocks noChangeArrowheads="1"/>
            </p:cNvSpPr>
            <p:nvPr/>
          </p:nvSpPr>
          <p:spPr bwMode="auto">
            <a:xfrm>
              <a:off x="1150089" y="3019002"/>
              <a:ext cx="724960" cy="232666"/>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200"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1991</a:t>
              </a:r>
              <a:endParaRPr lang="zh-CN" altLang="en-US" sz="1200"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13" name="组合 12"/>
          <p:cNvGrpSpPr/>
          <p:nvPr/>
        </p:nvGrpSpPr>
        <p:grpSpPr>
          <a:xfrm>
            <a:off x="2596704" y="5429238"/>
            <a:ext cx="634096" cy="634094"/>
            <a:chOff x="3316263" y="2758851"/>
            <a:chExt cx="752969" cy="752969"/>
          </a:xfrm>
        </p:grpSpPr>
        <p:sp>
          <p:nvSpPr>
            <p:cNvPr id="14" name="椭圆 13"/>
            <p:cNvSpPr/>
            <p:nvPr/>
          </p:nvSpPr>
          <p:spPr>
            <a:xfrm>
              <a:off x="3316263"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15" name="TextBox 52"/>
            <p:cNvSpPr txBox="1">
              <a:spLocks noChangeArrowheads="1"/>
            </p:cNvSpPr>
            <p:nvPr/>
          </p:nvSpPr>
          <p:spPr bwMode="auto">
            <a:xfrm>
              <a:off x="3330267" y="3007467"/>
              <a:ext cx="724960" cy="255734"/>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3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2005</a:t>
              </a:r>
              <a:endParaRPr lang="zh-CN" altLang="en-US" sz="13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16" name="组合 15"/>
          <p:cNvGrpSpPr/>
          <p:nvPr/>
        </p:nvGrpSpPr>
        <p:grpSpPr>
          <a:xfrm>
            <a:off x="4493122" y="5154295"/>
            <a:ext cx="670796" cy="670794"/>
            <a:chOff x="4831275" y="2758851"/>
            <a:chExt cx="752969" cy="752969"/>
          </a:xfrm>
        </p:grpSpPr>
        <p:sp>
          <p:nvSpPr>
            <p:cNvPr id="17" name="椭圆 16"/>
            <p:cNvSpPr/>
            <p:nvPr/>
          </p:nvSpPr>
          <p:spPr>
            <a:xfrm>
              <a:off x="4831275" y="2758851"/>
              <a:ext cx="752969" cy="752969"/>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18" name="TextBox 53"/>
            <p:cNvSpPr txBox="1">
              <a:spLocks noChangeArrowheads="1"/>
            </p:cNvSpPr>
            <p:nvPr/>
          </p:nvSpPr>
          <p:spPr bwMode="auto">
            <a:xfrm>
              <a:off x="4845279" y="3014464"/>
              <a:ext cx="724960" cy="241742"/>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3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2009</a:t>
              </a:r>
              <a:endParaRPr lang="zh-CN" altLang="en-US" sz="13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19" name="组合 18"/>
          <p:cNvGrpSpPr/>
          <p:nvPr/>
        </p:nvGrpSpPr>
        <p:grpSpPr>
          <a:xfrm>
            <a:off x="6361941" y="4646163"/>
            <a:ext cx="707494" cy="707492"/>
            <a:chOff x="6512388" y="2758851"/>
            <a:chExt cx="752969" cy="752969"/>
          </a:xfrm>
        </p:grpSpPr>
        <p:sp>
          <p:nvSpPr>
            <p:cNvPr id="20" name="椭圆 19"/>
            <p:cNvSpPr/>
            <p:nvPr/>
          </p:nvSpPr>
          <p:spPr>
            <a:xfrm>
              <a:off x="6512388"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21" name="TextBox 76"/>
            <p:cNvSpPr txBox="1">
              <a:spLocks noChangeArrowheads="1"/>
            </p:cNvSpPr>
            <p:nvPr/>
          </p:nvSpPr>
          <p:spPr bwMode="auto">
            <a:xfrm>
              <a:off x="6526392" y="3004362"/>
              <a:ext cx="724960" cy="261946"/>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5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2014</a:t>
              </a:r>
              <a:endParaRPr lang="zh-CN" altLang="en-US" sz="15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22" name="组合 21"/>
          <p:cNvGrpSpPr/>
          <p:nvPr/>
        </p:nvGrpSpPr>
        <p:grpSpPr>
          <a:xfrm>
            <a:off x="8510081" y="3775683"/>
            <a:ext cx="761604" cy="761602"/>
            <a:chOff x="8146307" y="2754386"/>
            <a:chExt cx="761902" cy="761900"/>
          </a:xfrm>
        </p:grpSpPr>
        <p:sp>
          <p:nvSpPr>
            <p:cNvPr id="23" name="椭圆 22"/>
            <p:cNvSpPr/>
            <p:nvPr/>
          </p:nvSpPr>
          <p:spPr>
            <a:xfrm>
              <a:off x="8146307" y="2754386"/>
              <a:ext cx="761902" cy="761900"/>
            </a:xfrm>
            <a:prstGeom prst="ellipse">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24" name="TextBox 77"/>
            <p:cNvSpPr txBox="1">
              <a:spLocks noChangeArrowheads="1"/>
            </p:cNvSpPr>
            <p:nvPr/>
          </p:nvSpPr>
          <p:spPr bwMode="auto">
            <a:xfrm>
              <a:off x="8164777" y="3010686"/>
              <a:ext cx="724960" cy="249299"/>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5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2016</a:t>
              </a:r>
              <a:endParaRPr lang="zh-CN" altLang="en-US" sz="15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grpSp>
        <p:nvGrpSpPr>
          <p:cNvPr id="25" name="组合 24"/>
          <p:cNvGrpSpPr/>
          <p:nvPr/>
        </p:nvGrpSpPr>
        <p:grpSpPr>
          <a:xfrm>
            <a:off x="10296826" y="2425536"/>
            <a:ext cx="815711" cy="815711"/>
            <a:chOff x="9688687" y="2758851"/>
            <a:chExt cx="752969" cy="752969"/>
          </a:xfrm>
        </p:grpSpPr>
        <p:sp>
          <p:nvSpPr>
            <p:cNvPr id="26" name="椭圆 25"/>
            <p:cNvSpPr/>
            <p:nvPr/>
          </p:nvSpPr>
          <p:spPr>
            <a:xfrm>
              <a:off x="9688687" y="2758851"/>
              <a:ext cx="752969" cy="752969"/>
            </a:xfrm>
            <a:prstGeom prst="ellipse">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sp>
          <p:nvSpPr>
            <p:cNvPr id="27" name="TextBox 117"/>
            <p:cNvSpPr txBox="1">
              <a:spLocks noChangeArrowheads="1"/>
            </p:cNvSpPr>
            <p:nvPr/>
          </p:nvSpPr>
          <p:spPr bwMode="auto">
            <a:xfrm>
              <a:off x="9702692" y="3007538"/>
              <a:ext cx="724960" cy="255593"/>
            </a:xfrm>
            <a:prstGeom prst="rect">
              <a:avLst/>
            </a:prstGeom>
            <a:noFill/>
            <a:ln>
              <a:noFill/>
            </a:ln>
            <a:extLst>
              <a:ext uri="{909E8E84-426E-40DD-AFC4-6F175D3DCCD1}">
                <a14:hiddenFill xmlns:a14="http://schemas.microsoft.com/office/drawing/2010/main">
                  <a:solidFill>
                    <a:srgbClr val="D9D9D9"/>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700">
                  <a:solidFill>
                    <a:srgbClr val="990000"/>
                  </a:solidFill>
                  <a:latin typeface="FrutigerNext LT Medium" pitchFamily="34" charset="0"/>
                  <a:ea typeface="宋体" pitchFamily="2" charset="-122"/>
                </a:defRPr>
              </a:lvl1pPr>
              <a:lvl2pPr marL="742950" indent="-285750" eaLnBrk="0" hangingPunct="0">
                <a:defRPr sz="2700">
                  <a:solidFill>
                    <a:srgbClr val="990000"/>
                  </a:solidFill>
                  <a:latin typeface="FrutigerNext LT Medium" pitchFamily="34" charset="0"/>
                  <a:ea typeface="宋体" pitchFamily="2" charset="-122"/>
                </a:defRPr>
              </a:lvl2pPr>
              <a:lvl3pPr marL="1143000" indent="-228600" eaLnBrk="0" hangingPunct="0">
                <a:defRPr sz="2700">
                  <a:solidFill>
                    <a:srgbClr val="990000"/>
                  </a:solidFill>
                  <a:latin typeface="FrutigerNext LT Medium" pitchFamily="34" charset="0"/>
                  <a:ea typeface="宋体" pitchFamily="2" charset="-122"/>
                </a:defRPr>
              </a:lvl3pPr>
              <a:lvl4pPr marL="1600200" indent="-228600" eaLnBrk="0" hangingPunct="0">
                <a:defRPr sz="2700">
                  <a:solidFill>
                    <a:srgbClr val="990000"/>
                  </a:solidFill>
                  <a:latin typeface="FrutigerNext LT Medium" pitchFamily="34" charset="0"/>
                  <a:ea typeface="宋体" pitchFamily="2" charset="-122"/>
                </a:defRPr>
              </a:lvl4pPr>
              <a:lvl5pPr marL="2057400" indent="-228600" eaLnBrk="0" hangingPunct="0">
                <a:defRPr sz="2700">
                  <a:solidFill>
                    <a:srgbClr val="990000"/>
                  </a:solidFill>
                  <a:latin typeface="FrutigerNext LT Medium" pitchFamily="34" charset="0"/>
                  <a:ea typeface="宋体" pitchFamily="2" charset="-122"/>
                </a:defRPr>
              </a:lvl5pPr>
              <a:lvl6pPr marL="25146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algn="ctr" defTabSz="914034" eaLnBrk="1" hangingPunct="1">
                <a:defRPr/>
              </a:pPr>
              <a:r>
                <a:rPr lang="en-US" altLang="zh-CN" sz="17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2019</a:t>
              </a:r>
              <a:endParaRPr lang="zh-CN" altLang="en-US" sz="1799" b="1" kern="0"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grpSp>
      <p:sp>
        <p:nvSpPr>
          <p:cNvPr id="28" name="Text Box 24"/>
          <p:cNvSpPr txBox="1">
            <a:spLocks noChangeArrowheads="1"/>
          </p:cNvSpPr>
          <p:nvPr/>
        </p:nvSpPr>
        <p:spPr bwMode="auto">
          <a:xfrm>
            <a:off x="765817" y="5048968"/>
            <a:ext cx="128471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第一颗传输网络的</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ASIC</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芯片</a:t>
            </a:r>
          </a:p>
        </p:txBody>
      </p:sp>
      <p:sp>
        <p:nvSpPr>
          <p:cNvPr id="29" name="Text Box 24"/>
          <p:cNvSpPr txBox="1">
            <a:spLocks noChangeArrowheads="1"/>
          </p:cNvSpPr>
          <p:nvPr/>
        </p:nvSpPr>
        <p:spPr bwMode="auto">
          <a:xfrm>
            <a:off x="2259914" y="4952220"/>
            <a:ext cx="1356746"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第一颗基于</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的无线基站芯片</a:t>
            </a:r>
          </a:p>
        </p:txBody>
      </p:sp>
      <p:sp>
        <p:nvSpPr>
          <p:cNvPr id="30" name="Text Box 24"/>
          <p:cNvSpPr txBox="1">
            <a:spLocks noChangeArrowheads="1"/>
          </p:cNvSpPr>
          <p:nvPr/>
        </p:nvSpPr>
        <p:spPr bwMode="auto">
          <a:xfrm>
            <a:off x="4222527" y="4679773"/>
            <a:ext cx="133202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第一颗基于</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的移动端处理器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1" name="Text Box 24"/>
          <p:cNvSpPr txBox="1">
            <a:spLocks noChangeArrowheads="1"/>
          </p:cNvSpPr>
          <p:nvPr/>
        </p:nvSpPr>
        <p:spPr bwMode="auto">
          <a:xfrm>
            <a:off x="6096000" y="4167686"/>
            <a:ext cx="1289241"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第一颗基于</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的</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64</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位处理器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2" name="Text Box 24"/>
          <p:cNvSpPr txBox="1">
            <a:spLocks noChangeArrowheads="1"/>
          </p:cNvSpPr>
          <p:nvPr/>
        </p:nvSpPr>
        <p:spPr bwMode="auto">
          <a:xfrm>
            <a:off x="7700312" y="3351841"/>
            <a:ext cx="1357034"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业界第一颗支持多路</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ARM </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处理器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3" name="Text Box 24"/>
          <p:cNvSpPr txBox="1">
            <a:spLocks noChangeArrowheads="1"/>
          </p:cNvSpPr>
          <p:nvPr/>
        </p:nvSpPr>
        <p:spPr bwMode="auto">
          <a:xfrm>
            <a:off x="9877415" y="1976552"/>
            <a:ext cx="1294047"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defTabSz="998538" eaLnBrk="0" hangingPunct="0">
              <a:defRPr sz="2700">
                <a:solidFill>
                  <a:srgbClr val="990000"/>
                </a:solidFill>
                <a:latin typeface="FrutigerNext LT Medium" pitchFamily="34" charset="0"/>
                <a:ea typeface="宋体" pitchFamily="2" charset="-122"/>
              </a:defRPr>
            </a:lvl1pPr>
            <a:lvl2pPr marL="742950" indent="-285750" defTabSz="998538" eaLnBrk="0" hangingPunct="0">
              <a:defRPr sz="2700">
                <a:solidFill>
                  <a:srgbClr val="990000"/>
                </a:solidFill>
                <a:latin typeface="FrutigerNext LT Medium" pitchFamily="34" charset="0"/>
                <a:ea typeface="宋体" pitchFamily="2" charset="-122"/>
              </a:defRPr>
            </a:lvl2pPr>
            <a:lvl3pPr marL="1143000" indent="-228600" defTabSz="998538" eaLnBrk="0" hangingPunct="0">
              <a:defRPr sz="2700">
                <a:solidFill>
                  <a:srgbClr val="990000"/>
                </a:solidFill>
                <a:latin typeface="FrutigerNext LT Medium" pitchFamily="34" charset="0"/>
                <a:ea typeface="宋体" pitchFamily="2" charset="-122"/>
              </a:defRPr>
            </a:lvl3pPr>
            <a:lvl4pPr marL="1600200" indent="-228600" defTabSz="998538" eaLnBrk="0" hangingPunct="0">
              <a:defRPr sz="2700">
                <a:solidFill>
                  <a:srgbClr val="990000"/>
                </a:solidFill>
                <a:latin typeface="FrutigerNext LT Medium" pitchFamily="34" charset="0"/>
                <a:ea typeface="宋体" pitchFamily="2" charset="-122"/>
              </a:defRPr>
            </a:lvl4pPr>
            <a:lvl5pPr marL="2057400" indent="-228600" defTabSz="998538" eaLnBrk="0" hangingPunct="0">
              <a:defRPr sz="2700">
                <a:solidFill>
                  <a:srgbClr val="990000"/>
                </a:solidFill>
                <a:latin typeface="FrutigerNext LT Medium" pitchFamily="34" charset="0"/>
                <a:ea typeface="宋体" pitchFamily="2" charset="-122"/>
              </a:defRPr>
            </a:lvl5pPr>
            <a:lvl6pPr marL="25146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6pPr>
            <a:lvl7pPr marL="29718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7pPr>
            <a:lvl8pPr marL="34290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8pPr>
            <a:lvl9pPr marL="3886200" indent="-228600" defTabSz="998538" eaLnBrk="0" fontAlgn="base" hangingPunct="0">
              <a:spcBef>
                <a:spcPct val="0"/>
              </a:spcBef>
              <a:spcAft>
                <a:spcPct val="0"/>
              </a:spcAft>
              <a:defRPr sz="2700">
                <a:solidFill>
                  <a:srgbClr val="990000"/>
                </a:solidFill>
                <a:latin typeface="FrutigerNext LT Medium" pitchFamily="34" charset="0"/>
                <a:ea typeface="宋体" pitchFamily="2" charset="-122"/>
              </a:defRPr>
            </a:lvl9pPr>
          </a:lstStyle>
          <a:p>
            <a:pPr marL="171450" lvl="1" indent="-171450" defTabSz="1218784" eaLnBrk="1" hangingPunct="1">
              <a:lnSpc>
                <a:spcPct val="120000"/>
              </a:lnSpc>
              <a:spcBef>
                <a:spcPts val="300"/>
              </a:spcBef>
              <a:buSzPct val="60000"/>
              <a:buFont typeface="Wingdings" panose="05000000000000000000" pitchFamily="2" charset="2"/>
              <a:buChar char="l"/>
              <a:defRPr/>
            </a:pP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业界第一颗</a:t>
            </a:r>
            <a:r>
              <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7nm</a:t>
            </a:r>
            <a:r>
              <a:rPr lang="zh-CN" altLang="en-US"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rPr>
              <a:t>数据中心处理器</a:t>
            </a:r>
            <a:endParaRPr lang="en-US" altLang="zh-CN" sz="1200" dirty="0">
              <a:solidFill>
                <a:schemeClr val="tx1"/>
              </a:solidFill>
              <a:latin typeface="Huawei Sans" panose="020C0503030203020204" pitchFamily="34" charset="0"/>
              <a:ea typeface="方正兰亭黑简体" panose="02000000000000000000" pitchFamily="2" charset="-122"/>
              <a:cs typeface="+mn-ea"/>
              <a:sym typeface="Arial" panose="020B0604020202020204" pitchFamily="34" charset="0"/>
            </a:endParaRPr>
          </a:p>
        </p:txBody>
      </p:sp>
      <p:sp>
        <p:nvSpPr>
          <p:cNvPr id="34" name="Hi1380"/>
          <p:cNvSpPr txBox="1"/>
          <p:nvPr/>
        </p:nvSpPr>
        <p:spPr>
          <a:xfrm>
            <a:off x="4215551" y="4264303"/>
            <a:ext cx="1634573" cy="513400"/>
          </a:xfrm>
          <a:prstGeom prst="rect">
            <a:avLst/>
          </a:prstGeom>
          <a:ln w="12700">
            <a:miter lim="400000"/>
          </a:ln>
        </p:spPr>
        <p:txBody>
          <a:bodyPr wrap="square" lIns="71409" tIns="71409" rIns="71409" bIns="71409" anchor="ctr">
            <a:spAutoFit/>
          </a:bodyPr>
          <a:lstStyle/>
          <a:p>
            <a:pPr lvl="1" defTabSz="45701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sz="1999" dirty="0">
                <a:latin typeface="Huawei Sans" panose="020C0503030203020204" pitchFamily="34" charset="0"/>
                <a:ea typeface="方正兰亭黑简体" panose="02000000000000000000" pitchFamily="2" charset="-122"/>
                <a:cs typeface="Arial" panose="020B0604020202020204" pitchFamily="34" charset="0"/>
              </a:rPr>
              <a:t>K3</a:t>
            </a:r>
          </a:p>
        </p:txBody>
      </p:sp>
      <p:sp>
        <p:nvSpPr>
          <p:cNvPr id="35" name="Hi1380"/>
          <p:cNvSpPr txBox="1"/>
          <p:nvPr/>
        </p:nvSpPr>
        <p:spPr>
          <a:xfrm>
            <a:off x="5715388" y="3775683"/>
            <a:ext cx="1634573" cy="513416"/>
          </a:xfrm>
          <a:prstGeom prst="rect">
            <a:avLst/>
          </a:prstGeom>
          <a:ln w="12700">
            <a:miter lim="400000"/>
          </a:ln>
        </p:spPr>
        <p:txBody>
          <a:bodyPr wrap="square" lIns="71409" tIns="71409" rIns="71409" bIns="71409" anchor="ctr">
            <a:spAutoFit/>
          </a:bodyPr>
          <a:lstStyle/>
          <a:p>
            <a:pPr lvl="1" defTabSz="45701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en-US" altLang="zh-CN" sz="1999" dirty="0">
                <a:latin typeface="Huawei Sans" panose="020C0503030203020204" pitchFamily="34" charset="0"/>
                <a:ea typeface="方正兰亭黑简体" panose="02000000000000000000" pitchFamily="2" charset="-122"/>
                <a:cs typeface="Arial" panose="020B0604020202020204" pitchFamily="34" charset="0"/>
              </a:rPr>
              <a:t>Hi1612</a:t>
            </a:r>
            <a:endParaRPr lang="en-US" sz="1999"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 name="Hi1380"/>
          <p:cNvSpPr txBox="1"/>
          <p:nvPr/>
        </p:nvSpPr>
        <p:spPr>
          <a:xfrm>
            <a:off x="9559623" y="1567457"/>
            <a:ext cx="2050045" cy="513416"/>
          </a:xfrm>
          <a:prstGeom prst="rect">
            <a:avLst/>
          </a:prstGeom>
          <a:ln w="12700">
            <a:miter lim="400000"/>
          </a:ln>
        </p:spPr>
        <p:txBody>
          <a:bodyPr wrap="square" lIns="71409" tIns="71409" rIns="71409" bIns="71409" anchor="ctr">
            <a:spAutoFit/>
          </a:bodyPr>
          <a:lstStyle/>
          <a:p>
            <a:pPr lvl="1" defTabSz="457017">
              <a:lnSpc>
                <a:spcPct val="120000"/>
              </a:lnSpc>
              <a:defRPr sz="3500" b="0">
                <a:latin typeface="微软雅黑" panose="020B0502040204020203" charset="-122"/>
                <a:ea typeface="微软雅黑" panose="020B0502040204020203" charset="-122"/>
                <a:cs typeface="微软雅黑" panose="020B0502040204020203" charset="-122"/>
                <a:sym typeface="微软雅黑" panose="020B0502040204020203" charset="-122"/>
              </a:defRPr>
            </a:pPr>
            <a:r>
              <a:rPr lang="zh-CN" altLang="en-US" sz="1999" dirty="0">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1999" dirty="0">
                <a:latin typeface="Huawei Sans" panose="020C0503030203020204" pitchFamily="34" charset="0"/>
                <a:ea typeface="方正兰亭黑简体" panose="02000000000000000000" pitchFamily="2" charset="-122"/>
                <a:cs typeface="Arial" panose="020B0604020202020204" pitchFamily="34" charset="0"/>
              </a:rPr>
              <a:t>920</a:t>
            </a:r>
            <a:endParaRPr lang="en-US" sz="1999" dirty="0">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8973" y="3429000"/>
            <a:ext cx="403168" cy="401867"/>
          </a:xfrm>
          <a:prstGeom prst="rect">
            <a:avLst/>
          </a:prstGeom>
        </p:spPr>
      </p:pic>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3688" t="2778" r="53742" b="64584"/>
          <a:stretch/>
        </p:blipFill>
        <p:spPr>
          <a:xfrm>
            <a:off x="4620900" y="3846350"/>
            <a:ext cx="514149" cy="470136"/>
          </a:xfrm>
          <a:prstGeom prst="rect">
            <a:avLst/>
          </a:prstGeom>
        </p:spPr>
      </p:pic>
      <p:sp>
        <p:nvSpPr>
          <p:cNvPr id="48" name="文本框 47"/>
          <p:cNvSpPr txBox="1"/>
          <p:nvPr/>
        </p:nvSpPr>
        <p:spPr>
          <a:xfrm>
            <a:off x="5877350" y="1230013"/>
            <a:ext cx="2516598" cy="528350"/>
          </a:xfrm>
          <a:prstGeom prst="rect">
            <a:avLst/>
          </a:prstGeom>
          <a:noFill/>
        </p:spPr>
        <p:txBody>
          <a:bodyPr wrap="square" rtlCol="0">
            <a:spAutoFit/>
          </a:bodyPr>
          <a:lstStyle/>
          <a:p>
            <a:pPr>
              <a:lnSpc>
                <a:spcPts val="3439"/>
              </a:lnSpc>
            </a:pPr>
            <a:r>
              <a:rPr lang="zh-CN" altLang="en-US" sz="1999" b="1" dirty="0">
                <a:latin typeface="Huawei Sans" panose="020C0503030203020204" pitchFamily="34" charset="0"/>
                <a:ea typeface="方正兰亭黑简体" panose="02000000000000000000" pitchFamily="2" charset="-122"/>
                <a:sym typeface="Arial" panose="020B0604020202020204" pitchFamily="34" charset="0"/>
              </a:rPr>
              <a:t>开放生态</a:t>
            </a:r>
            <a:endParaRPr lang="en-US" altLang="zh-CN" sz="1999" b="1" dirty="0">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49" name="文本框 48"/>
          <p:cNvSpPr txBox="1"/>
          <p:nvPr/>
        </p:nvSpPr>
        <p:spPr>
          <a:xfrm>
            <a:off x="5894806" y="1928599"/>
            <a:ext cx="2481686" cy="1015663"/>
          </a:xfrm>
          <a:prstGeom prst="rect">
            <a:avLst/>
          </a:prstGeom>
          <a:noFill/>
        </p:spPr>
        <p:txBody>
          <a:bodyPr wrap="square" rtlCol="0">
            <a:spAutoFit/>
          </a:bodyPr>
          <a:lstStyle/>
          <a:p>
            <a:pPr>
              <a:lnSpc>
                <a:spcPts val="2399"/>
              </a:lnSpc>
            </a:pP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开放平台，支持业界主流软硬件；构建鲲鹏生态，与开发者、伙伴和产业组织共同打造智能计算新底座</a:t>
            </a:r>
          </a:p>
        </p:txBody>
      </p:sp>
      <p:cxnSp>
        <p:nvCxnSpPr>
          <p:cNvPr id="50" name="直接连接符 49"/>
          <p:cNvCxnSpPr/>
          <p:nvPr/>
        </p:nvCxnSpPr>
        <p:spPr>
          <a:xfrm>
            <a:off x="5951734" y="1781154"/>
            <a:ext cx="2424758"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259434" y="1212627"/>
            <a:ext cx="2516598" cy="528350"/>
          </a:xfrm>
          <a:prstGeom prst="rect">
            <a:avLst/>
          </a:prstGeom>
          <a:noFill/>
        </p:spPr>
        <p:txBody>
          <a:bodyPr wrap="square" rtlCol="0">
            <a:spAutoFit/>
          </a:bodyPr>
          <a:lstStyle/>
          <a:p>
            <a:pPr>
              <a:lnSpc>
                <a:spcPts val="3439"/>
              </a:lnSpc>
            </a:pPr>
            <a:r>
              <a:rPr lang="zh-CN" altLang="en-US" sz="1999" b="1" dirty="0">
                <a:latin typeface="Huawei Sans" panose="020C0503030203020204" pitchFamily="34" charset="0"/>
                <a:ea typeface="方正兰亭黑简体" panose="02000000000000000000" pitchFamily="2" charset="-122"/>
                <a:sym typeface="Arial" panose="020B0604020202020204" pitchFamily="34" charset="0"/>
              </a:rPr>
              <a:t>安全可靠</a:t>
            </a:r>
            <a:endParaRPr lang="en-US" altLang="zh-CN" sz="1999" b="1" dirty="0">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52" name="文本框 51"/>
          <p:cNvSpPr txBox="1"/>
          <p:nvPr/>
        </p:nvSpPr>
        <p:spPr>
          <a:xfrm>
            <a:off x="3247538" y="1928599"/>
            <a:ext cx="2655657" cy="1015663"/>
          </a:xfrm>
          <a:prstGeom prst="rect">
            <a:avLst/>
          </a:prstGeom>
          <a:noFill/>
        </p:spPr>
        <p:txBody>
          <a:bodyPr wrap="square" rtlCol="0">
            <a:spAutoFit/>
          </a:bodyPr>
          <a:lstStyle/>
          <a:p>
            <a:pPr>
              <a:lnSpc>
                <a:spcPts val="2399"/>
              </a:lnSpc>
            </a:pP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鲲鹏处理器基于自研内核，</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TaiShan</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服务器计算芯片全自研</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a:p>
            <a:pPr>
              <a:lnSpc>
                <a:spcPts val="2399"/>
              </a:lnSpc>
            </a:pP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17</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年计算创新铸就稳如泰山的高品质</a:t>
            </a:r>
          </a:p>
        </p:txBody>
      </p:sp>
      <p:cxnSp>
        <p:nvCxnSpPr>
          <p:cNvPr id="53" name="直接连接符 52"/>
          <p:cNvCxnSpPr/>
          <p:nvPr/>
        </p:nvCxnSpPr>
        <p:spPr>
          <a:xfrm>
            <a:off x="3337826" y="1792183"/>
            <a:ext cx="2424758"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702408" y="1230013"/>
            <a:ext cx="2516598" cy="528350"/>
          </a:xfrm>
          <a:prstGeom prst="rect">
            <a:avLst/>
          </a:prstGeom>
          <a:noFill/>
        </p:spPr>
        <p:txBody>
          <a:bodyPr wrap="square" rtlCol="0">
            <a:spAutoFit/>
          </a:bodyPr>
          <a:lstStyle/>
          <a:p>
            <a:pPr>
              <a:lnSpc>
                <a:spcPts val="3439"/>
              </a:lnSpc>
            </a:pPr>
            <a:r>
              <a:rPr lang="zh-CN" altLang="en-US" sz="1999" b="1" dirty="0">
                <a:latin typeface="Huawei Sans" panose="020C0503030203020204" pitchFamily="34" charset="0"/>
                <a:ea typeface="方正兰亭黑简体" panose="02000000000000000000" pitchFamily="2" charset="-122"/>
                <a:sym typeface="Arial" panose="020B0604020202020204" pitchFamily="34" charset="0"/>
              </a:rPr>
              <a:t>高效能计算</a:t>
            </a:r>
            <a:endParaRPr lang="en-US" altLang="zh-CN" sz="1999" b="1" dirty="0">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55" name="文本框 54"/>
          <p:cNvSpPr txBox="1"/>
          <p:nvPr/>
        </p:nvSpPr>
        <p:spPr>
          <a:xfrm>
            <a:off x="704298" y="1911440"/>
            <a:ext cx="2484315" cy="1015663"/>
          </a:xfrm>
          <a:prstGeom prst="rect">
            <a:avLst/>
          </a:prstGeom>
          <a:noFill/>
        </p:spPr>
        <p:txBody>
          <a:bodyPr wrap="square" rtlCol="0">
            <a:spAutoFit/>
          </a:bodyPr>
          <a:lstStyle/>
          <a:p>
            <a:pPr>
              <a:lnSpc>
                <a:spcPts val="2399"/>
              </a:lnSpc>
            </a:pP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提供兼容</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ARM</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架构的高性能鲲鹏处理器、</a:t>
            </a:r>
            <a:r>
              <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TaiShan</a:t>
            </a:r>
            <a:r>
              <a:rPr lang="zh-CN" altLang="en-US"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服务器和解决方案，将高效能计算带入数据中心。</a:t>
            </a:r>
            <a:endParaRPr lang="en-US" altLang="zh-CN" sz="1200" dirty="0">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cxnSp>
        <p:nvCxnSpPr>
          <p:cNvPr id="56" name="直接连接符 55"/>
          <p:cNvCxnSpPr/>
          <p:nvPr/>
        </p:nvCxnSpPr>
        <p:spPr>
          <a:xfrm>
            <a:off x="763855" y="1792183"/>
            <a:ext cx="2424758" cy="0"/>
          </a:xfrm>
          <a:prstGeom prst="line">
            <a:avLst/>
          </a:prstGeom>
          <a:ln w="22225">
            <a:solidFill>
              <a:srgbClr val="0B9CE5"/>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8284" y="1041171"/>
            <a:ext cx="752307" cy="602747"/>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3806" y="2260216"/>
            <a:ext cx="773029" cy="801220"/>
          </a:xfrm>
          <a:prstGeom prst="rect">
            <a:avLst/>
          </a:prstGeom>
        </p:spPr>
      </p:pic>
      <p:sp>
        <p:nvSpPr>
          <p:cNvPr id="9" name="标题 8"/>
          <p:cNvSpPr>
            <a:spLocks noGrp="1"/>
          </p:cNvSpPr>
          <p:nvPr>
            <p:ph type="title"/>
          </p:nvPr>
        </p:nvSpPr>
        <p:spPr/>
        <p:txBody>
          <a:bodyPr/>
          <a:lstStyle/>
          <a:p>
            <a:r>
              <a:rPr lang="zh-CN" altLang="en-US" dirty="0"/>
              <a:t>鲲鹏系列处理器发展历程</a:t>
            </a:r>
          </a:p>
        </p:txBody>
      </p:sp>
      <p:sp>
        <p:nvSpPr>
          <p:cNvPr id="5" name="文本框 4"/>
          <p:cNvSpPr txBox="1"/>
          <p:nvPr/>
        </p:nvSpPr>
        <p:spPr>
          <a:xfrm>
            <a:off x="8242842" y="3005498"/>
            <a:ext cx="1125629" cy="400110"/>
          </a:xfrm>
          <a:prstGeom prst="rect">
            <a:avLst/>
          </a:prstGeom>
          <a:noFill/>
        </p:spPr>
        <p:txBody>
          <a:bodyPr wrap="none" rtlCol="0">
            <a:spAutoFit/>
          </a:bodyPr>
          <a:lstStyle/>
          <a:p>
            <a:r>
              <a:rPr lang="zh-CN" altLang="en-US" sz="2000" dirty="0">
                <a:latin typeface="Huawei Sans" panose="020C0503030203020204" pitchFamily="34" charset="0"/>
                <a:ea typeface="方正兰亭黑简体" panose="02000000000000000000" pitchFamily="2" charset="-122"/>
                <a:cs typeface="Arial" panose="020B0604020202020204" pitchFamily="34" charset="0"/>
              </a:rPr>
              <a:t>鲲鹏</a:t>
            </a:r>
            <a:r>
              <a:rPr lang="en-US" altLang="zh-CN" sz="2000" dirty="0">
                <a:latin typeface="Huawei Sans" panose="020C0503030203020204" pitchFamily="34" charset="0"/>
                <a:ea typeface="方正兰亭黑简体" panose="02000000000000000000" pitchFamily="2" charset="-122"/>
                <a:cs typeface="Arial" panose="020B0604020202020204" pitchFamily="34" charset="0"/>
              </a:rPr>
              <a:t>916</a:t>
            </a:r>
            <a:endParaRPr lang="zh-CN" altLang="en-US" sz="2000" dirty="0"/>
          </a:p>
        </p:txBody>
      </p:sp>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AB8C25F2-D88B-01B4-E2A3-574B0EC6C969}"/>
                  </a:ext>
                </a:extLst>
              </p14:cNvPr>
              <p14:cNvContentPartPr/>
              <p14:nvPr/>
            </p14:nvContentPartPr>
            <p14:xfrm>
              <a:off x="9714600" y="1438560"/>
              <a:ext cx="1801440" cy="1632600"/>
            </p14:xfrm>
          </p:contentPart>
        </mc:Choice>
        <mc:Fallback>
          <p:pic>
            <p:nvPicPr>
              <p:cNvPr id="3" name="墨迹 2">
                <a:extLst>
                  <a:ext uri="{FF2B5EF4-FFF2-40B4-BE49-F238E27FC236}">
                    <a16:creationId xmlns:a16="http://schemas.microsoft.com/office/drawing/2014/main" id="{AB8C25F2-D88B-01B4-E2A3-574B0EC6C969}"/>
                  </a:ext>
                </a:extLst>
              </p:cNvPr>
              <p:cNvPicPr/>
              <p:nvPr/>
            </p:nvPicPr>
            <p:blipFill>
              <a:blip r:embed="rId7"/>
              <a:stretch>
                <a:fillRect/>
              </a:stretch>
            </p:blipFill>
            <p:spPr>
              <a:xfrm>
                <a:off x="9705240" y="1429200"/>
                <a:ext cx="1820160" cy="1651320"/>
              </a:xfrm>
              <a:prstGeom prst="rect">
                <a:avLst/>
              </a:prstGeom>
            </p:spPr>
          </p:pic>
        </mc:Fallback>
      </mc:AlternateContent>
    </p:spTree>
    <p:extLst>
      <p:ext uri="{BB962C8B-B14F-4D97-AF65-F5344CB8AC3E}">
        <p14:creationId xmlns:p14="http://schemas.microsoft.com/office/powerpoint/2010/main" val="25844584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descr="C:\Users\z00124665\Downloads\VCG21gic16548966副本.png"/>
          <p:cNvPicPr>
            <a:picLocks noChangeArrowheads="1"/>
          </p:cNvPicPr>
          <p:nvPr/>
        </p:nvPicPr>
        <p:blipFill rotWithShape="1">
          <a:blip r:embed="rId3" cstate="email">
            <a:extLst>
              <a:ext uri="{28A0092B-C50C-407E-A947-70E740481C1C}">
                <a14:useLocalDpi xmlns:a14="http://schemas.microsoft.com/office/drawing/2010/main"/>
              </a:ext>
            </a:extLst>
          </a:blip>
          <a:srcRect t="379" b="379"/>
          <a:stretch/>
        </p:blipFill>
        <p:spPr bwMode="auto">
          <a:xfrm>
            <a:off x="5546948" y="2145986"/>
            <a:ext cx="1004008" cy="1004008"/>
          </a:xfrm>
          <a:prstGeom prst="ellipse">
            <a:avLst/>
          </a:prstGeom>
          <a:ln>
            <a:noFill/>
          </a:ln>
        </p:spPr>
      </p:pic>
      <p:pic>
        <p:nvPicPr>
          <p:cNvPr id="59" name="Picture 3" descr="D:\Z.主打胶片\2015年7月主打胶片改版\13.案例相关材料\互联网企业调色.jpg"/>
          <p:cNvPicPr>
            <a:picLocks noChangeArrowheads="1"/>
          </p:cNvPicPr>
          <p:nvPr/>
        </p:nvPicPr>
        <p:blipFill rotWithShape="1">
          <a:blip r:embed="rId4" cstate="email">
            <a:extLst>
              <a:ext uri="{28A0092B-C50C-407E-A947-70E740481C1C}">
                <a14:useLocalDpi xmlns:a14="http://schemas.microsoft.com/office/drawing/2010/main"/>
              </a:ext>
            </a:extLst>
          </a:blip>
          <a:srcRect l="6075" t="6431" r="7240" b="7587"/>
          <a:stretch/>
        </p:blipFill>
        <p:spPr bwMode="auto">
          <a:xfrm>
            <a:off x="9949375" y="2140019"/>
            <a:ext cx="1004008" cy="1004008"/>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sp>
        <p:nvSpPr>
          <p:cNvPr id="57" name="椭圆 56"/>
          <p:cNvSpPr/>
          <p:nvPr/>
        </p:nvSpPr>
        <p:spPr>
          <a:xfrm>
            <a:off x="1179906" y="2145986"/>
            <a:ext cx="1004008" cy="1004008"/>
          </a:xfrm>
          <a:prstGeom prst="ellipse">
            <a:avLst/>
          </a:prstGeom>
          <a:blipFill dpi="0" rotWithShape="0">
            <a:blip r:embed="rId6" cstate="email">
              <a:extLst>
                <a:ext uri="{28A0092B-C50C-407E-A947-70E740481C1C}">
                  <a14:useLocalDpi xmlns:a14="http://schemas.microsoft.com/office/drawing/2010/main"/>
                </a:ext>
              </a:extLst>
            </a:blip>
            <a:srcRect/>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81" tIns="25381" rIns="25381" bIns="25381" numCol="1" spcCol="38100" rtlCol="0" anchor="ctr">
            <a:noAutofit/>
          </a:bodyPr>
          <a:lstStyle/>
          <a:p>
            <a:pPr algn="ctr" defTabSz="412499" hangingPunct="0"/>
            <a:endParaRPr lang="zh-CN" altLang="en-US" sz="1349">
              <a:solidFill>
                <a:srgbClr val="000000"/>
              </a:solidFill>
              <a:latin typeface="Huawei Sans" panose="020C0503030203020204" pitchFamily="34" charset="0"/>
              <a:ea typeface="方正兰亭黑简体" panose="02000000000000000000" pitchFamily="2" charset="-122"/>
              <a:cs typeface="Helvetica"/>
              <a:sym typeface="Arial" panose="020B0604020202020204" pitchFamily="34" charset="0"/>
            </a:endParaRPr>
          </a:p>
        </p:txBody>
      </p:sp>
      <p:pic>
        <p:nvPicPr>
          <p:cNvPr id="56" name="图片 33"/>
          <p:cNvPicPr>
            <a:picLocks/>
          </p:cNvPicPr>
          <p:nvPr/>
        </p:nvPicPr>
        <p:blipFill rotWithShape="1">
          <a:blip r:embed="rId7" cstate="print">
            <a:extLst>
              <a:ext uri="{28A0092B-C50C-407E-A947-70E740481C1C}">
                <a14:useLocalDpi xmlns:a14="http://schemas.microsoft.com/office/drawing/2010/main"/>
              </a:ext>
            </a:extLst>
          </a:blip>
          <a:srcRect/>
          <a:stretch/>
        </p:blipFill>
        <p:spPr bwMode="auto">
          <a:xfrm>
            <a:off x="3368022" y="2145986"/>
            <a:ext cx="1004008" cy="1004008"/>
          </a:xfrm>
          <a:prstGeom prst="ellipse">
            <a:avLst/>
          </a:prstGeom>
          <a:blipFill dpi="0" rotWithShape="1">
            <a:blip r:embed="rId8" cstate="screen">
              <a:extLst>
                <a:ext uri="{28A0092B-C50C-407E-A947-70E740481C1C}">
                  <a14:useLocalDpi xmlns:a14="http://schemas.microsoft.com/office/drawing/2010/main"/>
                </a:ext>
              </a:extLst>
            </a:blip>
            <a:srcRect/>
            <a:stretch>
              <a:fillRect l="-24843" t="-1552" r="-25119" b="1552"/>
            </a:stretch>
          </a:blipFill>
          <a:ln>
            <a:solidFill>
              <a:schemeClr val="bg1">
                <a:lumMod val="75000"/>
              </a:schemeClr>
            </a:solidFill>
          </a:ln>
          <a:effectLst>
            <a:outerShdw blurRad="63500" sx="102000" sy="102000" algn="ctr" rotWithShape="0">
              <a:prstClr val="black">
                <a:alpha val="40000"/>
              </a:prstClr>
            </a:outerShdw>
          </a:effectLst>
        </p:spPr>
      </p:pic>
      <p:pic>
        <p:nvPicPr>
          <p:cNvPr id="55" name="图片 54"/>
          <p:cNvPicPr>
            <a:picLocks/>
          </p:cNvPicPr>
          <p:nvPr/>
        </p:nvPicPr>
        <p:blipFill>
          <a:blip r:embed="rId9"/>
          <a:stretch>
            <a:fillRect/>
          </a:stretch>
        </p:blipFill>
        <p:spPr>
          <a:xfrm>
            <a:off x="7728644" y="2136463"/>
            <a:ext cx="1004008" cy="1004008"/>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sp>
        <p:nvSpPr>
          <p:cNvPr id="70" name="文本框 69">
            <a:extLst>
              <a:ext uri="{FF2B5EF4-FFF2-40B4-BE49-F238E27FC236}">
                <a16:creationId xmlns:a16="http://schemas.microsoft.com/office/drawing/2014/main" id="{5BE35141-BEEE-462E-8A3B-16816D878510}"/>
              </a:ext>
            </a:extLst>
          </p:cNvPr>
          <p:cNvSpPr txBox="1"/>
          <p:nvPr/>
        </p:nvSpPr>
        <p:spPr>
          <a:xfrm>
            <a:off x="5146622" y="3176266"/>
            <a:ext cx="1914104" cy="1292157"/>
          </a:xfrm>
          <a:prstGeom prst="rect">
            <a:avLst/>
          </a:prstGeom>
          <a:noFill/>
        </p:spPr>
        <p:txBody>
          <a:bodyPr wrap="square" rtlCol="0">
            <a:spAutoFit/>
          </a:bodyPr>
          <a:lstStyle/>
          <a:p>
            <a:pPr marL="144000" indent="-144000">
              <a:lnSpc>
                <a:spcPct val="1300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AI</a:t>
            </a:r>
            <a:r>
              <a:rPr lang="zh-CN" altLang="en-US" sz="1200" dirty="0">
                <a:latin typeface="Huawei Sans" panose="020C0503030203020204" pitchFamily="34" charset="0"/>
                <a:ea typeface="方正兰亭黑简体" panose="02000000000000000000" pitchFamily="2" charset="-122"/>
              </a:rPr>
              <a:t>边缘，</a:t>
            </a:r>
            <a:r>
              <a:rPr lang="en-US" altLang="zh-CN" sz="1200" dirty="0">
                <a:latin typeface="Huawei Sans" panose="020C0503030203020204" pitchFamily="34" charset="0"/>
                <a:ea typeface="方正兰亭黑简体" panose="02000000000000000000" pitchFamily="2" charset="-122"/>
              </a:rPr>
              <a:t>5G</a:t>
            </a:r>
            <a:r>
              <a:rPr lang="zh-CN" altLang="en-US" sz="1200" dirty="0">
                <a:latin typeface="Huawei Sans" panose="020C0503030203020204" pitchFamily="34" charset="0"/>
                <a:ea typeface="方正兰亭黑简体" panose="02000000000000000000" pitchFamily="2" charset="-122"/>
              </a:rPr>
              <a:t>移动边缘场景</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3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电信、交通边缘计算场景</a:t>
            </a:r>
            <a:endParaRPr lang="en-US" altLang="zh-CN" sz="1200" dirty="0">
              <a:latin typeface="Huawei Sans" panose="020C0503030203020204" pitchFamily="34" charset="0"/>
              <a:ea typeface="方正兰亭黑简体" panose="02000000000000000000" pitchFamily="2" charset="-122"/>
            </a:endParaRPr>
          </a:p>
          <a:p>
            <a:pPr marL="214798" indent="-214798">
              <a:lnSpc>
                <a:spcPct val="130000"/>
              </a:lnSpc>
              <a:buFont typeface="Arial" panose="020B0604020202020204" pitchFamily="34" charset="0"/>
              <a:buChar char="•"/>
            </a:pPr>
            <a:endParaRPr lang="en-US" altLang="zh-CN" sz="1200" dirty="0">
              <a:latin typeface="Huawei Sans" panose="020C0503030203020204" pitchFamily="34" charset="0"/>
              <a:ea typeface="方正兰亭黑简体" panose="02000000000000000000" pitchFamily="2" charset="-122"/>
            </a:endParaRPr>
          </a:p>
        </p:txBody>
      </p:sp>
      <p:sp>
        <p:nvSpPr>
          <p:cNvPr id="71" name="文本框 70">
            <a:extLst>
              <a:ext uri="{FF2B5EF4-FFF2-40B4-BE49-F238E27FC236}">
                <a16:creationId xmlns:a16="http://schemas.microsoft.com/office/drawing/2014/main" id="{AA7553F9-4246-4C34-A0F2-D7F852FF390D}"/>
              </a:ext>
            </a:extLst>
          </p:cNvPr>
          <p:cNvSpPr txBox="1"/>
          <p:nvPr/>
        </p:nvSpPr>
        <p:spPr>
          <a:xfrm>
            <a:off x="9457597" y="3176266"/>
            <a:ext cx="2049268" cy="1199860"/>
          </a:xfrm>
          <a:prstGeom prst="rect">
            <a:avLst/>
          </a:prstGeom>
          <a:noFill/>
        </p:spPr>
        <p:txBody>
          <a:bodyPr wrap="square" rtlCol="0">
            <a:spAutoFit/>
          </a:bodyPr>
          <a:lstStyle/>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鲲鹏</a:t>
            </a:r>
            <a:r>
              <a:rPr lang="en-US" altLang="zh-CN" sz="1200" dirty="0">
                <a:latin typeface="Huawei Sans" panose="020C0503030203020204" pitchFamily="34" charset="0"/>
                <a:ea typeface="方正兰亭黑简体" panose="02000000000000000000" pitchFamily="2" charset="-122"/>
              </a:rPr>
              <a:t>RSA</a:t>
            </a:r>
            <a:r>
              <a:rPr lang="zh-CN" altLang="en-US" sz="1200" dirty="0">
                <a:latin typeface="Huawei Sans" panose="020C0503030203020204" pitchFamily="34" charset="0"/>
                <a:ea typeface="方正兰亭黑简体" panose="02000000000000000000" pitchFamily="2" charset="-122"/>
              </a:rPr>
              <a:t>安全加解密加速引擎</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互联网</a:t>
            </a:r>
            <a:r>
              <a:rPr lang="en-US" altLang="zh-CN" sz="1200" dirty="0">
                <a:latin typeface="Huawei Sans" panose="020C0503030203020204" pitchFamily="34" charset="0"/>
                <a:ea typeface="方正兰亭黑简体" panose="02000000000000000000" pitchFamily="2" charset="-122"/>
              </a:rPr>
              <a:t>Web</a:t>
            </a:r>
            <a:r>
              <a:rPr lang="zh-CN" altLang="en-US" sz="1200" dirty="0">
                <a:latin typeface="Huawei Sans" panose="020C0503030203020204" pitchFamily="34" charset="0"/>
                <a:ea typeface="方正兰亭黑简体" panose="02000000000000000000" pitchFamily="2" charset="-122"/>
              </a:rPr>
              <a:t> </a:t>
            </a:r>
            <a:r>
              <a:rPr lang="en-US" altLang="zh-CN" sz="1200" dirty="0">
                <a:latin typeface="Huawei Sans" panose="020C0503030203020204" pitchFamily="34" charset="0"/>
                <a:ea typeface="方正兰亭黑简体" panose="02000000000000000000" pitchFamily="2" charset="-122"/>
              </a:rPr>
              <a:t>HTTPS</a:t>
            </a:r>
            <a:r>
              <a:rPr lang="zh-CN" altLang="en-US" sz="1200" dirty="0">
                <a:latin typeface="Huawei Sans" panose="020C0503030203020204" pitchFamily="34" charset="0"/>
                <a:ea typeface="方正兰亭黑简体" panose="02000000000000000000" pitchFamily="2" charset="-122"/>
              </a:rPr>
              <a:t>连接加速</a:t>
            </a:r>
            <a:endParaRPr lang="en-US" altLang="zh-CN" sz="1200" dirty="0">
              <a:latin typeface="Huawei Sans" panose="020C0503030203020204" pitchFamily="34" charset="0"/>
              <a:ea typeface="方正兰亭黑简体" panose="02000000000000000000" pitchFamily="2" charset="-122"/>
            </a:endParaRPr>
          </a:p>
        </p:txBody>
      </p:sp>
      <p:sp>
        <p:nvSpPr>
          <p:cNvPr id="72" name="文本框 71">
            <a:extLst>
              <a:ext uri="{FF2B5EF4-FFF2-40B4-BE49-F238E27FC236}">
                <a16:creationId xmlns:a16="http://schemas.microsoft.com/office/drawing/2014/main" id="{83050F63-DE5B-49FD-96C7-762E16423A77}"/>
              </a:ext>
            </a:extLst>
          </p:cNvPr>
          <p:cNvSpPr txBox="1"/>
          <p:nvPr/>
        </p:nvSpPr>
        <p:spPr>
          <a:xfrm>
            <a:off x="870139" y="3126724"/>
            <a:ext cx="1858361" cy="1162941"/>
          </a:xfrm>
          <a:prstGeom prst="rect">
            <a:avLst/>
          </a:prstGeom>
          <a:noFill/>
        </p:spPr>
        <p:txBody>
          <a:bodyPr wrap="square" rtlCol="0">
            <a:spAutoFit/>
          </a:bodyPr>
          <a:lstStyle/>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电信、政务、金审、金税等行业云</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虚拟化性能优越</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3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实时音视频极致体验</a:t>
            </a:r>
            <a:endParaRPr lang="en-US" altLang="zh-CN" sz="1200" dirty="0">
              <a:latin typeface="Huawei Sans" panose="020C0503030203020204" pitchFamily="34" charset="0"/>
              <a:ea typeface="方正兰亭黑简体" panose="02000000000000000000" pitchFamily="2" charset="-122"/>
            </a:endParaRPr>
          </a:p>
        </p:txBody>
      </p:sp>
      <p:sp>
        <p:nvSpPr>
          <p:cNvPr id="73" name="文本框 72">
            <a:extLst>
              <a:ext uri="{FF2B5EF4-FFF2-40B4-BE49-F238E27FC236}">
                <a16:creationId xmlns:a16="http://schemas.microsoft.com/office/drawing/2014/main" id="{1FF2DA18-2C3A-40F3-9AAE-012811E8562D}"/>
              </a:ext>
            </a:extLst>
          </p:cNvPr>
          <p:cNvSpPr txBox="1"/>
          <p:nvPr/>
        </p:nvSpPr>
        <p:spPr>
          <a:xfrm>
            <a:off x="2982606" y="3176266"/>
            <a:ext cx="1848940" cy="922969"/>
          </a:xfrm>
          <a:prstGeom prst="rect">
            <a:avLst/>
          </a:prstGeom>
          <a:noFill/>
        </p:spPr>
        <p:txBody>
          <a:bodyPr wrap="square" rtlCol="0">
            <a:spAutoFit/>
          </a:bodyPr>
          <a:lstStyle/>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鲲鹏</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昇腾协同加速使能</a:t>
            </a:r>
            <a:r>
              <a:rPr lang="en-US" altLang="zh-CN" sz="1200" dirty="0">
                <a:latin typeface="Huawei Sans" panose="020C0503030203020204" pitchFamily="34" charset="0"/>
                <a:ea typeface="方正兰亭黑简体" panose="02000000000000000000" pitchFamily="2" charset="-122"/>
              </a:rPr>
              <a:t>AI</a:t>
            </a:r>
            <a:r>
              <a:rPr lang="zh-CN" altLang="en-US" sz="1200" dirty="0">
                <a:latin typeface="Huawei Sans" panose="020C0503030203020204" pitchFamily="34" charset="0"/>
                <a:ea typeface="方正兰亭黑简体" panose="02000000000000000000" pitchFamily="2" charset="-122"/>
              </a:rPr>
              <a:t>应用：人脸识别、车牌识别等</a:t>
            </a:r>
          </a:p>
        </p:txBody>
      </p:sp>
      <p:sp>
        <p:nvSpPr>
          <p:cNvPr id="74" name="文本框 73">
            <a:extLst>
              <a:ext uri="{FF2B5EF4-FFF2-40B4-BE49-F238E27FC236}">
                <a16:creationId xmlns:a16="http://schemas.microsoft.com/office/drawing/2014/main" id="{A876BA73-D07C-4F7A-B8D8-5C468CAC63C2}"/>
              </a:ext>
            </a:extLst>
          </p:cNvPr>
          <p:cNvSpPr txBox="1"/>
          <p:nvPr/>
        </p:nvSpPr>
        <p:spPr>
          <a:xfrm>
            <a:off x="7299503" y="3176266"/>
            <a:ext cx="1982082" cy="922969"/>
          </a:xfrm>
          <a:prstGeom prst="rect">
            <a:avLst/>
          </a:prstGeom>
          <a:noFill/>
        </p:spPr>
        <p:txBody>
          <a:bodyPr wrap="square" rtlCol="0">
            <a:spAutoFit/>
          </a:bodyPr>
          <a:lstStyle/>
          <a:p>
            <a:pPr marL="144000" indent="-144000">
              <a:lnSpc>
                <a:spcPct val="1500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业界首款兼容</a:t>
            </a:r>
            <a:r>
              <a:rPr lang="en-US" altLang="zh-CN" sz="1200" dirty="0">
                <a:latin typeface="Huawei Sans" panose="020C0503030203020204" pitchFamily="34" charset="0"/>
                <a:ea typeface="方正兰亭黑简体" panose="02000000000000000000" pitchFamily="2" charset="-122"/>
              </a:rPr>
              <a:t>ARM</a:t>
            </a:r>
            <a:r>
              <a:rPr lang="zh-CN" altLang="en-US" sz="1200" dirty="0">
                <a:latin typeface="Huawei Sans" panose="020C0503030203020204" pitchFamily="34" charset="0"/>
                <a:ea typeface="方正兰亭黑简体" panose="02000000000000000000" pitchFamily="2" charset="-122"/>
              </a:rPr>
              <a:t>的四路服务器，超强算力</a:t>
            </a:r>
            <a:endParaRPr lang="en-US" altLang="zh-CN" sz="1200" dirty="0">
              <a:latin typeface="Huawei Sans" panose="020C0503030203020204" pitchFamily="34" charset="0"/>
              <a:ea typeface="方正兰亭黑简体" panose="02000000000000000000" pitchFamily="2" charset="-122"/>
            </a:endParaRPr>
          </a:p>
          <a:p>
            <a:pPr marL="144000" indent="-144000">
              <a:lnSpc>
                <a:spcPct val="1500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32</a:t>
            </a:r>
            <a:r>
              <a:rPr lang="zh-CN" altLang="en-US" sz="1200" dirty="0">
                <a:latin typeface="Huawei Sans" panose="020C0503030203020204" pitchFamily="34" charset="0"/>
                <a:ea typeface="方正兰亭黑简体" panose="02000000000000000000" pitchFamily="2" charset="-122"/>
              </a:rPr>
              <a:t>个</a:t>
            </a:r>
            <a:r>
              <a:rPr lang="en-US" altLang="zh-CN" sz="1200" dirty="0">
                <a:latin typeface="Huawei Sans" panose="020C0503030203020204" pitchFamily="34" charset="0"/>
                <a:ea typeface="方正兰亭黑简体" panose="02000000000000000000" pitchFamily="2" charset="-122"/>
              </a:rPr>
              <a:t>DDR4</a:t>
            </a:r>
            <a:r>
              <a:rPr lang="zh-CN" altLang="en-US" sz="1200" dirty="0">
                <a:latin typeface="Huawei Sans" panose="020C0503030203020204" pitchFamily="34" charset="0"/>
                <a:ea typeface="方正兰亭黑简体" panose="02000000000000000000" pitchFamily="2" charset="-122"/>
              </a:rPr>
              <a:t>超大内存</a:t>
            </a:r>
            <a:endParaRPr lang="en-US" altLang="zh-CN" sz="1200" dirty="0">
              <a:latin typeface="Huawei Sans" panose="020C0503030203020204" pitchFamily="34" charset="0"/>
              <a:ea typeface="方正兰亭黑简体" panose="02000000000000000000" pitchFamily="2" charset="-122"/>
            </a:endParaRPr>
          </a:p>
        </p:txBody>
      </p:sp>
      <p:sp>
        <p:nvSpPr>
          <p:cNvPr id="28" name="矩形 27"/>
          <p:cNvSpPr/>
          <p:nvPr/>
        </p:nvSpPr>
        <p:spPr>
          <a:xfrm>
            <a:off x="731838" y="4574210"/>
            <a:ext cx="10728326" cy="1369302"/>
          </a:xfrm>
          <a:prstGeom prst="rect">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b="1" kern="0">
              <a:solidFill>
                <a:srgbClr val="C00000"/>
              </a:solidFill>
              <a:latin typeface="Huawei Sans" panose="020C0503030203020204" pitchFamily="34" charset="0"/>
              <a:ea typeface="方正兰亭黑简体" panose="02000000000000000000" pitchFamily="2" charset="-122"/>
              <a:sym typeface="Arial" panose="020B0604020202020204" pitchFamily="34" charset="0"/>
            </a:endParaRPr>
          </a:p>
        </p:txBody>
      </p:sp>
      <p:grpSp>
        <p:nvGrpSpPr>
          <p:cNvPr id="29" name="组合 28"/>
          <p:cNvGrpSpPr/>
          <p:nvPr/>
        </p:nvGrpSpPr>
        <p:grpSpPr>
          <a:xfrm>
            <a:off x="3551722" y="4716888"/>
            <a:ext cx="2303100" cy="881598"/>
            <a:chOff x="3341384" y="5088866"/>
            <a:chExt cx="2304000" cy="881942"/>
          </a:xfrm>
        </p:grpSpPr>
        <p:sp>
          <p:nvSpPr>
            <p:cNvPr id="30" name="TextBox 5"/>
            <p:cNvSpPr txBox="1"/>
            <p:nvPr/>
          </p:nvSpPr>
          <p:spPr>
            <a:xfrm>
              <a:off x="3609827" y="5555310"/>
              <a:ext cx="1800494" cy="415498"/>
            </a:xfrm>
            <a:prstGeom prst="rect">
              <a:avLst/>
            </a:prstGeom>
            <a:noFill/>
          </p:spPr>
          <p:txBody>
            <a:bodyPr wrap="none" rtlCol="0">
              <a:spAutoFit/>
            </a:bodyPr>
            <a:lstStyle/>
            <a:p>
              <a:pPr algn="ctr" defTabSz="609478">
                <a:lnSpc>
                  <a:spcPct val="150000"/>
                </a:lnSpc>
                <a:defRPr/>
              </a:pP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车辆通行告别收费站</a:t>
              </a:r>
            </a:p>
          </p:txBody>
        </p:sp>
        <p:cxnSp>
          <p:nvCxnSpPr>
            <p:cNvPr id="31" name="直接连接符 30"/>
            <p:cNvCxnSpPr/>
            <p:nvPr/>
          </p:nvCxnSpPr>
          <p:spPr>
            <a:xfrm flipV="1">
              <a:off x="3341384"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sp>
          <p:nvSpPr>
            <p:cNvPr id="32" name="TextBox 2"/>
            <p:cNvSpPr txBox="1"/>
            <p:nvPr/>
          </p:nvSpPr>
          <p:spPr>
            <a:xfrm>
              <a:off x="3703435" y="5088866"/>
              <a:ext cx="1579895" cy="369476"/>
            </a:xfrm>
            <a:prstGeom prst="rect">
              <a:avLst/>
            </a:prstGeom>
            <a:noFill/>
          </p:spPr>
          <p:txBody>
            <a:bodyPr wrap="none" rtlCol="0">
              <a:spAutoFit/>
            </a:bodyPr>
            <a:lstStyle/>
            <a:p>
              <a:pPr algn="ctr" defTabSz="609478">
                <a:defRPr/>
              </a:pPr>
              <a:r>
                <a:rPr lang="zh-CN" altLang="en-US"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省际高速公路</a:t>
              </a:r>
            </a:p>
          </p:txBody>
        </p:sp>
      </p:grpSp>
      <p:grpSp>
        <p:nvGrpSpPr>
          <p:cNvPr id="33" name="组合 32"/>
          <p:cNvGrpSpPr/>
          <p:nvPr/>
        </p:nvGrpSpPr>
        <p:grpSpPr>
          <a:xfrm>
            <a:off x="6237827" y="4703975"/>
            <a:ext cx="2359020" cy="881598"/>
            <a:chOff x="6162611" y="5088866"/>
            <a:chExt cx="2359941" cy="881942"/>
          </a:xfrm>
        </p:grpSpPr>
        <p:sp>
          <p:nvSpPr>
            <p:cNvPr id="34" name="TextBox 9"/>
            <p:cNvSpPr txBox="1"/>
            <p:nvPr/>
          </p:nvSpPr>
          <p:spPr>
            <a:xfrm>
              <a:off x="6162611" y="5555310"/>
              <a:ext cx="2359941" cy="415498"/>
            </a:xfrm>
            <a:prstGeom prst="rect">
              <a:avLst/>
            </a:prstGeom>
            <a:noFill/>
          </p:spPr>
          <p:txBody>
            <a:bodyPr wrap="none" rtlCol="0">
              <a:spAutoFit/>
            </a:bodyPr>
            <a:lstStyle/>
            <a:p>
              <a:pPr algn="ctr" defTabSz="609478">
                <a:lnSpc>
                  <a:spcPct val="150000"/>
                </a:lnSpc>
                <a:defRPr/>
              </a:pP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打造</a:t>
              </a:r>
              <a:r>
                <a:rPr lang="en-US" altLang="zh-CN"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SKA</a:t>
              </a: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区域中心原型系统</a:t>
              </a:r>
            </a:p>
          </p:txBody>
        </p:sp>
        <p:sp>
          <p:nvSpPr>
            <p:cNvPr id="35" name="TextBox 8"/>
            <p:cNvSpPr txBox="1"/>
            <p:nvPr/>
          </p:nvSpPr>
          <p:spPr>
            <a:xfrm>
              <a:off x="6901423" y="5088866"/>
              <a:ext cx="882317" cy="369476"/>
            </a:xfrm>
            <a:prstGeom prst="rect">
              <a:avLst/>
            </a:prstGeom>
            <a:noFill/>
          </p:spPr>
          <p:txBody>
            <a:bodyPr wrap="none" rtlCol="0">
              <a:spAutoFit/>
            </a:bodyPr>
            <a:lstStyle/>
            <a:p>
              <a:pPr algn="ctr" defTabSz="609478">
                <a:defRPr/>
              </a:pPr>
              <a:r>
                <a:rPr lang="zh-CN" altLang="en-US"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天文台</a:t>
              </a:r>
            </a:p>
          </p:txBody>
        </p:sp>
        <p:cxnSp>
          <p:nvCxnSpPr>
            <p:cNvPr id="36" name="直接连接符 35"/>
            <p:cNvCxnSpPr/>
            <p:nvPr/>
          </p:nvCxnSpPr>
          <p:spPr>
            <a:xfrm flipV="1">
              <a:off x="6190582"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7" name="组合 36"/>
          <p:cNvGrpSpPr/>
          <p:nvPr/>
        </p:nvGrpSpPr>
        <p:grpSpPr>
          <a:xfrm>
            <a:off x="8958759" y="4716885"/>
            <a:ext cx="2517656" cy="880374"/>
            <a:chOff x="9374869" y="5088866"/>
            <a:chExt cx="2518639" cy="880718"/>
          </a:xfrm>
        </p:grpSpPr>
        <p:sp>
          <p:nvSpPr>
            <p:cNvPr id="38" name="TextBox 10"/>
            <p:cNvSpPr txBox="1"/>
            <p:nvPr/>
          </p:nvSpPr>
          <p:spPr>
            <a:xfrm>
              <a:off x="10193042" y="5088866"/>
              <a:ext cx="649791" cy="369476"/>
            </a:xfrm>
            <a:prstGeom prst="rect">
              <a:avLst/>
            </a:prstGeom>
            <a:noFill/>
          </p:spPr>
          <p:txBody>
            <a:bodyPr wrap="none" rtlCol="0">
              <a:spAutoFit/>
            </a:bodyPr>
            <a:lstStyle/>
            <a:p>
              <a:pPr defTabSz="914406" hangingPunct="0"/>
              <a:r>
                <a:rPr lang="zh-CN" altLang="en-US" b="1" kern="0" dirty="0">
                  <a:solidFill>
                    <a:srgbClr val="C00000"/>
                  </a:solidFill>
                  <a:latin typeface="Huawei Sans" panose="020C0503030203020204" pitchFamily="34" charset="0"/>
                  <a:ea typeface="方正兰亭黑简体" panose="02000000000000000000" pitchFamily="2" charset="-122"/>
                  <a:cs typeface="Calibri"/>
                  <a:sym typeface="Calibri"/>
                </a:rPr>
                <a:t>电商</a:t>
              </a:r>
              <a:endParaRPr lang="en-US" altLang="zh-CN" b="1" kern="0" dirty="0">
                <a:solidFill>
                  <a:srgbClr val="C00000"/>
                </a:solidFill>
                <a:latin typeface="Huawei Sans" panose="020C0503030203020204" pitchFamily="34" charset="0"/>
                <a:ea typeface="方正兰亭黑简体" panose="02000000000000000000" pitchFamily="2" charset="-122"/>
                <a:cs typeface="Calibri"/>
                <a:sym typeface="Calibri"/>
              </a:endParaRPr>
            </a:p>
          </p:txBody>
        </p:sp>
        <p:sp>
          <p:nvSpPr>
            <p:cNvPr id="39" name="TextBox 11"/>
            <p:cNvSpPr txBox="1"/>
            <p:nvPr/>
          </p:nvSpPr>
          <p:spPr>
            <a:xfrm>
              <a:off x="9374869" y="5554086"/>
              <a:ext cx="2518639" cy="415498"/>
            </a:xfrm>
            <a:prstGeom prst="rect">
              <a:avLst/>
            </a:prstGeom>
            <a:noFill/>
          </p:spPr>
          <p:txBody>
            <a:bodyPr wrap="none" rtlCol="0">
              <a:spAutoFit/>
            </a:bodyPr>
            <a:lstStyle/>
            <a:p>
              <a:pPr algn="ctr" defTabSz="609478">
                <a:lnSpc>
                  <a:spcPct val="150000"/>
                </a:lnSpc>
                <a:defRPr/>
              </a:pP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互联网更快速的安全连接体验</a:t>
              </a:r>
              <a:endParaRPr lang="en-US" altLang="zh-CN"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endParaRPr>
            </a:p>
          </p:txBody>
        </p:sp>
        <p:cxnSp>
          <p:nvCxnSpPr>
            <p:cNvPr id="40" name="直接连接符 39"/>
            <p:cNvCxnSpPr/>
            <p:nvPr/>
          </p:nvCxnSpPr>
          <p:spPr>
            <a:xfrm flipV="1">
              <a:off x="9389855"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41" name="组合 40"/>
          <p:cNvGrpSpPr/>
          <p:nvPr/>
        </p:nvGrpSpPr>
        <p:grpSpPr>
          <a:xfrm>
            <a:off x="750211" y="4718109"/>
            <a:ext cx="2546497" cy="880377"/>
            <a:chOff x="605854" y="5088866"/>
            <a:chExt cx="2547492" cy="880721"/>
          </a:xfrm>
        </p:grpSpPr>
        <p:sp>
          <p:nvSpPr>
            <p:cNvPr id="42" name="TextBox 5"/>
            <p:cNvSpPr txBox="1"/>
            <p:nvPr/>
          </p:nvSpPr>
          <p:spPr>
            <a:xfrm>
              <a:off x="605854" y="5554280"/>
              <a:ext cx="2547492" cy="415307"/>
            </a:xfrm>
            <a:prstGeom prst="rect">
              <a:avLst/>
            </a:prstGeom>
            <a:noFill/>
          </p:spPr>
          <p:txBody>
            <a:bodyPr wrap="none" rtlCol="0">
              <a:spAutoFit/>
            </a:bodyPr>
            <a:lstStyle/>
            <a:p>
              <a:pPr algn="ctr" defTabSz="609478">
                <a:lnSpc>
                  <a:spcPct val="150000"/>
                </a:lnSpc>
                <a:defRPr/>
              </a:pP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基于鲲鹏电信云的</a:t>
              </a:r>
              <a:r>
                <a:rPr lang="en-US" altLang="zh-CN" sz="1399" b="1" kern="0" dirty="0" err="1">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VoLTE</a:t>
              </a:r>
              <a:r>
                <a:rPr lang="zh-CN" altLang="en-US" sz="1399" b="1" kern="0" dirty="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首呼</a:t>
              </a:r>
            </a:p>
          </p:txBody>
        </p:sp>
        <p:cxnSp>
          <p:nvCxnSpPr>
            <p:cNvPr id="43" name="直接连接符 42"/>
            <p:cNvCxnSpPr/>
            <p:nvPr/>
          </p:nvCxnSpPr>
          <p:spPr>
            <a:xfrm flipV="1">
              <a:off x="725960" y="5554280"/>
              <a:ext cx="2304000" cy="231"/>
            </a:xfrm>
            <a:prstGeom prst="line">
              <a:avLst/>
            </a:prstGeom>
            <a:ln/>
          </p:spPr>
          <p:style>
            <a:lnRef idx="1">
              <a:schemeClr val="accent2"/>
            </a:lnRef>
            <a:fillRef idx="0">
              <a:schemeClr val="accent2"/>
            </a:fillRef>
            <a:effectRef idx="0">
              <a:schemeClr val="accent2"/>
            </a:effectRef>
            <a:fontRef idx="minor">
              <a:schemeClr val="tx1"/>
            </a:fontRef>
          </p:style>
        </p:cxnSp>
        <p:sp>
          <p:nvSpPr>
            <p:cNvPr id="44" name="TextBox 2"/>
            <p:cNvSpPr txBox="1"/>
            <p:nvPr/>
          </p:nvSpPr>
          <p:spPr>
            <a:xfrm>
              <a:off x="1436802" y="5088866"/>
              <a:ext cx="882318" cy="369476"/>
            </a:xfrm>
            <a:prstGeom prst="rect">
              <a:avLst/>
            </a:prstGeom>
            <a:noFill/>
          </p:spPr>
          <p:txBody>
            <a:bodyPr wrap="none" rtlCol="0">
              <a:spAutoFit/>
            </a:bodyPr>
            <a:lstStyle/>
            <a:p>
              <a:pPr algn="ctr" defTabSz="609478">
                <a:defRPr/>
              </a:pPr>
              <a:r>
                <a:rPr lang="zh-CN" altLang="en-US"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Arial" panose="020B0604020202020204" pitchFamily="34" charset="0"/>
                </a:rPr>
                <a:t>运营商</a:t>
              </a:r>
            </a:p>
          </p:txBody>
        </p:sp>
      </p:grpSp>
      <p:sp>
        <p:nvSpPr>
          <p:cNvPr id="49" name="大数据"/>
          <p:cNvSpPr txBox="1"/>
          <p:nvPr/>
        </p:nvSpPr>
        <p:spPr>
          <a:xfrm>
            <a:off x="1224487" y="1651908"/>
            <a:ext cx="914491" cy="380331"/>
          </a:xfrm>
          <a:prstGeom prst="rect">
            <a:avLst/>
          </a:prstGeom>
          <a:ln w="12700">
            <a:miter lim="400000"/>
          </a:ln>
          <a:extLst>
            <a:ext uri="{C572A759-6A51-4108-AA02-DFA0A04FC94B}">
              <ma14:wrappingTextBoxFlag xmlns="" xmlns:ma14="http://schemas.microsoft.com/office/mac/drawingml/2011/main"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zh-CN" altLang="en-US" sz="1999" b="1" dirty="0">
                <a:latin typeface="Huawei Sans" panose="020C0503030203020204" pitchFamily="34" charset="0"/>
                <a:ea typeface="方正兰亭黑简体" panose="02000000000000000000" pitchFamily="2" charset="-122"/>
                <a:cs typeface="Arial" panose="020B0604020202020204" pitchFamily="34" charset="0"/>
              </a:rPr>
              <a:t>行业云</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0" name="大数据"/>
          <p:cNvSpPr txBox="1"/>
          <p:nvPr/>
        </p:nvSpPr>
        <p:spPr>
          <a:xfrm>
            <a:off x="3412780" y="1651908"/>
            <a:ext cx="914492" cy="380331"/>
          </a:xfrm>
          <a:prstGeom prst="rect">
            <a:avLst/>
          </a:prstGeom>
          <a:ln w="12700">
            <a:miter lim="400000"/>
          </a:ln>
          <a:extLst>
            <a:ext uri="{C572A759-6A51-4108-AA02-DFA0A04FC94B}">
              <ma14:wrappingTextBoxFlag xmlns="" xmlns:ma14="http://schemas.microsoft.com/office/mac/drawingml/2011/main"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en-US" altLang="zh-CN" sz="1999" b="1" dirty="0">
                <a:latin typeface="Huawei Sans" panose="020C0503030203020204" pitchFamily="34" charset="0"/>
                <a:ea typeface="方正兰亭黑简体" panose="02000000000000000000" pitchFamily="2" charset="-122"/>
                <a:cs typeface="Arial" panose="020B0604020202020204" pitchFamily="34" charset="0"/>
              </a:rPr>
              <a:t>AI</a:t>
            </a:r>
            <a:r>
              <a:rPr lang="zh-CN" altLang="en-US" sz="1999" b="1" dirty="0">
                <a:latin typeface="Huawei Sans" panose="020C0503030203020204" pitchFamily="34" charset="0"/>
                <a:ea typeface="方正兰亭黑简体" panose="02000000000000000000" pitchFamily="2" charset="-122"/>
                <a:cs typeface="Arial" panose="020B0604020202020204" pitchFamily="34" charset="0"/>
              </a:rPr>
              <a:t>计算</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1" name="大数据"/>
          <p:cNvSpPr txBox="1"/>
          <p:nvPr/>
        </p:nvSpPr>
        <p:spPr>
          <a:xfrm>
            <a:off x="5488656" y="1641896"/>
            <a:ext cx="1170871" cy="380331"/>
          </a:xfrm>
          <a:prstGeom prst="rect">
            <a:avLst/>
          </a:prstGeom>
          <a:ln w="12700">
            <a:miter lim="400000"/>
          </a:ln>
          <a:extLst>
            <a:ext uri="{C572A759-6A51-4108-AA02-DFA0A04FC94B}">
              <ma14:wrappingTextBoxFlag xmlns="" xmlns:ma14="http://schemas.microsoft.com/office/mac/drawingml/2011/main"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zh-CN" altLang="en-US" sz="1999" b="1" dirty="0">
                <a:latin typeface="Huawei Sans" panose="020C0503030203020204" pitchFamily="34" charset="0"/>
                <a:ea typeface="方正兰亭黑简体" panose="02000000000000000000" pitchFamily="2" charset="-122"/>
                <a:cs typeface="Arial" panose="020B0604020202020204" pitchFamily="34" charset="0"/>
              </a:rPr>
              <a:t>边缘计算</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2" name="大数据"/>
          <p:cNvSpPr txBox="1"/>
          <p:nvPr/>
        </p:nvSpPr>
        <p:spPr>
          <a:xfrm>
            <a:off x="9853799" y="1616641"/>
            <a:ext cx="1228981" cy="380323"/>
          </a:xfrm>
          <a:prstGeom prst="rect">
            <a:avLst/>
          </a:prstGeom>
          <a:ln w="12700">
            <a:miter lim="400000"/>
          </a:ln>
          <a:extLst>
            <a:ext uri="{C572A759-6A51-4108-AA02-DFA0A04FC94B}">
              <ma14:wrappingTextBoxFlag xmlns="" xmlns:ma14="http://schemas.microsoft.com/office/mac/drawingml/2011/main"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en-US" altLang="zh-CN" sz="1999" b="1" dirty="0">
                <a:latin typeface="Huawei Sans" panose="020C0503030203020204" pitchFamily="34" charset="0"/>
                <a:ea typeface="方正兰亭黑简体" panose="02000000000000000000" pitchFamily="2" charset="-122"/>
                <a:cs typeface="Arial" panose="020B0604020202020204" pitchFamily="34" charset="0"/>
              </a:rPr>
              <a:t>Web</a:t>
            </a:r>
            <a:r>
              <a:rPr lang="zh-CN" altLang="en-US" sz="1999" b="1" dirty="0">
                <a:latin typeface="Huawei Sans" panose="020C0503030203020204" pitchFamily="34" charset="0"/>
                <a:ea typeface="方正兰亭黑简体" panose="02000000000000000000" pitchFamily="2" charset="-122"/>
                <a:cs typeface="Arial" panose="020B0604020202020204" pitchFamily="34" charset="0"/>
              </a:rPr>
              <a:t>应用</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4" name="大数据"/>
          <p:cNvSpPr txBox="1"/>
          <p:nvPr/>
        </p:nvSpPr>
        <p:spPr>
          <a:xfrm>
            <a:off x="7900691" y="1621321"/>
            <a:ext cx="659913" cy="380323"/>
          </a:xfrm>
          <a:prstGeom prst="rect">
            <a:avLst/>
          </a:prstGeom>
          <a:ln w="12700">
            <a:miter lim="400000"/>
          </a:ln>
          <a:extLst>
            <a:ext uri="{C572A759-6A51-4108-AA02-DFA0A04FC94B}">
              <ma14:wrappingTextBoxFlag xmlns="" xmlns:ma14="http://schemas.microsoft.com/office/mac/drawingml/2011/main" val="1"/>
            </a:ext>
          </a:extLst>
        </p:spPr>
        <p:txBody>
          <a:bodyPr wrap="none" lIns="71972" tIns="35986" rIns="71972" bIns="35986"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2pPr lvl="1" indent="0" defTabSz="457200">
              <a:lnSpc>
                <a:spcPts val="5400"/>
              </a:lnSpc>
              <a:defRPr sz="4500" b="0">
                <a:latin typeface="Microsoft YaHei"/>
                <a:ea typeface="Microsoft YaHei"/>
                <a:cs typeface="Microsoft YaHei"/>
              </a:defRPr>
            </a:lvl2pPr>
          </a:lstStyle>
          <a:p>
            <a:pPr marL="0" lvl="1" algn="ctr">
              <a:lnSpc>
                <a:spcPct val="100000"/>
              </a:lnSpc>
              <a:spcBef>
                <a:spcPts val="100"/>
              </a:spcBef>
              <a:spcAft>
                <a:spcPts val="100"/>
              </a:spcAft>
            </a:pPr>
            <a:r>
              <a:rPr lang="en-US" altLang="zh-CN" sz="1999" b="1" dirty="0">
                <a:latin typeface="Huawei Sans" panose="020C0503030203020204" pitchFamily="34" charset="0"/>
                <a:ea typeface="方正兰亭黑简体" panose="02000000000000000000" pitchFamily="2" charset="-122"/>
                <a:cs typeface="Arial" panose="020B0604020202020204" pitchFamily="34" charset="0"/>
              </a:rPr>
              <a:t>HPC</a:t>
            </a:r>
            <a:endParaRPr sz="1999" b="1"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1" name="矩形: 圆角 3">
            <a:extLst>
              <a:ext uri="{FF2B5EF4-FFF2-40B4-BE49-F238E27FC236}">
                <a16:creationId xmlns:a16="http://schemas.microsoft.com/office/drawing/2014/main" id="{E48189CC-7B82-4A59-8338-CC3646AFBB70}"/>
              </a:ext>
            </a:extLst>
          </p:cNvPr>
          <p:cNvSpPr/>
          <p:nvPr/>
        </p:nvSpPr>
        <p:spPr>
          <a:xfrm>
            <a:off x="745052" y="1604543"/>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2" name="矩形: 圆角 3">
            <a:extLst>
              <a:ext uri="{FF2B5EF4-FFF2-40B4-BE49-F238E27FC236}">
                <a16:creationId xmlns:a16="http://schemas.microsoft.com/office/drawing/2014/main" id="{E48189CC-7B82-4A59-8338-CC3646AFBB70}"/>
              </a:ext>
            </a:extLst>
          </p:cNvPr>
          <p:cNvSpPr/>
          <p:nvPr/>
        </p:nvSpPr>
        <p:spPr>
          <a:xfrm>
            <a:off x="2915528" y="1604543"/>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4" name="矩形: 圆角 3">
            <a:extLst>
              <a:ext uri="{FF2B5EF4-FFF2-40B4-BE49-F238E27FC236}">
                <a16:creationId xmlns:a16="http://schemas.microsoft.com/office/drawing/2014/main" id="{E48189CC-7B82-4A59-8338-CC3646AFBB70}"/>
              </a:ext>
            </a:extLst>
          </p:cNvPr>
          <p:cNvSpPr/>
          <p:nvPr/>
        </p:nvSpPr>
        <p:spPr>
          <a:xfrm>
            <a:off x="5086004" y="1605105"/>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5" name="矩形: 圆角 3">
            <a:extLst>
              <a:ext uri="{FF2B5EF4-FFF2-40B4-BE49-F238E27FC236}">
                <a16:creationId xmlns:a16="http://schemas.microsoft.com/office/drawing/2014/main" id="{E48189CC-7B82-4A59-8338-CC3646AFBB70}"/>
              </a:ext>
            </a:extLst>
          </p:cNvPr>
          <p:cNvSpPr/>
          <p:nvPr/>
        </p:nvSpPr>
        <p:spPr>
          <a:xfrm>
            <a:off x="7267008" y="1596185"/>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66" name="矩形: 圆角 3">
            <a:extLst>
              <a:ext uri="{FF2B5EF4-FFF2-40B4-BE49-F238E27FC236}">
                <a16:creationId xmlns:a16="http://schemas.microsoft.com/office/drawing/2014/main" id="{E48189CC-7B82-4A59-8338-CC3646AFBB70}"/>
              </a:ext>
            </a:extLst>
          </p:cNvPr>
          <p:cNvSpPr/>
          <p:nvPr/>
        </p:nvSpPr>
        <p:spPr>
          <a:xfrm>
            <a:off x="9447329" y="1581936"/>
            <a:ext cx="2056375" cy="2826429"/>
          </a:xfrm>
          <a:prstGeom prst="roundRect">
            <a:avLst>
              <a:gd name="adj" fmla="val 7847"/>
            </a:avLst>
          </a:prstGeom>
          <a:noFill/>
          <a:ln w="19050">
            <a:gradFill flip="none" rotWithShape="1">
              <a:gsLst>
                <a:gs pos="0">
                  <a:schemeClr val="tx2"/>
                </a:gs>
                <a:gs pos="51000">
                  <a:schemeClr val="accent2">
                    <a:lumMod val="45000"/>
                    <a:lumOff val="55000"/>
                  </a:schemeClr>
                </a:gs>
                <a:gs pos="100000">
                  <a:schemeClr val="tx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734" tIns="34367" rIns="68734" bIns="34367" numCol="1" spcCol="0" rtlCol="0" fromWordArt="0" anchor="ctr" anchorCtr="0" forceAA="0" compatLnSpc="1">
            <a:prstTxWarp prst="textNoShape">
              <a:avLst/>
            </a:prstTxWarp>
            <a:noAutofit/>
          </a:bodyPr>
          <a:lstStyle/>
          <a:p>
            <a:pPr algn="ctr" defTabSz="338385"/>
            <a:endParaRPr lang="zh-CN" altLang="en-US" sz="3007" b="1">
              <a:gradFill>
                <a:gsLst>
                  <a:gs pos="0">
                    <a:srgbClr val="5BFFFF"/>
                  </a:gs>
                  <a:gs pos="100000">
                    <a:srgbClr val="1937DF"/>
                  </a:gs>
                </a:gsLst>
                <a:lin ang="5400000" scaled="1"/>
              </a:gradFill>
              <a:latin typeface="Huawei Sans" panose="020C0503030203020204" pitchFamily="34" charset="0"/>
              <a:ea typeface="方正兰亭黑简体" panose="02000000000000000000" pitchFamily="2" charset="-122"/>
            </a:endParaRPr>
          </a:p>
        </p:txBody>
      </p:sp>
      <p:sp>
        <p:nvSpPr>
          <p:cNvPr id="2" name="标题 1"/>
          <p:cNvSpPr>
            <a:spLocks noGrp="1"/>
          </p:cNvSpPr>
          <p:nvPr>
            <p:ph type="title"/>
          </p:nvPr>
        </p:nvSpPr>
        <p:spPr/>
        <p:txBody>
          <a:bodyPr/>
          <a:lstStyle/>
          <a:p>
            <a:r>
              <a:rPr lang="zh-CN" altLang="en-US" dirty="0"/>
              <a:t>鲲鹏计算的典型应用场景</a:t>
            </a:r>
          </a:p>
        </p:txBody>
      </p:sp>
    </p:spTree>
    <p:extLst>
      <p:ext uri="{BB962C8B-B14F-4D97-AF65-F5344CB8AC3E}">
        <p14:creationId xmlns:p14="http://schemas.microsoft.com/office/powerpoint/2010/main" val="40058718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3"/>
          <p:cNvSpPr>
            <a:spLocks noGrp="1"/>
          </p:cNvSpPr>
          <p:nvPr>
            <p:ph type="body" sz="quarter" idx="10"/>
          </p:nvPr>
        </p:nvSpPr>
        <p:spPr/>
        <p:txBody>
          <a:bodyPr/>
          <a:lstStyle/>
          <a:p>
            <a:r>
              <a:rPr lang="zh-CN" altLang="en-US" dirty="0">
                <a:solidFill>
                  <a:schemeClr val="bg1">
                    <a:lumMod val="65000"/>
                  </a:schemeClr>
                </a:solidFill>
              </a:rPr>
              <a:t>计算机系统概述</a:t>
            </a:r>
            <a:endParaRPr lang="en-US" altLang="zh-CN" dirty="0">
              <a:solidFill>
                <a:schemeClr val="bg1">
                  <a:lumMod val="65000"/>
                </a:schemeClr>
              </a:solidFill>
            </a:endParaRPr>
          </a:p>
          <a:p>
            <a:r>
              <a:rPr lang="en-US" altLang="zh-CN" dirty="0">
                <a:solidFill>
                  <a:schemeClr val="bg1">
                    <a:lumMod val="65000"/>
                  </a:schemeClr>
                </a:solidFill>
              </a:rPr>
              <a:t>ARM</a:t>
            </a:r>
            <a:r>
              <a:rPr lang="zh-CN" altLang="en-US" dirty="0">
                <a:solidFill>
                  <a:schemeClr val="bg1">
                    <a:lumMod val="65000"/>
                  </a:schemeClr>
                </a:solidFill>
              </a:rPr>
              <a:t>处理器体系结构</a:t>
            </a:r>
          </a:p>
          <a:p>
            <a:r>
              <a:rPr lang="zh-CN" altLang="en-US" dirty="0">
                <a:solidFill>
                  <a:schemeClr val="bg1">
                    <a:lumMod val="65000"/>
                  </a:schemeClr>
                </a:solidFill>
              </a:rPr>
              <a:t>鲲鹏系列处理器</a:t>
            </a:r>
          </a:p>
          <a:p>
            <a:r>
              <a:rPr lang="zh-CN" altLang="en-US" dirty="0">
                <a:solidFill>
                  <a:schemeClr val="bg1">
                    <a:lumMod val="65000"/>
                  </a:schemeClr>
                </a:solidFill>
              </a:rPr>
              <a:t>鲲鹏计算典型应用场景</a:t>
            </a:r>
          </a:p>
          <a:p>
            <a:r>
              <a:rPr lang="zh-CN" altLang="en-US" b="1" dirty="0"/>
              <a:t>鲲鹏软件开发工具链</a:t>
            </a:r>
          </a:p>
        </p:txBody>
      </p:sp>
    </p:spTree>
    <p:extLst>
      <p:ext uri="{BB962C8B-B14F-4D97-AF65-F5344CB8AC3E}">
        <p14:creationId xmlns:p14="http://schemas.microsoft.com/office/powerpoint/2010/main" val="42539278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1048470" y="3268869"/>
            <a:ext cx="1265013" cy="609535"/>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48" name="圆角矩形 47"/>
          <p:cNvSpPr/>
          <p:nvPr/>
        </p:nvSpPr>
        <p:spPr>
          <a:xfrm>
            <a:off x="1044440" y="2448207"/>
            <a:ext cx="1265013" cy="641947"/>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5" name="TextBox 30">
            <a:extLst>
              <a:ext uri="{FF2B5EF4-FFF2-40B4-BE49-F238E27FC236}">
                <a16:creationId xmlns:a16="http://schemas.microsoft.com/office/drawing/2014/main" id="{29CD7E01-9487-4964-97F6-EA985E93B31B}"/>
              </a:ext>
            </a:extLst>
          </p:cNvPr>
          <p:cNvSpPr txBox="1"/>
          <p:nvPr/>
        </p:nvSpPr>
        <p:spPr>
          <a:xfrm>
            <a:off x="4283358" y="5601452"/>
            <a:ext cx="3232372" cy="415307"/>
          </a:xfrm>
          <a:prstGeom prst="rect">
            <a:avLst/>
          </a:prstGeom>
          <a:noFill/>
        </p:spPr>
        <p:txBody>
          <a:bodyPr wrap="square" rtlCol="0" anchor="t">
            <a:spAutoFit/>
          </a:bodyPr>
          <a:lstStyle/>
          <a:p>
            <a:pPr>
              <a:lnSpc>
                <a:spcPct val="150000"/>
              </a:lnSpc>
            </a:pP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解决</a:t>
            </a:r>
            <a:r>
              <a:rPr lang="en-US" altLang="zh-CN"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90%C/C++</a:t>
            </a: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和</a:t>
            </a:r>
            <a:r>
              <a:rPr lang="en-US" altLang="zh-CN"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50%</a:t>
            </a:r>
            <a:r>
              <a:rPr lang="zh-CN" altLang="en-US"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汇编</a:t>
            </a: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移植问题</a:t>
            </a:r>
          </a:p>
        </p:txBody>
      </p:sp>
      <p:sp>
        <p:nvSpPr>
          <p:cNvPr id="86" name="TextBox 32">
            <a:extLst>
              <a:ext uri="{FF2B5EF4-FFF2-40B4-BE49-F238E27FC236}">
                <a16:creationId xmlns:a16="http://schemas.microsoft.com/office/drawing/2014/main" id="{14A74C22-D9CD-4872-9F7E-15708025BCA2}"/>
              </a:ext>
            </a:extLst>
          </p:cNvPr>
          <p:cNvSpPr txBox="1"/>
          <p:nvPr/>
        </p:nvSpPr>
        <p:spPr>
          <a:xfrm>
            <a:off x="1858237" y="5631756"/>
            <a:ext cx="2008939" cy="372265"/>
          </a:xfrm>
          <a:prstGeom prst="rect">
            <a:avLst/>
          </a:prstGeom>
          <a:noFill/>
        </p:spPr>
        <p:txBody>
          <a:bodyPr wrap="square" rtlCol="0" anchor="t">
            <a:spAutoFit/>
          </a:bodyPr>
          <a:lstStyle/>
          <a:p>
            <a:pPr algn="ctr">
              <a:lnSpc>
                <a:spcPct val="130000"/>
              </a:lnSpc>
            </a:pPr>
            <a:r>
              <a:rPr lang="en-US" altLang="zh-CN"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99%</a:t>
            </a:r>
            <a:r>
              <a:rPr lang="zh-CN" altLang="en-US"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问题</a:t>
            </a: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自动识别</a:t>
            </a:r>
            <a:endParaRPr lang="en-US" altLang="zh-CN"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endParaRPr>
          </a:p>
        </p:txBody>
      </p:sp>
      <p:grpSp>
        <p:nvGrpSpPr>
          <p:cNvPr id="94" name="组合 93">
            <a:extLst>
              <a:ext uri="{FF2B5EF4-FFF2-40B4-BE49-F238E27FC236}">
                <a16:creationId xmlns:a16="http://schemas.microsoft.com/office/drawing/2014/main" id="{3DC3A2E0-4B62-4CDB-A8A0-B62256E16394}"/>
              </a:ext>
            </a:extLst>
          </p:cNvPr>
          <p:cNvGrpSpPr/>
          <p:nvPr/>
        </p:nvGrpSpPr>
        <p:grpSpPr>
          <a:xfrm>
            <a:off x="1119825" y="3309510"/>
            <a:ext cx="1171246" cy="557952"/>
            <a:chOff x="10683515" y="4908090"/>
            <a:chExt cx="2048338" cy="950875"/>
          </a:xfrm>
        </p:grpSpPr>
        <p:sp>
          <p:nvSpPr>
            <p:cNvPr id="116" name="矩形 53">
              <a:extLst>
                <a:ext uri="{FF2B5EF4-FFF2-40B4-BE49-F238E27FC236}">
                  <a16:creationId xmlns:a16="http://schemas.microsoft.com/office/drawing/2014/main" id="{70C18192-4064-442C-A277-CD8FDC621FF9}"/>
                </a:ext>
              </a:extLst>
            </p:cNvPr>
            <p:cNvSpPr/>
            <p:nvPr/>
          </p:nvSpPr>
          <p:spPr>
            <a:xfrm>
              <a:off x="10683515" y="5386897"/>
              <a:ext cx="2048338" cy="472068"/>
            </a:xfrm>
            <a:prstGeom prst="rect">
              <a:avLst/>
            </a:prstGeom>
            <a:noFill/>
          </p:spPr>
          <p:txBody>
            <a:bodyPr wrap="square">
              <a:spAutoFit/>
            </a:bodyPr>
            <a:lstStyle/>
            <a:p>
              <a:pPr algn="ctr" defTabSz="356882">
                <a:defRPr/>
              </a:pPr>
              <a:r>
                <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汇编</a:t>
              </a:r>
              <a:r>
                <a:rPr kumimoji="1" lang="en-US" altLang="zh-CN"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/C/C++</a:t>
              </a:r>
              <a:endPar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117" name="矩形 116">
              <a:extLst>
                <a:ext uri="{FF2B5EF4-FFF2-40B4-BE49-F238E27FC236}">
                  <a16:creationId xmlns:a16="http://schemas.microsoft.com/office/drawing/2014/main" id="{9133A939-A389-4138-8062-9B35C339CC88}"/>
                </a:ext>
              </a:extLst>
            </p:cNvPr>
            <p:cNvSpPr/>
            <p:nvPr/>
          </p:nvSpPr>
          <p:spPr>
            <a:xfrm>
              <a:off x="10724721" y="4908090"/>
              <a:ext cx="1892130" cy="524316"/>
            </a:xfrm>
            <a:prstGeom prst="rect">
              <a:avLst/>
            </a:prstGeom>
          </p:spPr>
          <p:txBody>
            <a:bodyPr wrap="none">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编译型语言</a:t>
              </a:r>
            </a:p>
          </p:txBody>
        </p:sp>
      </p:grpSp>
      <p:grpSp>
        <p:nvGrpSpPr>
          <p:cNvPr id="95" name="组合 94">
            <a:extLst>
              <a:ext uri="{FF2B5EF4-FFF2-40B4-BE49-F238E27FC236}">
                <a16:creationId xmlns:a16="http://schemas.microsoft.com/office/drawing/2014/main" id="{717DC334-DA3C-4E8A-954D-D2B65CEB86E2}"/>
              </a:ext>
            </a:extLst>
          </p:cNvPr>
          <p:cNvGrpSpPr/>
          <p:nvPr/>
        </p:nvGrpSpPr>
        <p:grpSpPr>
          <a:xfrm>
            <a:off x="971235" y="2512418"/>
            <a:ext cx="1441300" cy="592589"/>
            <a:chOff x="10835911" y="1469312"/>
            <a:chExt cx="2520620" cy="1237938"/>
          </a:xfrm>
        </p:grpSpPr>
        <p:sp>
          <p:nvSpPr>
            <p:cNvPr id="114" name="矩形 53">
              <a:extLst>
                <a:ext uri="{FF2B5EF4-FFF2-40B4-BE49-F238E27FC236}">
                  <a16:creationId xmlns:a16="http://schemas.microsoft.com/office/drawing/2014/main" id="{549B3C4C-35D2-4650-B6D2-4264FA85C553}"/>
                </a:ext>
              </a:extLst>
            </p:cNvPr>
            <p:cNvSpPr/>
            <p:nvPr/>
          </p:nvSpPr>
          <p:spPr>
            <a:xfrm>
              <a:off x="10835911" y="2128590"/>
              <a:ext cx="2520620" cy="578660"/>
            </a:xfrm>
            <a:prstGeom prst="rect">
              <a:avLst/>
            </a:prstGeom>
            <a:noFill/>
          </p:spPr>
          <p:txBody>
            <a:bodyPr wrap="square">
              <a:spAutoFit/>
            </a:bodyPr>
            <a:lstStyle/>
            <a:p>
              <a:pPr algn="ctr" defTabSz="356882">
                <a:defRPr/>
              </a:pPr>
              <a:r>
                <a:rPr kumimoji="1" lang="en-US" altLang="zh-CN"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JAVA/PHP/Python</a:t>
              </a:r>
              <a:endPar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115" name="矩形 114">
              <a:extLst>
                <a:ext uri="{FF2B5EF4-FFF2-40B4-BE49-F238E27FC236}">
                  <a16:creationId xmlns:a16="http://schemas.microsoft.com/office/drawing/2014/main" id="{2F1E1CBC-8D4F-4279-A6B5-E629DBC1B8D4}"/>
                </a:ext>
              </a:extLst>
            </p:cNvPr>
            <p:cNvSpPr/>
            <p:nvPr/>
          </p:nvSpPr>
          <p:spPr>
            <a:xfrm>
              <a:off x="11099129" y="1469312"/>
              <a:ext cx="1892129" cy="642703"/>
            </a:xfrm>
            <a:prstGeom prst="rect">
              <a:avLst/>
            </a:prstGeom>
          </p:spPr>
          <p:txBody>
            <a:bodyPr wrap="none">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解释型语言</a:t>
              </a:r>
            </a:p>
          </p:txBody>
        </p:sp>
      </p:grpSp>
      <p:sp>
        <p:nvSpPr>
          <p:cNvPr id="96" name="TextBox 34">
            <a:extLst>
              <a:ext uri="{FF2B5EF4-FFF2-40B4-BE49-F238E27FC236}">
                <a16:creationId xmlns:a16="http://schemas.microsoft.com/office/drawing/2014/main" id="{D15FEEE1-CFF4-4666-BF67-381FB0CF4BFF}"/>
              </a:ext>
            </a:extLst>
          </p:cNvPr>
          <p:cNvSpPr txBox="1"/>
          <p:nvPr/>
        </p:nvSpPr>
        <p:spPr>
          <a:xfrm>
            <a:off x="7641689" y="5591904"/>
            <a:ext cx="2849858" cy="415307"/>
          </a:xfrm>
          <a:prstGeom prst="rect">
            <a:avLst/>
          </a:prstGeom>
          <a:noFill/>
        </p:spPr>
        <p:txBody>
          <a:bodyPr wrap="square" rtlCol="0" anchor="t">
            <a:spAutoFit/>
          </a:bodyPr>
          <a:lstStyle/>
          <a:p>
            <a:pPr>
              <a:lnSpc>
                <a:spcPct val="150000"/>
              </a:lnSpc>
            </a:pPr>
            <a:r>
              <a:rPr lang="zh-CN" altLang="en-US" sz="1399" dirty="0">
                <a:solidFill>
                  <a:srgbClr val="1D1D1A"/>
                </a:solidFill>
                <a:latin typeface="Huawei Sans" panose="020C0503030203020204" pitchFamily="34" charset="0"/>
                <a:ea typeface="方正兰亭黑简体" panose="02000000000000000000" pitchFamily="2" charset="-122"/>
                <a:cs typeface="Open Sans Light" panose="020B0306030504020204" pitchFamily="34" charset="0"/>
              </a:rPr>
              <a:t>性能提升</a:t>
            </a:r>
            <a:r>
              <a:rPr lang="en-US" altLang="zh-CN" sz="1399"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10%~30%</a:t>
            </a:r>
          </a:p>
        </p:txBody>
      </p:sp>
      <p:sp>
        <p:nvSpPr>
          <p:cNvPr id="111" name="圆角矩形 39">
            <a:extLst>
              <a:ext uri="{FF2B5EF4-FFF2-40B4-BE49-F238E27FC236}">
                <a16:creationId xmlns:a16="http://schemas.microsoft.com/office/drawing/2014/main" id="{00A4E422-578A-4029-B145-11AD365DAC78}"/>
              </a:ext>
            </a:extLst>
          </p:cNvPr>
          <p:cNvSpPr/>
          <p:nvPr/>
        </p:nvSpPr>
        <p:spPr>
          <a:xfrm flipH="1">
            <a:off x="3130480" y="2830539"/>
            <a:ext cx="1162610" cy="370607"/>
          </a:xfrm>
          <a:prstGeom prst="roundRect">
            <a:avLst/>
          </a:prstGeom>
          <a:noFill/>
          <a:ln w="22225" algn="ctr">
            <a:solidFill>
              <a:srgbClr val="C0C0C0"/>
            </a:solidFill>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113" name="右箭头 41">
            <a:extLst>
              <a:ext uri="{FF2B5EF4-FFF2-40B4-BE49-F238E27FC236}">
                <a16:creationId xmlns:a16="http://schemas.microsoft.com/office/drawing/2014/main" id="{5EC08169-C68A-4F22-890B-30ABC1686556}"/>
              </a:ext>
            </a:extLst>
          </p:cNvPr>
          <p:cNvSpPr/>
          <p:nvPr/>
        </p:nvSpPr>
        <p:spPr>
          <a:xfrm flipV="1">
            <a:off x="4405929" y="2952424"/>
            <a:ext cx="639381" cy="161998"/>
          </a:xfrm>
          <a:prstGeom prst="rightArrow">
            <a:avLst>
              <a:gd name="adj1" fmla="val 49852"/>
              <a:gd name="adj2" fmla="val 47302"/>
            </a:avLst>
          </a:prstGeom>
          <a:solidFill>
            <a:schemeClr val="bg2">
              <a:lumMod val="75000"/>
            </a:schemeClr>
          </a:solidFill>
          <a:ln w="9525" algn="ctr">
            <a:solidFill>
              <a:schemeClr val="bg2">
                <a:lumMod val="75000"/>
              </a:schemeClr>
            </a:solidFill>
            <a:prstDash val="solid"/>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122" name="TextBox 32"/>
          <p:cNvSpPr txBox="1"/>
          <p:nvPr/>
        </p:nvSpPr>
        <p:spPr>
          <a:xfrm>
            <a:off x="2700373" y="3254400"/>
            <a:ext cx="1705556" cy="452432"/>
          </a:xfrm>
          <a:prstGeom prst="rect">
            <a:avLst/>
          </a:prstGeom>
          <a:noFill/>
        </p:spPr>
        <p:txBody>
          <a:bodyPr wrap="square" rtlCol="0" anchor="t">
            <a:spAutoFit/>
          </a:bodyPr>
          <a:lstStyle/>
          <a:p>
            <a:pPr algn="ctr">
              <a:lnSpc>
                <a:spcPct val="130000"/>
              </a:lnSpc>
            </a:pPr>
            <a:r>
              <a:rPr lang="zh-CN" alt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分析扫描工具</a:t>
            </a:r>
            <a:endParaRPr lang="en-US" altLang="zh-CN"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endParaRPr>
          </a:p>
        </p:txBody>
      </p:sp>
      <p:sp>
        <p:nvSpPr>
          <p:cNvPr id="123" name="TextBox 34"/>
          <p:cNvSpPr txBox="1"/>
          <p:nvPr/>
        </p:nvSpPr>
        <p:spPr>
          <a:xfrm>
            <a:off x="4964567" y="3340234"/>
            <a:ext cx="1569265" cy="369332"/>
          </a:xfrm>
          <a:prstGeom prst="rect">
            <a:avLst/>
          </a:prstGeom>
          <a:noFill/>
        </p:spPr>
        <p:txBody>
          <a:bodyPr wrap="square" rtlCol="0" anchor="t">
            <a:spAutoFit/>
          </a:bodyPr>
          <a:lstStyle/>
          <a:p>
            <a:pPr algn="ctr"/>
            <a:r>
              <a:rPr lang="zh-CN" alt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代码迁移工具</a:t>
            </a:r>
          </a:p>
        </p:txBody>
      </p:sp>
      <p:sp>
        <p:nvSpPr>
          <p:cNvPr id="126" name="TextBox 32"/>
          <p:cNvSpPr txBox="1"/>
          <p:nvPr/>
        </p:nvSpPr>
        <p:spPr>
          <a:xfrm>
            <a:off x="2641436" y="3601677"/>
            <a:ext cx="1828262" cy="51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defPPr>
              <a:defRPr lang="en-US"/>
            </a:defPPr>
            <a:lvl1pPr algn="ctr">
              <a:defRPr sz="1200" kern="0">
                <a:latin typeface="微软雅黑" panose="020B0503020204020204" pitchFamily="34" charset="-122"/>
                <a:ea typeface="微软雅黑" panose="020B0503020204020204"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自动扫描软件兼容性</a:t>
            </a:r>
            <a:endParaRPr lang="en-US" altLang="zh-CN" dirty="0">
              <a:solidFill>
                <a:srgbClr val="1D1D1A"/>
              </a:solidFill>
              <a:latin typeface="Huawei Sans" panose="020C0503030203020204" pitchFamily="34" charset="0"/>
              <a:ea typeface="方正兰亭黑简体" panose="02000000000000000000" pitchFamily="2" charset="-122"/>
            </a:endParaRPr>
          </a:p>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代码评估、依赖库检查</a:t>
            </a:r>
            <a:endParaRPr lang="en-US" altLang="zh-CN" dirty="0">
              <a:solidFill>
                <a:srgbClr val="1D1D1A"/>
              </a:solidFill>
              <a:latin typeface="Huawei Sans" panose="020C0503030203020204" pitchFamily="34" charset="0"/>
              <a:ea typeface="方正兰亭黑简体" panose="02000000000000000000" pitchFamily="2" charset="-122"/>
            </a:endParaRPr>
          </a:p>
        </p:txBody>
      </p:sp>
      <p:sp>
        <p:nvSpPr>
          <p:cNvPr id="127" name="TextBox 34"/>
          <p:cNvSpPr txBox="1"/>
          <p:nvPr/>
        </p:nvSpPr>
        <p:spPr>
          <a:xfrm>
            <a:off x="4193427" y="3620331"/>
            <a:ext cx="3159085" cy="476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defPPr>
              <a:defRPr lang="en-US"/>
            </a:defPPr>
            <a:lvl1pPr algn="ctr">
              <a:defRPr sz="1200" kern="0">
                <a:latin typeface="微软雅黑" panose="020B0503020204020204" pitchFamily="34" charset="-122"/>
                <a:ea typeface="微软雅黑" panose="020B0503020204020204"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en-US" altLang="zh-CN" dirty="0">
                <a:solidFill>
                  <a:srgbClr val="1D1D1A"/>
                </a:solidFill>
                <a:latin typeface="Huawei Sans" panose="020C0503030203020204" pitchFamily="34" charset="0"/>
                <a:ea typeface="方正兰亭黑简体" panose="02000000000000000000" pitchFamily="2" charset="-122"/>
              </a:rPr>
              <a:t>C++/</a:t>
            </a:r>
            <a:r>
              <a:rPr lang="zh-CN" altLang="en-US" dirty="0">
                <a:solidFill>
                  <a:srgbClr val="1D1D1A"/>
                </a:solidFill>
                <a:latin typeface="Huawei Sans" panose="020C0503030203020204" pitchFamily="34" charset="0"/>
                <a:ea typeface="方正兰亭黑简体" panose="02000000000000000000" pitchFamily="2" charset="-122"/>
              </a:rPr>
              <a:t>汇编语言自动转换</a:t>
            </a:r>
            <a:endParaRPr lang="en-US" altLang="zh-CN" dirty="0">
              <a:solidFill>
                <a:srgbClr val="1D1D1A"/>
              </a:solidFill>
              <a:latin typeface="Huawei Sans" panose="020C0503030203020204" pitchFamily="34" charset="0"/>
              <a:ea typeface="方正兰亭黑简体" panose="02000000000000000000" pitchFamily="2" charset="-122"/>
            </a:endParaRPr>
          </a:p>
          <a:p>
            <a:pPr>
              <a:lnSpc>
                <a:spcPct val="150000"/>
              </a:lnSpc>
            </a:pPr>
            <a:r>
              <a:rPr lang="en-US" altLang="zh-CN" dirty="0">
                <a:solidFill>
                  <a:srgbClr val="1D1D1A"/>
                </a:solidFill>
                <a:latin typeface="Huawei Sans" panose="020C0503030203020204" pitchFamily="34" charset="0"/>
                <a:ea typeface="方正兰亭黑简体" panose="02000000000000000000" pitchFamily="2" charset="-122"/>
              </a:rPr>
              <a:t>Java JDK</a:t>
            </a:r>
            <a:r>
              <a:rPr lang="zh-CN" altLang="en-US" dirty="0">
                <a:solidFill>
                  <a:srgbClr val="1D1D1A"/>
                </a:solidFill>
                <a:latin typeface="Huawei Sans" panose="020C0503030203020204" pitchFamily="34" charset="0"/>
                <a:ea typeface="方正兰亭黑简体" panose="02000000000000000000" pitchFamily="2" charset="-122"/>
              </a:rPr>
              <a:t>自动安装、依赖库自动编译</a:t>
            </a:r>
          </a:p>
        </p:txBody>
      </p:sp>
      <p:sp>
        <p:nvSpPr>
          <p:cNvPr id="129" name="TextBox 34"/>
          <p:cNvSpPr txBox="1"/>
          <p:nvPr/>
        </p:nvSpPr>
        <p:spPr>
          <a:xfrm>
            <a:off x="7529867" y="3065835"/>
            <a:ext cx="1569265" cy="369332"/>
          </a:xfrm>
          <a:prstGeom prst="rect">
            <a:avLst/>
          </a:prstGeom>
          <a:noFill/>
        </p:spPr>
        <p:txBody>
          <a:bodyPr wrap="square" rtlCol="0" anchor="t">
            <a:spAutoFit/>
          </a:bodyPr>
          <a:lstStyle/>
          <a:p>
            <a:pPr algn="ctr"/>
            <a:r>
              <a:rPr lang="zh-CN" alt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性能</a:t>
            </a:r>
            <a:r>
              <a:rPr 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优化</a:t>
            </a:r>
            <a:r>
              <a:rPr lang="zh-CN" altLang="en-US"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rPr>
              <a:t>工具</a:t>
            </a:r>
            <a:endParaRPr lang="en-US" altLang="zh-CN" b="1" dirty="0">
              <a:solidFill>
                <a:srgbClr val="C00000"/>
              </a:solidFill>
              <a:latin typeface="Huawei Sans" panose="020C0503030203020204" pitchFamily="34" charset="0"/>
              <a:ea typeface="方正兰亭黑简体" panose="02000000000000000000" pitchFamily="2" charset="-122"/>
              <a:cs typeface="Open Sans Light" panose="020B0306030504020204" pitchFamily="34" charset="0"/>
            </a:endParaRPr>
          </a:p>
        </p:txBody>
      </p:sp>
      <p:sp>
        <p:nvSpPr>
          <p:cNvPr id="136" name="TextBox 34"/>
          <p:cNvSpPr txBox="1"/>
          <p:nvPr/>
        </p:nvSpPr>
        <p:spPr>
          <a:xfrm>
            <a:off x="6916469" y="3343426"/>
            <a:ext cx="2796385" cy="91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defPPr>
              <a:defRPr lang="en-US"/>
            </a:defPPr>
            <a:lvl1pPr algn="ctr">
              <a:defRPr sz="1200" kern="0">
                <a:latin typeface="微软雅黑" panose="020B0503020204020204" pitchFamily="34" charset="-122"/>
                <a:ea typeface="微软雅黑" panose="020B0503020204020204" pitchFamily="34" charset="-122"/>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性能全景</a:t>
            </a:r>
            <a:r>
              <a:rPr lang="en-US" altLang="zh-CN" dirty="0">
                <a:solidFill>
                  <a:srgbClr val="1D1D1A"/>
                </a:solidFill>
                <a:latin typeface="Huawei Sans" panose="020C0503030203020204" pitchFamily="34" charset="0"/>
                <a:ea typeface="方正兰亭黑简体" panose="02000000000000000000" pitchFamily="2" charset="-122"/>
              </a:rPr>
              <a:t>&amp;</a:t>
            </a:r>
            <a:r>
              <a:rPr lang="zh-CN" altLang="en-US" dirty="0">
                <a:solidFill>
                  <a:srgbClr val="1D1D1A"/>
                </a:solidFill>
                <a:latin typeface="Huawei Sans" panose="020C0503030203020204" pitchFamily="34" charset="0"/>
                <a:ea typeface="方正兰亭黑简体" panose="02000000000000000000" pitchFamily="2" charset="-122"/>
              </a:rPr>
              <a:t>热点函数分析</a:t>
            </a:r>
            <a:endParaRPr lang="en-US" altLang="zh-CN" dirty="0">
              <a:solidFill>
                <a:srgbClr val="1D1D1A"/>
              </a:solidFill>
              <a:latin typeface="Huawei Sans" panose="020C0503030203020204" pitchFamily="34" charset="0"/>
              <a:ea typeface="方正兰亭黑简体" panose="02000000000000000000" pitchFamily="2" charset="-122"/>
            </a:endParaRPr>
          </a:p>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多核绑定、内存就近访问、中断优化</a:t>
            </a:r>
            <a:endParaRPr lang="en-US" altLang="zh-CN" dirty="0">
              <a:solidFill>
                <a:srgbClr val="1D1D1A"/>
              </a:solidFill>
              <a:latin typeface="Huawei Sans" panose="020C0503030203020204" pitchFamily="34" charset="0"/>
              <a:ea typeface="方正兰亭黑简体" panose="02000000000000000000" pitchFamily="2" charset="-122"/>
            </a:endParaRPr>
          </a:p>
          <a:p>
            <a:pPr>
              <a:lnSpc>
                <a:spcPct val="150000"/>
              </a:lnSpc>
            </a:pPr>
            <a:r>
              <a:rPr lang="zh-CN" altLang="en-US" dirty="0">
                <a:solidFill>
                  <a:srgbClr val="1D1D1A"/>
                </a:solidFill>
                <a:latin typeface="Huawei Sans" panose="020C0503030203020204" pitchFamily="34" charset="0"/>
                <a:ea typeface="方正兰亭黑简体" panose="02000000000000000000" pitchFamily="2" charset="-122"/>
              </a:rPr>
              <a:t>一键执行，联动分析</a:t>
            </a:r>
            <a:endParaRPr lang="en-US" altLang="zh-CN" dirty="0">
              <a:solidFill>
                <a:srgbClr val="1D1D1A"/>
              </a:solidFill>
              <a:latin typeface="Huawei Sans" panose="020C0503030203020204" pitchFamily="34" charset="0"/>
              <a:ea typeface="方正兰亭黑简体" panose="02000000000000000000" pitchFamily="2" charset="-122"/>
            </a:endParaRPr>
          </a:p>
        </p:txBody>
      </p:sp>
      <p:sp>
        <p:nvSpPr>
          <p:cNvPr id="54" name="文本框 53"/>
          <p:cNvSpPr txBox="1"/>
          <p:nvPr/>
        </p:nvSpPr>
        <p:spPr>
          <a:xfrm>
            <a:off x="3968015" y="1645328"/>
            <a:ext cx="1569660" cy="528350"/>
          </a:xfrm>
          <a:prstGeom prst="rect">
            <a:avLst/>
          </a:prstGeom>
          <a:noFill/>
        </p:spPr>
        <p:txBody>
          <a:bodyPr wrap="none" rtlCol="0" anchor="ctr">
            <a:spAutoFit/>
          </a:bodyPr>
          <a:lstStyle/>
          <a:p>
            <a:pPr>
              <a:lnSpc>
                <a:spcPts val="3439"/>
              </a:lnSpc>
            </a:pPr>
            <a:r>
              <a:rPr lang="zh-CN" altLang="en-US" b="1" dirty="0">
                <a:latin typeface="Huawei Sans" panose="020C0503030203020204" pitchFamily="34" charset="0"/>
                <a:ea typeface="方正兰亭黑简体" panose="02000000000000000000" pitchFamily="2" charset="-122"/>
              </a:rPr>
              <a:t>无需代码修改</a:t>
            </a:r>
          </a:p>
        </p:txBody>
      </p:sp>
      <p:sp>
        <p:nvSpPr>
          <p:cNvPr id="50" name="矩形 49"/>
          <p:cNvSpPr/>
          <p:nvPr/>
        </p:nvSpPr>
        <p:spPr>
          <a:xfrm>
            <a:off x="748372" y="1561495"/>
            <a:ext cx="1845870" cy="2374938"/>
          </a:xfrm>
          <a:prstGeom prst="rect">
            <a:avLst/>
          </a:prstGeom>
          <a:noFill/>
          <a:ln w="15875" algn="ctr">
            <a:solidFill>
              <a:srgbClr val="C0C0C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3" name="文本框 2"/>
          <p:cNvSpPr txBox="1"/>
          <p:nvPr/>
        </p:nvSpPr>
        <p:spPr>
          <a:xfrm>
            <a:off x="1078916" y="1284084"/>
            <a:ext cx="1246112" cy="528144"/>
          </a:xfrm>
          <a:prstGeom prst="rect">
            <a:avLst/>
          </a:prstGeom>
          <a:solidFill>
            <a:schemeClr val="tx2"/>
          </a:solidFill>
        </p:spPr>
        <p:txBody>
          <a:bodyPr wrap="square" rtlCol="0">
            <a:spAutoFit/>
          </a:bodyPr>
          <a:lstStyle/>
          <a:p>
            <a:pPr>
              <a:lnSpc>
                <a:spcPts val="3439"/>
              </a:lnSpc>
            </a:pPr>
            <a:r>
              <a:rPr lang="zh-CN" altLang="en-US" sz="1999" b="1" dirty="0">
                <a:solidFill>
                  <a:schemeClr val="bg1"/>
                </a:solidFill>
                <a:latin typeface="Huawei Sans" panose="020C0503030203020204" pitchFamily="34" charset="0"/>
                <a:ea typeface="方正兰亭黑简体" panose="02000000000000000000" pitchFamily="2" charset="-122"/>
              </a:rPr>
              <a:t>原有生态</a:t>
            </a:r>
          </a:p>
        </p:txBody>
      </p:sp>
      <p:sp>
        <p:nvSpPr>
          <p:cNvPr id="51" name="矩形 50"/>
          <p:cNvSpPr/>
          <p:nvPr/>
        </p:nvSpPr>
        <p:spPr>
          <a:xfrm>
            <a:off x="9571188" y="1525304"/>
            <a:ext cx="1845870" cy="2374940"/>
          </a:xfrm>
          <a:prstGeom prst="rect">
            <a:avLst/>
          </a:prstGeom>
          <a:noFill/>
          <a:ln w="15875" algn="ctr">
            <a:solidFill>
              <a:srgbClr val="C00000"/>
            </a:solidFill>
            <a:prstDash val="solid"/>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52" name="文本框 51"/>
          <p:cNvSpPr txBox="1"/>
          <p:nvPr/>
        </p:nvSpPr>
        <p:spPr>
          <a:xfrm>
            <a:off x="9928876" y="1269204"/>
            <a:ext cx="1246112" cy="528144"/>
          </a:xfrm>
          <a:prstGeom prst="rect">
            <a:avLst/>
          </a:prstGeom>
          <a:solidFill>
            <a:schemeClr val="tx2"/>
          </a:solidFill>
        </p:spPr>
        <p:txBody>
          <a:bodyPr wrap="square" rtlCol="0">
            <a:spAutoFit/>
          </a:bodyPr>
          <a:lstStyle/>
          <a:p>
            <a:pPr>
              <a:lnSpc>
                <a:spcPts val="3439"/>
              </a:lnSpc>
            </a:pPr>
            <a:r>
              <a:rPr lang="zh-CN" altLang="en-US" sz="1999" b="1" dirty="0">
                <a:solidFill>
                  <a:schemeClr val="bg1"/>
                </a:solidFill>
                <a:latin typeface="Huawei Sans" panose="020C0503030203020204" pitchFamily="34" charset="0"/>
                <a:ea typeface="方正兰亭黑简体" panose="02000000000000000000" pitchFamily="2" charset="-122"/>
              </a:rPr>
              <a:t>鲲鹏生态</a:t>
            </a:r>
          </a:p>
        </p:txBody>
      </p:sp>
      <p:sp>
        <p:nvSpPr>
          <p:cNvPr id="53" name="矩形 52"/>
          <p:cNvSpPr/>
          <p:nvPr/>
        </p:nvSpPr>
        <p:spPr>
          <a:xfrm>
            <a:off x="3416136" y="1691864"/>
            <a:ext cx="2799504" cy="443618"/>
          </a:xfrm>
          <a:prstGeom prst="rect">
            <a:avLst/>
          </a:prstGeom>
          <a:noFill/>
          <a:ln w="12700" algn="ctr">
            <a:solidFill>
              <a:srgbClr val="C00000"/>
            </a:solidFill>
            <a:prstDash val="sysDash"/>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4" name="文本框 3"/>
          <p:cNvSpPr txBox="1"/>
          <p:nvPr/>
        </p:nvSpPr>
        <p:spPr>
          <a:xfrm>
            <a:off x="3213510" y="2712774"/>
            <a:ext cx="1005010" cy="528144"/>
          </a:xfrm>
          <a:prstGeom prst="rect">
            <a:avLst/>
          </a:prstGeom>
          <a:noFill/>
        </p:spPr>
        <p:txBody>
          <a:bodyPr wrap="none" rtlCol="0">
            <a:spAutoFit/>
          </a:bodyPr>
          <a:lstStyle/>
          <a:p>
            <a:pPr>
              <a:lnSpc>
                <a:spcPts val="3439"/>
              </a:lnSpc>
            </a:pPr>
            <a:r>
              <a:rPr lang="zh-CN" altLang="en-US" sz="1599" b="1" dirty="0">
                <a:latin typeface="Huawei Sans" panose="020C0503030203020204" pitchFamily="34" charset="0"/>
                <a:ea typeface="方正兰亭黑简体" panose="02000000000000000000" pitchFamily="2" charset="-122"/>
              </a:rPr>
              <a:t>迁移评估</a:t>
            </a:r>
          </a:p>
        </p:txBody>
      </p:sp>
      <p:sp>
        <p:nvSpPr>
          <p:cNvPr id="56" name="圆角矩形 39">
            <a:extLst>
              <a:ext uri="{FF2B5EF4-FFF2-40B4-BE49-F238E27FC236}">
                <a16:creationId xmlns:a16="http://schemas.microsoft.com/office/drawing/2014/main" id="{00A4E422-578A-4029-B145-11AD365DAC78}"/>
              </a:ext>
            </a:extLst>
          </p:cNvPr>
          <p:cNvSpPr/>
          <p:nvPr/>
        </p:nvSpPr>
        <p:spPr>
          <a:xfrm flipH="1">
            <a:off x="5165803" y="2834781"/>
            <a:ext cx="1162610" cy="370607"/>
          </a:xfrm>
          <a:prstGeom prst="roundRect">
            <a:avLst/>
          </a:prstGeom>
          <a:noFill/>
          <a:ln w="22225" algn="ctr">
            <a:solidFill>
              <a:srgbClr val="C0C0C0"/>
            </a:solidFill>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57" name="文本框 56"/>
          <p:cNvSpPr txBox="1"/>
          <p:nvPr/>
        </p:nvSpPr>
        <p:spPr>
          <a:xfrm>
            <a:off x="5270465" y="2725166"/>
            <a:ext cx="1005010" cy="528144"/>
          </a:xfrm>
          <a:prstGeom prst="rect">
            <a:avLst/>
          </a:prstGeom>
          <a:noFill/>
        </p:spPr>
        <p:txBody>
          <a:bodyPr wrap="none" rtlCol="0">
            <a:spAutoFit/>
          </a:bodyPr>
          <a:lstStyle/>
          <a:p>
            <a:pPr>
              <a:lnSpc>
                <a:spcPts val="3439"/>
              </a:lnSpc>
            </a:pPr>
            <a:r>
              <a:rPr lang="zh-CN" altLang="en-US" sz="1599" b="1" dirty="0">
                <a:latin typeface="Huawei Sans" panose="020C0503030203020204" pitchFamily="34" charset="0"/>
                <a:ea typeface="方正兰亭黑简体" panose="02000000000000000000" pitchFamily="2" charset="-122"/>
              </a:rPr>
              <a:t>编译移植</a:t>
            </a:r>
          </a:p>
        </p:txBody>
      </p:sp>
      <p:sp>
        <p:nvSpPr>
          <p:cNvPr id="58" name="圆角矩形 39">
            <a:extLst>
              <a:ext uri="{FF2B5EF4-FFF2-40B4-BE49-F238E27FC236}">
                <a16:creationId xmlns:a16="http://schemas.microsoft.com/office/drawing/2014/main" id="{00A4E422-578A-4029-B145-11AD365DAC78}"/>
              </a:ext>
            </a:extLst>
          </p:cNvPr>
          <p:cNvSpPr/>
          <p:nvPr/>
        </p:nvSpPr>
        <p:spPr>
          <a:xfrm flipH="1">
            <a:off x="7694505" y="2295931"/>
            <a:ext cx="1162610" cy="370607"/>
          </a:xfrm>
          <a:prstGeom prst="roundRect">
            <a:avLst/>
          </a:prstGeom>
          <a:noFill/>
          <a:ln w="22225" algn="ctr">
            <a:solidFill>
              <a:srgbClr val="C0C0C0"/>
            </a:solidFill>
            <a:miter lim="800000"/>
            <a:headEnd/>
            <a:tailEnd/>
          </a:ln>
          <a:effectLst>
            <a:outerShdw dist="35921" dir="2700000" algn="ctr" rotWithShape="0">
              <a:srgbClr val="808080"/>
            </a:outerShdw>
          </a:effectLst>
        </p:spPr>
        <p:txBody>
          <a:bodyPr wrap="none" lIns="118918" tIns="59462" rIns="118918" bIns="59462" anchor="ctr"/>
          <a:lstStyle/>
          <a:p>
            <a:pPr defTabSz="1189096"/>
            <a:endParaRPr lang="zh-CN" altLang="en-US" sz="1599" kern="0" dirty="0">
              <a:solidFill>
                <a:sysClr val="windowText" lastClr="000000"/>
              </a:solidFill>
              <a:latin typeface="Huawei Sans" panose="020C0503030203020204" pitchFamily="34" charset="0"/>
              <a:ea typeface="方正兰亭黑简体" panose="02000000000000000000" pitchFamily="2" charset="-122"/>
            </a:endParaRPr>
          </a:p>
        </p:txBody>
      </p:sp>
      <p:sp>
        <p:nvSpPr>
          <p:cNvPr id="60" name="文本框 59"/>
          <p:cNvSpPr txBox="1"/>
          <p:nvPr/>
        </p:nvSpPr>
        <p:spPr>
          <a:xfrm>
            <a:off x="7799166" y="2195643"/>
            <a:ext cx="1005010" cy="528144"/>
          </a:xfrm>
          <a:prstGeom prst="rect">
            <a:avLst/>
          </a:prstGeom>
          <a:noFill/>
        </p:spPr>
        <p:txBody>
          <a:bodyPr wrap="none" rtlCol="0">
            <a:spAutoFit/>
          </a:bodyPr>
          <a:lstStyle/>
          <a:p>
            <a:pPr>
              <a:lnSpc>
                <a:spcPts val="3439"/>
              </a:lnSpc>
            </a:pPr>
            <a:r>
              <a:rPr lang="zh-CN" altLang="en-US" sz="1599" b="1" dirty="0">
                <a:latin typeface="Huawei Sans" panose="020C0503030203020204" pitchFamily="34" charset="0"/>
                <a:ea typeface="方正兰亭黑简体" panose="02000000000000000000" pitchFamily="2" charset="-122"/>
              </a:rPr>
              <a:t>性能调优</a:t>
            </a:r>
          </a:p>
        </p:txBody>
      </p:sp>
      <p:sp>
        <p:nvSpPr>
          <p:cNvPr id="5" name="直角上箭头 4"/>
          <p:cNvSpPr/>
          <p:nvPr/>
        </p:nvSpPr>
        <p:spPr>
          <a:xfrm flipV="1">
            <a:off x="6321236" y="1878155"/>
            <a:ext cx="1768515" cy="348677"/>
          </a:xfrm>
          <a:prstGeom prst="bentUpArrow">
            <a:avLst>
              <a:gd name="adj1" fmla="val 21774"/>
              <a:gd name="adj2" fmla="val 23278"/>
              <a:gd name="adj3" fmla="val 25000"/>
            </a:avLst>
          </a:prstGeom>
          <a:gradFill rotWithShape="1">
            <a:gsLst>
              <a:gs pos="0">
                <a:schemeClr val="bg1">
                  <a:lumMod val="20000"/>
                  <a:lumOff val="80000"/>
                </a:schemeClr>
              </a:gs>
              <a:gs pos="50000">
                <a:srgbClr val="FFFFFF"/>
              </a:gs>
              <a:gs pos="100000">
                <a:srgbClr val="CCCCCC"/>
              </a:gs>
            </a:gsLst>
            <a:lin ang="5400000" scaled="1"/>
          </a:gradFill>
          <a:ln w="9525" algn="ctr">
            <a:solidFill>
              <a:srgbClr val="C00000"/>
            </a:solidFill>
            <a:prstDash val="sysDash"/>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66" name="直角上箭头 65"/>
          <p:cNvSpPr/>
          <p:nvPr/>
        </p:nvSpPr>
        <p:spPr>
          <a:xfrm>
            <a:off x="6433987" y="2737672"/>
            <a:ext cx="1699132" cy="330787"/>
          </a:xfrm>
          <a:prstGeom prst="bentUpArrow">
            <a:avLst>
              <a:gd name="adj1" fmla="val 28344"/>
              <a:gd name="adj2" fmla="val 32603"/>
              <a:gd name="adj3" fmla="val 28252"/>
            </a:avLst>
          </a:prstGeom>
          <a:solidFill>
            <a:schemeClr val="bg2">
              <a:lumMod val="75000"/>
            </a:schemeClr>
          </a:solidFill>
          <a:ln w="9525" algn="ctr">
            <a:solidFill>
              <a:schemeClr val="bg1">
                <a:lumMod val="60000"/>
                <a:lumOff val="40000"/>
              </a:schemeClr>
            </a:solidFill>
            <a:prstDash val="solid"/>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67" name="右箭头 41">
            <a:extLst>
              <a:ext uri="{FF2B5EF4-FFF2-40B4-BE49-F238E27FC236}">
                <a16:creationId xmlns:a16="http://schemas.microsoft.com/office/drawing/2014/main" id="{5EC08169-C68A-4F22-890B-30ABC1686556}"/>
              </a:ext>
            </a:extLst>
          </p:cNvPr>
          <p:cNvSpPr/>
          <p:nvPr/>
        </p:nvSpPr>
        <p:spPr>
          <a:xfrm flipV="1">
            <a:off x="2669616" y="2963526"/>
            <a:ext cx="386183" cy="144529"/>
          </a:xfrm>
          <a:prstGeom prst="rightArrow">
            <a:avLst>
              <a:gd name="adj1" fmla="val 48194"/>
              <a:gd name="adj2" fmla="val 45186"/>
            </a:avLst>
          </a:prstGeom>
          <a:solidFill>
            <a:srgbClr val="999999"/>
          </a:solidFill>
          <a:ln w="9525" algn="ctr">
            <a:solidFill>
              <a:srgbClr val="999999"/>
            </a:solidFill>
            <a:prstDash val="solid"/>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68" name="右箭头 67"/>
          <p:cNvSpPr/>
          <p:nvPr/>
        </p:nvSpPr>
        <p:spPr>
          <a:xfrm>
            <a:off x="8961776" y="2314942"/>
            <a:ext cx="534037" cy="309546"/>
          </a:xfrm>
          <a:prstGeom prst="rightArrow">
            <a:avLst/>
          </a:prstGeom>
          <a:gradFill>
            <a:gsLst>
              <a:gs pos="0">
                <a:srgbClr val="990000">
                  <a:alpha val="0"/>
                </a:srgbClr>
              </a:gs>
              <a:gs pos="70000">
                <a:srgbClr val="CC6162"/>
              </a:gs>
              <a:gs pos="33000">
                <a:schemeClr val="accent1">
                  <a:lumMod val="20000"/>
                  <a:lumOff val="80000"/>
                </a:schemeClr>
              </a:gs>
              <a:gs pos="100000">
                <a:srgbClr val="990000"/>
              </a:gs>
            </a:gsLst>
            <a:lin ang="5400000" scaled="1"/>
          </a:gradFill>
          <a:ln w="9525">
            <a:solidFill>
              <a:schemeClr val="bg1">
                <a:lumMod val="60000"/>
                <a:lumOff val="40000"/>
              </a:schemeClr>
            </a:solidFill>
          </a:ln>
          <a:effectLst/>
        </p:spPr>
        <p:txBody>
          <a:bodyPr vert="horz" wrap="square" lIns="121872" tIns="60936" rIns="121872" bIns="60936"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sz="2132" kern="0">
              <a:solidFill>
                <a:srgbClr val="000000"/>
              </a:solidFill>
              <a:latin typeface="Huawei Sans" panose="020C0503030203020204" pitchFamily="34" charset="0"/>
              <a:ea typeface="方正兰亭黑简体" panose="02000000000000000000" pitchFamily="2" charset="-122"/>
            </a:endParaRPr>
          </a:p>
        </p:txBody>
      </p:sp>
      <p:grpSp>
        <p:nvGrpSpPr>
          <p:cNvPr id="13" name="组合 12"/>
          <p:cNvGrpSpPr/>
          <p:nvPr/>
        </p:nvGrpSpPr>
        <p:grpSpPr>
          <a:xfrm>
            <a:off x="1660199" y="4260358"/>
            <a:ext cx="2586068" cy="1377300"/>
            <a:chOff x="1660847" y="4260683"/>
            <a:chExt cx="2587078" cy="1377838"/>
          </a:xfrm>
        </p:grpSpPr>
        <p:pic>
          <p:nvPicPr>
            <p:cNvPr id="121" name="图片 120"/>
            <p:cNvPicPr preferRelativeResize="0">
              <a:picLocks/>
            </p:cNvPicPr>
            <p:nvPr/>
          </p:nvPicPr>
          <p:blipFill>
            <a:blip r:embed="rId3"/>
            <a:stretch>
              <a:fillRect/>
            </a:stretch>
          </p:blipFill>
          <p:spPr>
            <a:xfrm>
              <a:off x="1664482" y="4260683"/>
              <a:ext cx="2583443" cy="1377838"/>
            </a:xfrm>
            <a:prstGeom prst="rect">
              <a:avLst/>
            </a:prstGeom>
          </p:spPr>
        </p:pic>
        <p:sp>
          <p:nvSpPr>
            <p:cNvPr id="11" name="矩形 10"/>
            <p:cNvSpPr/>
            <p:nvPr/>
          </p:nvSpPr>
          <p:spPr>
            <a:xfrm>
              <a:off x="1660847" y="4260683"/>
              <a:ext cx="2583443" cy="1377838"/>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grpSp>
        <p:nvGrpSpPr>
          <p:cNvPr id="14" name="组合 13"/>
          <p:cNvGrpSpPr/>
          <p:nvPr/>
        </p:nvGrpSpPr>
        <p:grpSpPr>
          <a:xfrm>
            <a:off x="4575707" y="4242066"/>
            <a:ext cx="2511470" cy="1375307"/>
            <a:chOff x="4672121" y="4262677"/>
            <a:chExt cx="2573280" cy="1375844"/>
          </a:xfrm>
        </p:grpSpPr>
        <p:pic>
          <p:nvPicPr>
            <p:cNvPr id="120" name="图片 119"/>
            <p:cNvPicPr>
              <a:picLocks noChangeAspect="1"/>
            </p:cNvPicPr>
            <p:nvPr/>
          </p:nvPicPr>
          <p:blipFill>
            <a:blip r:embed="rId4"/>
            <a:stretch>
              <a:fillRect/>
            </a:stretch>
          </p:blipFill>
          <p:spPr>
            <a:xfrm>
              <a:off x="4684262" y="4270844"/>
              <a:ext cx="2561138" cy="1367677"/>
            </a:xfrm>
            <a:prstGeom prst="rect">
              <a:avLst/>
            </a:prstGeom>
          </p:spPr>
        </p:pic>
        <p:sp>
          <p:nvSpPr>
            <p:cNvPr id="71" name="矩形 70"/>
            <p:cNvSpPr/>
            <p:nvPr/>
          </p:nvSpPr>
          <p:spPr>
            <a:xfrm>
              <a:off x="4672121" y="4262677"/>
              <a:ext cx="2573280" cy="1375844"/>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grpSp>
        <p:nvGrpSpPr>
          <p:cNvPr id="15" name="组合 14"/>
          <p:cNvGrpSpPr/>
          <p:nvPr/>
        </p:nvGrpSpPr>
        <p:grpSpPr>
          <a:xfrm>
            <a:off x="7380744" y="4230527"/>
            <a:ext cx="2430139" cy="1377299"/>
            <a:chOff x="7673964" y="4260698"/>
            <a:chExt cx="2543054" cy="1424478"/>
          </a:xfrm>
        </p:grpSpPr>
        <p:pic>
          <p:nvPicPr>
            <p:cNvPr id="137" name="图片 136"/>
            <p:cNvPicPr preferRelativeResize="0">
              <a:picLocks/>
            </p:cNvPicPr>
            <p:nvPr/>
          </p:nvPicPr>
          <p:blipFill>
            <a:blip r:embed="rId5"/>
            <a:stretch>
              <a:fillRect/>
            </a:stretch>
          </p:blipFill>
          <p:spPr>
            <a:xfrm>
              <a:off x="7673964" y="4260698"/>
              <a:ext cx="2543054" cy="1424478"/>
            </a:xfrm>
            <a:prstGeom prst="rect">
              <a:avLst/>
            </a:prstGeom>
          </p:spPr>
        </p:pic>
        <p:sp>
          <p:nvSpPr>
            <p:cNvPr id="73" name="矩形 72"/>
            <p:cNvSpPr/>
            <p:nvPr/>
          </p:nvSpPr>
          <p:spPr>
            <a:xfrm>
              <a:off x="7673965" y="4262444"/>
              <a:ext cx="2537260" cy="1422731"/>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grpSp>
      <p:sp>
        <p:nvSpPr>
          <p:cNvPr id="81" name="圆角矩形 80"/>
          <p:cNvSpPr/>
          <p:nvPr/>
        </p:nvSpPr>
        <p:spPr>
          <a:xfrm>
            <a:off x="9890118" y="3239148"/>
            <a:ext cx="1265013" cy="609535"/>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82" name="圆角矩形 81"/>
          <p:cNvSpPr/>
          <p:nvPr/>
        </p:nvSpPr>
        <p:spPr>
          <a:xfrm>
            <a:off x="9886608" y="2508029"/>
            <a:ext cx="1265013" cy="641947"/>
          </a:xfrm>
          <a:prstGeom prst="roundRect">
            <a:avLst>
              <a:gd name="adj" fmla="val 731"/>
            </a:avLst>
          </a:prstGeom>
          <a:gradFill rotWithShape="1">
            <a:gsLst>
              <a:gs pos="0">
                <a:schemeClr val="bg2"/>
              </a:gs>
              <a:gs pos="50000">
                <a:srgbClr val="FFFFFF"/>
              </a:gs>
              <a:gs pos="100000">
                <a:schemeClr val="bg2"/>
              </a:gs>
            </a:gsLst>
            <a:lin ang="5400000" scaled="1"/>
          </a:gradFill>
          <a:ln w="28575" algn="ctr">
            <a:noFill/>
            <a:miter lim="800000"/>
            <a:headEnd/>
            <a:tailEnd/>
          </a:ln>
          <a:effectLst>
            <a:outerShdw blurRad="50800" dist="38100" dir="2700000" algn="tl" rotWithShape="0">
              <a:prstClr val="black">
                <a:alpha val="40000"/>
              </a:prstClr>
            </a:outerShdw>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sym typeface="Arial" panose="020B0604020202020204" pitchFamily="34" charset="0"/>
            </a:endParaRPr>
          </a:p>
        </p:txBody>
      </p:sp>
      <p:grpSp>
        <p:nvGrpSpPr>
          <p:cNvPr id="83" name="组合 82">
            <a:extLst>
              <a:ext uri="{FF2B5EF4-FFF2-40B4-BE49-F238E27FC236}">
                <a16:creationId xmlns:a16="http://schemas.microsoft.com/office/drawing/2014/main" id="{3DC3A2E0-4B62-4CDB-A8A0-B62256E16394}"/>
              </a:ext>
            </a:extLst>
          </p:cNvPr>
          <p:cNvGrpSpPr/>
          <p:nvPr/>
        </p:nvGrpSpPr>
        <p:grpSpPr>
          <a:xfrm>
            <a:off x="9961473" y="3279789"/>
            <a:ext cx="1171246" cy="557952"/>
            <a:chOff x="10683515" y="4908090"/>
            <a:chExt cx="2048338" cy="950875"/>
          </a:xfrm>
        </p:grpSpPr>
        <p:sp>
          <p:nvSpPr>
            <p:cNvPr id="84" name="矩形 53">
              <a:extLst>
                <a:ext uri="{FF2B5EF4-FFF2-40B4-BE49-F238E27FC236}">
                  <a16:creationId xmlns:a16="http://schemas.microsoft.com/office/drawing/2014/main" id="{70C18192-4064-442C-A277-CD8FDC621FF9}"/>
                </a:ext>
              </a:extLst>
            </p:cNvPr>
            <p:cNvSpPr/>
            <p:nvPr/>
          </p:nvSpPr>
          <p:spPr>
            <a:xfrm>
              <a:off x="10683515" y="5386897"/>
              <a:ext cx="2048338" cy="472068"/>
            </a:xfrm>
            <a:prstGeom prst="rect">
              <a:avLst/>
            </a:prstGeom>
            <a:noFill/>
          </p:spPr>
          <p:txBody>
            <a:bodyPr wrap="square">
              <a:spAutoFit/>
            </a:bodyPr>
            <a:lstStyle/>
            <a:p>
              <a:pPr algn="ctr" defTabSz="356882">
                <a:defRPr/>
              </a:pPr>
              <a:r>
                <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汇编</a:t>
              </a:r>
              <a:r>
                <a:rPr kumimoji="1" lang="en-US" altLang="zh-CN"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/C/C++</a:t>
              </a:r>
              <a:endPar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87" name="矩形 86">
              <a:extLst>
                <a:ext uri="{FF2B5EF4-FFF2-40B4-BE49-F238E27FC236}">
                  <a16:creationId xmlns:a16="http://schemas.microsoft.com/office/drawing/2014/main" id="{9133A939-A389-4138-8062-9B35C339CC88}"/>
                </a:ext>
              </a:extLst>
            </p:cNvPr>
            <p:cNvSpPr/>
            <p:nvPr/>
          </p:nvSpPr>
          <p:spPr>
            <a:xfrm>
              <a:off x="10724721" y="4908090"/>
              <a:ext cx="1892130" cy="524316"/>
            </a:xfrm>
            <a:prstGeom prst="rect">
              <a:avLst/>
            </a:prstGeom>
          </p:spPr>
          <p:txBody>
            <a:bodyPr wrap="none">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编译型语言</a:t>
              </a:r>
            </a:p>
          </p:txBody>
        </p:sp>
      </p:grpSp>
      <p:grpSp>
        <p:nvGrpSpPr>
          <p:cNvPr id="88" name="组合 87">
            <a:extLst>
              <a:ext uri="{FF2B5EF4-FFF2-40B4-BE49-F238E27FC236}">
                <a16:creationId xmlns:a16="http://schemas.microsoft.com/office/drawing/2014/main" id="{717DC334-DA3C-4E8A-954D-D2B65CEB86E2}"/>
              </a:ext>
            </a:extLst>
          </p:cNvPr>
          <p:cNvGrpSpPr/>
          <p:nvPr/>
        </p:nvGrpSpPr>
        <p:grpSpPr>
          <a:xfrm>
            <a:off x="9786258" y="2535396"/>
            <a:ext cx="1483777" cy="573772"/>
            <a:chOff x="10789350" y="1579401"/>
            <a:chExt cx="2594907" cy="1198629"/>
          </a:xfrm>
        </p:grpSpPr>
        <p:sp>
          <p:nvSpPr>
            <p:cNvPr id="89" name="矩形 53">
              <a:extLst>
                <a:ext uri="{FF2B5EF4-FFF2-40B4-BE49-F238E27FC236}">
                  <a16:creationId xmlns:a16="http://schemas.microsoft.com/office/drawing/2014/main" id="{549B3C4C-35D2-4650-B6D2-4264FA85C553}"/>
                </a:ext>
              </a:extLst>
            </p:cNvPr>
            <p:cNvSpPr/>
            <p:nvPr/>
          </p:nvSpPr>
          <p:spPr>
            <a:xfrm>
              <a:off x="10789350" y="2199370"/>
              <a:ext cx="2594907" cy="578660"/>
            </a:xfrm>
            <a:prstGeom prst="rect">
              <a:avLst/>
            </a:prstGeom>
            <a:noFill/>
          </p:spPr>
          <p:txBody>
            <a:bodyPr wrap="square">
              <a:spAutoFit/>
            </a:bodyPr>
            <a:lstStyle/>
            <a:p>
              <a:pPr algn="ctr" defTabSz="356882">
                <a:defRPr/>
              </a:pPr>
              <a:r>
                <a:rPr kumimoji="1" lang="en-US" altLang="zh-CN"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rPr>
                <a:t>JAVA/PHP/Python</a:t>
              </a:r>
              <a:endParaRPr kumimoji="1" lang="zh-CN" altLang="en-US" sz="1200" kern="0" dirty="0">
                <a:solidFill>
                  <a:srgbClr val="1D1D1A"/>
                </a:solidFill>
                <a:latin typeface="Huawei Sans" panose="020C0503030203020204" pitchFamily="34" charset="0"/>
                <a:ea typeface="方正兰亭黑简体" panose="02000000000000000000" pitchFamily="2" charset="-122"/>
                <a:cs typeface="Times New Roman" panose="02020603050405020304" pitchFamily="18" charset="0"/>
              </a:endParaRPr>
            </a:p>
          </p:txBody>
        </p:sp>
        <p:sp>
          <p:nvSpPr>
            <p:cNvPr id="90" name="矩形 89">
              <a:extLst>
                <a:ext uri="{FF2B5EF4-FFF2-40B4-BE49-F238E27FC236}">
                  <a16:creationId xmlns:a16="http://schemas.microsoft.com/office/drawing/2014/main" id="{2F1E1CBC-8D4F-4279-A6B5-E629DBC1B8D4}"/>
                </a:ext>
              </a:extLst>
            </p:cNvPr>
            <p:cNvSpPr/>
            <p:nvPr/>
          </p:nvSpPr>
          <p:spPr>
            <a:xfrm>
              <a:off x="11099134" y="1579401"/>
              <a:ext cx="1892129" cy="642704"/>
            </a:xfrm>
            <a:prstGeom prst="rect">
              <a:avLst/>
            </a:prstGeom>
          </p:spPr>
          <p:txBody>
            <a:bodyPr wrap="none">
              <a:spAutoFit/>
            </a:bodyPr>
            <a:lstStyle/>
            <a:p>
              <a:pPr algn="ctr"/>
              <a:r>
                <a:rPr lang="zh-CN" altLang="en-US" sz="1399" b="1" dirty="0">
                  <a:solidFill>
                    <a:srgbClr val="1D1D1A"/>
                  </a:solidFill>
                  <a:latin typeface="Huawei Sans" panose="020C0503030203020204" pitchFamily="34" charset="0"/>
                  <a:ea typeface="方正兰亭黑简体" panose="02000000000000000000" pitchFamily="2" charset="-122"/>
                </a:rPr>
                <a:t>解释型语言</a:t>
              </a:r>
            </a:p>
          </p:txBody>
        </p:sp>
      </p:grpSp>
      <p:sp>
        <p:nvSpPr>
          <p:cNvPr id="7" name="矩形 6"/>
          <p:cNvSpPr/>
          <p:nvPr/>
        </p:nvSpPr>
        <p:spPr>
          <a:xfrm>
            <a:off x="2336762" y="2528265"/>
            <a:ext cx="514800" cy="115676"/>
          </a:xfrm>
          <a:prstGeom prst="rect">
            <a:avLst/>
          </a:prstGeom>
          <a:gradFill rotWithShape="1">
            <a:gsLst>
              <a:gs pos="0">
                <a:schemeClr val="bg1">
                  <a:lumMod val="40000"/>
                  <a:lumOff val="60000"/>
                </a:schemeClr>
              </a:gs>
              <a:gs pos="50000">
                <a:schemeClr val="bg1">
                  <a:lumMod val="20000"/>
                  <a:lumOff val="80000"/>
                </a:schemeClr>
              </a:gs>
              <a:gs pos="100000">
                <a:srgbClr val="CCCCCC"/>
              </a:gs>
            </a:gsLst>
            <a:lin ang="5400000" scaled="1"/>
          </a:gradFill>
          <a:ln w="9525" algn="ctr">
            <a:solidFill>
              <a:srgbClr val="C00000"/>
            </a:solidFill>
            <a:prstDash val="sysDash"/>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sp>
        <p:nvSpPr>
          <p:cNvPr id="61" name="直角上箭头 60"/>
          <p:cNvSpPr/>
          <p:nvPr/>
        </p:nvSpPr>
        <p:spPr>
          <a:xfrm rot="5400000" flipH="1">
            <a:off x="2658204" y="1930657"/>
            <a:ext cx="820001" cy="597887"/>
          </a:xfrm>
          <a:prstGeom prst="bentUpArrow">
            <a:avLst>
              <a:gd name="adj1" fmla="val 15226"/>
              <a:gd name="adj2" fmla="val 25000"/>
              <a:gd name="adj3" fmla="val 25000"/>
            </a:avLst>
          </a:prstGeom>
          <a:gradFill rotWithShape="1">
            <a:gsLst>
              <a:gs pos="0">
                <a:schemeClr val="bg1">
                  <a:lumMod val="20000"/>
                  <a:lumOff val="80000"/>
                </a:schemeClr>
              </a:gs>
              <a:gs pos="50000">
                <a:srgbClr val="FFFFFF"/>
              </a:gs>
              <a:gs pos="100000">
                <a:srgbClr val="CCCCCC"/>
              </a:gs>
            </a:gsLst>
            <a:lin ang="5400000" scaled="1"/>
          </a:gradFill>
          <a:ln w="9525" algn="ctr">
            <a:solidFill>
              <a:srgbClr val="C00000"/>
            </a:solidFill>
            <a:prstDash val="sysDash"/>
            <a:miter lim="800000"/>
            <a:headEnd/>
            <a:tailEnd/>
          </a:ln>
          <a:effectLst/>
        </p:spPr>
        <p:txBody>
          <a:bodyPr wrap="none" lIns="118918" tIns="59462" rIns="118918" bIns="59462" anchor="ctr"/>
          <a:lstStyle/>
          <a:p>
            <a:pPr defTabSz="1189096"/>
            <a:endParaRPr lang="zh-CN" altLang="en-US" sz="1599" kern="0">
              <a:solidFill>
                <a:sysClr val="windowText" lastClr="000000"/>
              </a:solidFill>
              <a:latin typeface="Huawei Sans" panose="020C0503030203020204" pitchFamily="34" charset="0"/>
              <a:ea typeface="方正兰亭黑简体" panose="02000000000000000000" pitchFamily="2" charset="-122"/>
            </a:endParaRPr>
          </a:p>
        </p:txBody>
      </p:sp>
      <p:grpSp>
        <p:nvGrpSpPr>
          <p:cNvPr id="2" name="组合 1"/>
          <p:cNvGrpSpPr/>
          <p:nvPr/>
        </p:nvGrpSpPr>
        <p:grpSpPr>
          <a:xfrm>
            <a:off x="971234" y="1885179"/>
            <a:ext cx="1395745" cy="448429"/>
            <a:chOff x="639058" y="1574026"/>
            <a:chExt cx="3238752" cy="1040557"/>
          </a:xfrm>
        </p:grpSpPr>
        <p:pic>
          <p:nvPicPr>
            <p:cNvPr id="72" name="Picture 2" descr="C:\Users\z00124665\Downloads\VCG21gic16548966副本.png"/>
            <p:cNvPicPr>
              <a:picLocks noChangeArrowheads="1"/>
            </p:cNvPicPr>
            <p:nvPr/>
          </p:nvPicPr>
          <p:blipFill rotWithShape="1">
            <a:blip r:embed="rId6" cstate="email">
              <a:extLst>
                <a:ext uri="{28A0092B-C50C-407E-A947-70E740481C1C}">
                  <a14:useLocalDpi xmlns:a14="http://schemas.microsoft.com/office/drawing/2010/main"/>
                </a:ext>
              </a:extLst>
            </a:blip>
            <a:srcRect t="379" b="379"/>
            <a:stretch/>
          </p:blipFill>
          <p:spPr bwMode="auto">
            <a:xfrm>
              <a:off x="639058" y="1576021"/>
              <a:ext cx="1004400" cy="1004400"/>
            </a:xfrm>
            <a:prstGeom prst="ellipse">
              <a:avLst/>
            </a:prstGeom>
            <a:ln>
              <a:noFill/>
            </a:ln>
          </p:spPr>
        </p:pic>
        <p:pic>
          <p:nvPicPr>
            <p:cNvPr id="74" name="Picture 3" descr="D:\Z.主打胶片\2015年7月主打胶片改版\13.案例相关材料\互联网企业调色.jpg"/>
            <p:cNvPicPr>
              <a:picLocks noChangeArrowheads="1"/>
            </p:cNvPicPr>
            <p:nvPr/>
          </p:nvPicPr>
          <p:blipFill rotWithShape="1">
            <a:blip r:embed="rId7" cstate="email">
              <a:extLst>
                <a:ext uri="{28A0092B-C50C-407E-A947-70E740481C1C}">
                  <a14:useLocalDpi xmlns:a14="http://schemas.microsoft.com/office/drawing/2010/main"/>
                </a:ext>
              </a:extLst>
            </a:blip>
            <a:srcRect l="6075" t="6431" r="7240" b="7587"/>
            <a:stretch/>
          </p:blipFill>
          <p:spPr bwMode="auto">
            <a:xfrm>
              <a:off x="2873409" y="1610183"/>
              <a:ext cx="1004401" cy="1004400"/>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pic>
          <p:nvPicPr>
            <p:cNvPr id="75" name="图片 74"/>
            <p:cNvPicPr>
              <a:picLocks/>
            </p:cNvPicPr>
            <p:nvPr/>
          </p:nvPicPr>
          <p:blipFill>
            <a:blip r:embed="rId9"/>
            <a:stretch>
              <a:fillRect/>
            </a:stretch>
          </p:blipFill>
          <p:spPr>
            <a:xfrm>
              <a:off x="1722277" y="1574026"/>
              <a:ext cx="1004400" cy="1004400"/>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grpSp>
      <p:grpSp>
        <p:nvGrpSpPr>
          <p:cNvPr id="76" name="组合 75"/>
          <p:cNvGrpSpPr/>
          <p:nvPr/>
        </p:nvGrpSpPr>
        <p:grpSpPr>
          <a:xfrm>
            <a:off x="9812920" y="1883127"/>
            <a:ext cx="1381499" cy="438413"/>
            <a:chOff x="639058" y="1563106"/>
            <a:chExt cx="3205696" cy="1017315"/>
          </a:xfrm>
        </p:grpSpPr>
        <p:pic>
          <p:nvPicPr>
            <p:cNvPr id="91" name="Picture 2" descr="C:\Users\z00124665\Downloads\VCG21gic16548966副本.png"/>
            <p:cNvPicPr>
              <a:picLocks noChangeArrowheads="1"/>
            </p:cNvPicPr>
            <p:nvPr/>
          </p:nvPicPr>
          <p:blipFill rotWithShape="1">
            <a:blip r:embed="rId6" cstate="email">
              <a:extLst>
                <a:ext uri="{28A0092B-C50C-407E-A947-70E740481C1C}">
                  <a14:useLocalDpi xmlns:a14="http://schemas.microsoft.com/office/drawing/2010/main"/>
                </a:ext>
              </a:extLst>
            </a:blip>
            <a:srcRect t="379" b="379"/>
            <a:stretch/>
          </p:blipFill>
          <p:spPr bwMode="auto">
            <a:xfrm>
              <a:off x="639058" y="1576021"/>
              <a:ext cx="1004400" cy="1004400"/>
            </a:xfrm>
            <a:prstGeom prst="ellipse">
              <a:avLst/>
            </a:prstGeom>
            <a:ln>
              <a:noFill/>
            </a:ln>
          </p:spPr>
        </p:pic>
        <p:pic>
          <p:nvPicPr>
            <p:cNvPr id="92" name="Picture 3" descr="D:\Z.主打胶片\2015年7月主打胶片改版\13.案例相关材料\互联网企业调色.jpg"/>
            <p:cNvPicPr>
              <a:picLocks noChangeArrowheads="1"/>
            </p:cNvPicPr>
            <p:nvPr/>
          </p:nvPicPr>
          <p:blipFill rotWithShape="1">
            <a:blip r:embed="rId7" cstate="email">
              <a:extLst>
                <a:ext uri="{28A0092B-C50C-407E-A947-70E740481C1C}">
                  <a14:useLocalDpi xmlns:a14="http://schemas.microsoft.com/office/drawing/2010/main"/>
                </a:ext>
              </a:extLst>
            </a:blip>
            <a:srcRect l="6075" t="6431" r="7240" b="7587"/>
            <a:stretch/>
          </p:blipFill>
          <p:spPr bwMode="auto">
            <a:xfrm>
              <a:off x="2840353" y="1563106"/>
              <a:ext cx="1004401" cy="1004400"/>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pic>
          <p:nvPicPr>
            <p:cNvPr id="93" name="图片 92"/>
            <p:cNvPicPr>
              <a:picLocks/>
            </p:cNvPicPr>
            <p:nvPr/>
          </p:nvPicPr>
          <p:blipFill>
            <a:blip r:embed="rId9"/>
            <a:stretch>
              <a:fillRect/>
            </a:stretch>
          </p:blipFill>
          <p:spPr>
            <a:xfrm>
              <a:off x="1722277" y="1574026"/>
              <a:ext cx="1004400" cy="1004400"/>
            </a:xfrm>
            <a:prstGeom prst="ellipse">
              <a:avLst/>
            </a:prstGeom>
            <a:blipFill dpi="0" rotWithShape="1">
              <a:blip r:embed="rId10" cstate="screen">
                <a:extLst>
                  <a:ext uri="{28A0092B-C50C-407E-A947-70E740481C1C}">
                    <a14:useLocalDpi xmlns:a14="http://schemas.microsoft.com/office/drawing/2010/main"/>
                  </a:ext>
                </a:extLst>
              </a:blip>
              <a:srcRect/>
              <a:stretch>
                <a:fillRect/>
              </a:stretch>
            </a:blipFill>
            <a:ln>
              <a:solidFill>
                <a:schemeClr val="bg1">
                  <a:lumMod val="75000"/>
                </a:schemeClr>
              </a:solidFill>
            </a:ln>
            <a:effectLst>
              <a:outerShdw blurRad="63500" sx="102000" sy="102000" algn="ctr" rotWithShape="0">
                <a:prstClr val="black">
                  <a:alpha val="40000"/>
                </a:prstClr>
              </a:outerShdw>
            </a:effectLst>
          </p:spPr>
        </p:pic>
      </p:grpSp>
      <p:sp>
        <p:nvSpPr>
          <p:cNvPr id="6" name="标题 5"/>
          <p:cNvSpPr>
            <a:spLocks noGrp="1"/>
          </p:cNvSpPr>
          <p:nvPr>
            <p:ph type="title"/>
          </p:nvPr>
        </p:nvSpPr>
        <p:spPr/>
        <p:txBody>
          <a:bodyPr/>
          <a:lstStyle/>
          <a:p>
            <a:r>
              <a:rPr lang="zh-CN" altLang="en-US" dirty="0"/>
              <a:t>鲲鹏软件开发工具链</a:t>
            </a:r>
          </a:p>
        </p:txBody>
      </p:sp>
      <p:sp>
        <p:nvSpPr>
          <p:cNvPr id="9" name="矩形 8"/>
          <p:cNvSpPr/>
          <p:nvPr/>
        </p:nvSpPr>
        <p:spPr>
          <a:xfrm>
            <a:off x="8509458" y="5913214"/>
            <a:ext cx="3004349" cy="369332"/>
          </a:xfrm>
          <a:prstGeom prst="rect">
            <a:avLst/>
          </a:prstGeom>
        </p:spPr>
        <p:txBody>
          <a:bodyPr wrap="none">
            <a:spAutoFit/>
          </a:bodyPr>
          <a:lstStyle/>
          <a:p>
            <a:pPr>
              <a:lnSpc>
                <a:spcPct val="150000"/>
              </a:lnSpc>
            </a:pPr>
            <a:r>
              <a:rPr lang="zh-CN" altLang="en-US" sz="1200" dirty="0">
                <a:latin typeface="Huawei Sans" panose="020C0503030203020204" pitchFamily="34" charset="0"/>
                <a:ea typeface="方正兰亭黑简体" panose="02000000000000000000" pitchFamily="2" charset="-122"/>
                <a:cs typeface="Open Sans Light" panose="020B0306030504020204" pitchFamily="34" charset="0"/>
              </a:rPr>
              <a:t>注：</a:t>
            </a:r>
            <a:r>
              <a:rPr lang="en-US" altLang="zh-CN" sz="1200" dirty="0">
                <a:latin typeface="Huawei Sans" panose="020C0503030203020204" pitchFamily="34" charset="0"/>
                <a:ea typeface="方正兰亭黑简体" panose="02000000000000000000" pitchFamily="2" charset="-122"/>
              </a:rPr>
              <a:t>ARM64</a:t>
            </a:r>
            <a:r>
              <a:rPr lang="zh-CN" altLang="en-US" sz="1200" dirty="0">
                <a:latin typeface="Huawei Sans" panose="020C0503030203020204" pitchFamily="34" charset="0"/>
                <a:ea typeface="方正兰亭黑简体" panose="02000000000000000000" pitchFamily="2" charset="-122"/>
              </a:rPr>
              <a:t>平台优化前后的性能平均增幅</a:t>
            </a:r>
            <a:endParaRPr lang="en-US" altLang="zh-CN" sz="1200" dirty="0">
              <a:latin typeface="Huawei Sans" panose="020C0503030203020204" pitchFamily="34" charset="0"/>
              <a:ea typeface="方正兰亭黑简体" panose="02000000000000000000" pitchFamily="2" charset="-122"/>
              <a:cs typeface="Open Sans Light" panose="020B0306030504020204" pitchFamily="34" charset="0"/>
            </a:endParaRPr>
          </a:p>
        </p:txBody>
      </p:sp>
    </p:spTree>
    <p:extLst>
      <p:ext uri="{BB962C8B-B14F-4D97-AF65-F5344CB8AC3E}">
        <p14:creationId xmlns:p14="http://schemas.microsoft.com/office/powerpoint/2010/main" val="1967334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56674" y="974546"/>
            <a:ext cx="10678705" cy="5103997"/>
            <a:chOff x="565149" y="1067134"/>
            <a:chExt cx="11063290" cy="5233850"/>
          </a:xfrm>
        </p:grpSpPr>
        <p:sp>
          <p:nvSpPr>
            <p:cNvPr id="70" name="Freeform 14"/>
            <p:cNvSpPr>
              <a:spLocks/>
            </p:cNvSpPr>
            <p:nvPr/>
          </p:nvSpPr>
          <p:spPr bwMode="auto">
            <a:xfrm>
              <a:off x="4341814" y="1576388"/>
              <a:ext cx="3509963" cy="2703513"/>
            </a:xfrm>
            <a:custGeom>
              <a:avLst/>
              <a:gdLst>
                <a:gd name="T0" fmla="*/ 2906 w 3026"/>
                <a:gd name="T1" fmla="*/ 0 h 2331"/>
                <a:gd name="T2" fmla="*/ 119 w 3026"/>
                <a:gd name="T3" fmla="*/ 0 h 2331"/>
                <a:gd name="T4" fmla="*/ 0 w 3026"/>
                <a:gd name="T5" fmla="*/ 120 h 2331"/>
                <a:gd name="T6" fmla="*/ 0 w 3026"/>
                <a:gd name="T7" fmla="*/ 1387 h 2331"/>
                <a:gd name="T8" fmla="*/ 0 w 3026"/>
                <a:gd name="T9" fmla="*/ 1387 h 2331"/>
                <a:gd name="T10" fmla="*/ 0 w 3026"/>
                <a:gd name="T11" fmla="*/ 1526 h 2331"/>
                <a:gd name="T12" fmla="*/ 0 w 3026"/>
                <a:gd name="T13" fmla="*/ 1682 h 2331"/>
                <a:gd name="T14" fmla="*/ 0 w 3026"/>
                <a:gd name="T15" fmla="*/ 2220 h 2331"/>
                <a:gd name="T16" fmla="*/ 140 w 3026"/>
                <a:gd name="T17" fmla="*/ 2281 h 2331"/>
                <a:gd name="T18" fmla="*/ 650 w 3026"/>
                <a:gd name="T19" fmla="*/ 1808 h 2331"/>
                <a:gd name="T20" fmla="*/ 2900 w 3026"/>
                <a:gd name="T21" fmla="*/ 1808 h 2331"/>
                <a:gd name="T22" fmla="*/ 3026 w 3026"/>
                <a:gd name="T23" fmla="*/ 1682 h 2331"/>
                <a:gd name="T24" fmla="*/ 3026 w 3026"/>
                <a:gd name="T25" fmla="*/ 1387 h 2331"/>
                <a:gd name="T26" fmla="*/ 3026 w 3026"/>
                <a:gd name="T27" fmla="*/ 120 h 2331"/>
                <a:gd name="T28" fmla="*/ 2906 w 3026"/>
                <a:gd name="T29" fmla="*/ 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6" h="2331">
                  <a:moveTo>
                    <a:pt x="2906" y="0"/>
                  </a:moveTo>
                  <a:cubicBezTo>
                    <a:pt x="119" y="0"/>
                    <a:pt x="119" y="0"/>
                    <a:pt x="119" y="0"/>
                  </a:cubicBezTo>
                  <a:cubicBezTo>
                    <a:pt x="53" y="0"/>
                    <a:pt x="0" y="54"/>
                    <a:pt x="0" y="120"/>
                  </a:cubicBezTo>
                  <a:cubicBezTo>
                    <a:pt x="0" y="1387"/>
                    <a:pt x="0" y="1387"/>
                    <a:pt x="0" y="1387"/>
                  </a:cubicBezTo>
                  <a:cubicBezTo>
                    <a:pt x="0" y="1387"/>
                    <a:pt x="0" y="1387"/>
                    <a:pt x="0" y="1387"/>
                  </a:cubicBezTo>
                  <a:cubicBezTo>
                    <a:pt x="0" y="1526"/>
                    <a:pt x="0" y="1526"/>
                    <a:pt x="0" y="1526"/>
                  </a:cubicBezTo>
                  <a:cubicBezTo>
                    <a:pt x="0" y="1682"/>
                    <a:pt x="0" y="1682"/>
                    <a:pt x="0" y="1682"/>
                  </a:cubicBezTo>
                  <a:cubicBezTo>
                    <a:pt x="0" y="2220"/>
                    <a:pt x="0" y="2220"/>
                    <a:pt x="0" y="2220"/>
                  </a:cubicBezTo>
                  <a:cubicBezTo>
                    <a:pt x="0" y="2293"/>
                    <a:pt x="87" y="2331"/>
                    <a:pt x="140" y="2281"/>
                  </a:cubicBezTo>
                  <a:cubicBezTo>
                    <a:pt x="650" y="1808"/>
                    <a:pt x="650" y="1808"/>
                    <a:pt x="650" y="1808"/>
                  </a:cubicBezTo>
                  <a:cubicBezTo>
                    <a:pt x="2900" y="1808"/>
                    <a:pt x="2900" y="1808"/>
                    <a:pt x="2900" y="1808"/>
                  </a:cubicBezTo>
                  <a:cubicBezTo>
                    <a:pt x="2970" y="1808"/>
                    <a:pt x="3026" y="1751"/>
                    <a:pt x="3026" y="1682"/>
                  </a:cubicBezTo>
                  <a:cubicBezTo>
                    <a:pt x="3026" y="1387"/>
                    <a:pt x="3026" y="1387"/>
                    <a:pt x="3026" y="1387"/>
                  </a:cubicBezTo>
                  <a:cubicBezTo>
                    <a:pt x="3026" y="120"/>
                    <a:pt x="3026" y="120"/>
                    <a:pt x="3026" y="120"/>
                  </a:cubicBezTo>
                  <a:cubicBezTo>
                    <a:pt x="3026" y="54"/>
                    <a:pt x="2972" y="0"/>
                    <a:pt x="2906" y="0"/>
                  </a:cubicBezTo>
                  <a:close/>
                </a:path>
              </a:pathLst>
            </a:custGeom>
            <a:solidFill>
              <a:srgbClr val="59C8D5">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pic>
          <p:nvPicPr>
            <p:cNvPr id="71" name="图片 70"/>
            <p:cNvPicPr>
              <a:picLocks noChangeAspect="1"/>
            </p:cNvPicPr>
            <p:nvPr/>
          </p:nvPicPr>
          <p:blipFill>
            <a:blip r:embed="rId3"/>
            <a:stretch>
              <a:fillRect/>
            </a:stretch>
          </p:blipFill>
          <p:spPr>
            <a:xfrm>
              <a:off x="4546565" y="1689570"/>
              <a:ext cx="3100460" cy="1832546"/>
            </a:xfrm>
            <a:prstGeom prst="rect">
              <a:avLst/>
            </a:prstGeom>
          </p:spPr>
        </p:pic>
        <p:sp>
          <p:nvSpPr>
            <p:cNvPr id="72" name="Freeform 8"/>
            <p:cNvSpPr>
              <a:spLocks/>
            </p:cNvSpPr>
            <p:nvPr/>
          </p:nvSpPr>
          <p:spPr bwMode="auto">
            <a:xfrm>
              <a:off x="565150" y="1576388"/>
              <a:ext cx="3508375" cy="2703513"/>
            </a:xfrm>
            <a:custGeom>
              <a:avLst/>
              <a:gdLst>
                <a:gd name="T0" fmla="*/ 2906 w 3026"/>
                <a:gd name="T1" fmla="*/ 0 h 2331"/>
                <a:gd name="T2" fmla="*/ 119 w 3026"/>
                <a:gd name="T3" fmla="*/ 0 h 2331"/>
                <a:gd name="T4" fmla="*/ 0 w 3026"/>
                <a:gd name="T5" fmla="*/ 120 h 2331"/>
                <a:gd name="T6" fmla="*/ 0 w 3026"/>
                <a:gd name="T7" fmla="*/ 1387 h 2331"/>
                <a:gd name="T8" fmla="*/ 0 w 3026"/>
                <a:gd name="T9" fmla="*/ 1387 h 2331"/>
                <a:gd name="T10" fmla="*/ 0 w 3026"/>
                <a:gd name="T11" fmla="*/ 1526 h 2331"/>
                <a:gd name="T12" fmla="*/ 0 w 3026"/>
                <a:gd name="T13" fmla="*/ 1682 h 2331"/>
                <a:gd name="T14" fmla="*/ 0 w 3026"/>
                <a:gd name="T15" fmla="*/ 2220 h 2331"/>
                <a:gd name="T16" fmla="*/ 140 w 3026"/>
                <a:gd name="T17" fmla="*/ 2281 h 2331"/>
                <a:gd name="T18" fmla="*/ 650 w 3026"/>
                <a:gd name="T19" fmla="*/ 1808 h 2331"/>
                <a:gd name="T20" fmla="*/ 2900 w 3026"/>
                <a:gd name="T21" fmla="*/ 1808 h 2331"/>
                <a:gd name="T22" fmla="*/ 3026 w 3026"/>
                <a:gd name="T23" fmla="*/ 1682 h 2331"/>
                <a:gd name="T24" fmla="*/ 3026 w 3026"/>
                <a:gd name="T25" fmla="*/ 1387 h 2331"/>
                <a:gd name="T26" fmla="*/ 3026 w 3026"/>
                <a:gd name="T27" fmla="*/ 120 h 2331"/>
                <a:gd name="T28" fmla="*/ 2906 w 3026"/>
                <a:gd name="T29" fmla="*/ 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6" h="2331">
                  <a:moveTo>
                    <a:pt x="2906" y="0"/>
                  </a:moveTo>
                  <a:cubicBezTo>
                    <a:pt x="119" y="0"/>
                    <a:pt x="119" y="0"/>
                    <a:pt x="119" y="0"/>
                  </a:cubicBezTo>
                  <a:cubicBezTo>
                    <a:pt x="53" y="0"/>
                    <a:pt x="0" y="54"/>
                    <a:pt x="0" y="120"/>
                  </a:cubicBezTo>
                  <a:cubicBezTo>
                    <a:pt x="0" y="1387"/>
                    <a:pt x="0" y="1387"/>
                    <a:pt x="0" y="1387"/>
                  </a:cubicBezTo>
                  <a:cubicBezTo>
                    <a:pt x="0" y="1387"/>
                    <a:pt x="0" y="1387"/>
                    <a:pt x="0" y="1387"/>
                  </a:cubicBezTo>
                  <a:cubicBezTo>
                    <a:pt x="0" y="1526"/>
                    <a:pt x="0" y="1526"/>
                    <a:pt x="0" y="1526"/>
                  </a:cubicBezTo>
                  <a:cubicBezTo>
                    <a:pt x="0" y="1682"/>
                    <a:pt x="0" y="1682"/>
                    <a:pt x="0" y="1682"/>
                  </a:cubicBezTo>
                  <a:cubicBezTo>
                    <a:pt x="0" y="2220"/>
                    <a:pt x="0" y="2220"/>
                    <a:pt x="0" y="2220"/>
                  </a:cubicBezTo>
                  <a:cubicBezTo>
                    <a:pt x="0" y="2293"/>
                    <a:pt x="87" y="2331"/>
                    <a:pt x="140" y="2281"/>
                  </a:cubicBezTo>
                  <a:cubicBezTo>
                    <a:pt x="650" y="1808"/>
                    <a:pt x="650" y="1808"/>
                    <a:pt x="650" y="1808"/>
                  </a:cubicBezTo>
                  <a:cubicBezTo>
                    <a:pt x="2900" y="1808"/>
                    <a:pt x="2900" y="1808"/>
                    <a:pt x="2900" y="1808"/>
                  </a:cubicBezTo>
                  <a:cubicBezTo>
                    <a:pt x="2970" y="1808"/>
                    <a:pt x="3026" y="1751"/>
                    <a:pt x="3026" y="1682"/>
                  </a:cubicBezTo>
                  <a:cubicBezTo>
                    <a:pt x="3026" y="1387"/>
                    <a:pt x="3026" y="1387"/>
                    <a:pt x="3026" y="1387"/>
                  </a:cubicBezTo>
                  <a:cubicBezTo>
                    <a:pt x="3026" y="120"/>
                    <a:pt x="3026" y="120"/>
                    <a:pt x="3026" y="120"/>
                  </a:cubicBezTo>
                  <a:cubicBezTo>
                    <a:pt x="3026" y="54"/>
                    <a:pt x="2972" y="0"/>
                    <a:pt x="2906" y="0"/>
                  </a:cubicBezTo>
                  <a:close/>
                </a:path>
              </a:pathLst>
            </a:custGeom>
            <a:solidFill>
              <a:srgbClr val="C7000B">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73" name="矩形 72"/>
            <p:cNvSpPr/>
            <p:nvPr/>
          </p:nvSpPr>
          <p:spPr>
            <a:xfrm>
              <a:off x="994719" y="1689571"/>
              <a:ext cx="2649237" cy="1840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74" name="椭圆 73"/>
            <p:cNvSpPr/>
            <p:nvPr/>
          </p:nvSpPr>
          <p:spPr>
            <a:xfrm>
              <a:off x="4614247" y="3486518"/>
              <a:ext cx="2965097" cy="129875"/>
            </a:xfrm>
            <a:prstGeom prst="ellipse">
              <a:avLst/>
            </a:prstGeom>
            <a:gradFill flip="none" rotWithShape="1">
              <a:gsLst>
                <a:gs pos="12000">
                  <a:srgbClr val="59C8D5">
                    <a:alpha val="60000"/>
                  </a:srgbClr>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75" name="矩形 239"/>
            <p:cNvSpPr/>
            <p:nvPr/>
          </p:nvSpPr>
          <p:spPr>
            <a:xfrm>
              <a:off x="4341813" y="4560889"/>
              <a:ext cx="193676" cy="1678939"/>
            </a:xfrm>
            <a:custGeom>
              <a:avLst/>
              <a:gdLst/>
              <a:ahLst/>
              <a:cxnLst/>
              <a:rect l="l" t="t" r="r" b="b"/>
              <a:pathLst>
                <a:path w="193676" h="1678939">
                  <a:moveTo>
                    <a:pt x="96838" y="0"/>
                  </a:moveTo>
                  <a:cubicBezTo>
                    <a:pt x="150320" y="0"/>
                    <a:pt x="193676" y="43356"/>
                    <a:pt x="193676" y="96838"/>
                  </a:cubicBezTo>
                  <a:lnTo>
                    <a:pt x="193675" y="96843"/>
                  </a:lnTo>
                  <a:lnTo>
                    <a:pt x="193675" y="1582096"/>
                  </a:lnTo>
                  <a:cubicBezTo>
                    <a:pt x="193676" y="1582098"/>
                    <a:pt x="193676" y="1582100"/>
                    <a:pt x="193676" y="1582101"/>
                  </a:cubicBezTo>
                  <a:cubicBezTo>
                    <a:pt x="193676" y="1635583"/>
                    <a:pt x="150320" y="1678939"/>
                    <a:pt x="96838" y="1678939"/>
                  </a:cubicBezTo>
                  <a:cubicBezTo>
                    <a:pt x="43356" y="1678939"/>
                    <a:pt x="0" y="1635583"/>
                    <a:pt x="0" y="1582101"/>
                  </a:cubicBezTo>
                  <a:lnTo>
                    <a:pt x="0" y="1582100"/>
                  </a:lnTo>
                  <a:lnTo>
                    <a:pt x="0" y="1582100"/>
                  </a:lnTo>
                  <a:lnTo>
                    <a:pt x="0" y="96838"/>
                  </a:lnTo>
                  <a:lnTo>
                    <a:pt x="0" y="96837"/>
                  </a:lnTo>
                  <a:lnTo>
                    <a:pt x="0" y="96837"/>
                  </a:lnTo>
                  <a:cubicBezTo>
                    <a:pt x="1" y="43355"/>
                    <a:pt x="43356" y="0"/>
                    <a:pt x="96838" y="0"/>
                  </a:cubicBezTo>
                  <a:close/>
                </a:path>
              </a:pathLst>
            </a:custGeom>
            <a:solidFill>
              <a:srgbClr val="59C8D5">
                <a:alpha val="20000"/>
              </a:srgb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latin typeface="Huawei Sans" panose="020C0503030203020204" pitchFamily="34" charset="0"/>
                <a:ea typeface="方正兰亭黑简体" panose="02000000000000000000" pitchFamily="2" charset="-122"/>
              </a:endParaRPr>
            </a:p>
          </p:txBody>
        </p:sp>
        <p:sp>
          <p:nvSpPr>
            <p:cNvPr id="76" name="Oval 9"/>
            <p:cNvSpPr>
              <a:spLocks noChangeArrowheads="1"/>
            </p:cNvSpPr>
            <p:nvPr/>
          </p:nvSpPr>
          <p:spPr bwMode="auto">
            <a:xfrm>
              <a:off x="565150" y="4318001"/>
              <a:ext cx="193675" cy="193675"/>
            </a:xfrm>
            <a:prstGeom prst="ellipse">
              <a:avLst/>
            </a:prstGeom>
            <a:solidFill>
              <a:srgbClr val="C700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77" name="Oval 15"/>
            <p:cNvSpPr>
              <a:spLocks noChangeArrowheads="1"/>
            </p:cNvSpPr>
            <p:nvPr/>
          </p:nvSpPr>
          <p:spPr bwMode="auto">
            <a:xfrm>
              <a:off x="4341814" y="4318001"/>
              <a:ext cx="193675" cy="193675"/>
            </a:xfrm>
            <a:prstGeom prst="ellipse">
              <a:avLst/>
            </a:prstGeom>
            <a:solidFill>
              <a:srgbClr val="59C8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78" name="Oval 16"/>
            <p:cNvSpPr>
              <a:spLocks noChangeArrowheads="1"/>
            </p:cNvSpPr>
            <p:nvPr/>
          </p:nvSpPr>
          <p:spPr bwMode="auto">
            <a:xfrm>
              <a:off x="4341814" y="4560889"/>
              <a:ext cx="193675" cy="193675"/>
            </a:xfrm>
            <a:prstGeom prst="ellipse">
              <a:avLst/>
            </a:prstGeom>
            <a:solidFill>
              <a:srgbClr val="59C8D5">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grpSp>
          <p:nvGrpSpPr>
            <p:cNvPr id="79" name="Group 19"/>
            <p:cNvGrpSpPr>
              <a:grpSpLocks noChangeAspect="1"/>
            </p:cNvGrpSpPr>
            <p:nvPr/>
          </p:nvGrpSpPr>
          <p:grpSpPr bwMode="auto">
            <a:xfrm>
              <a:off x="8120064" y="1576388"/>
              <a:ext cx="3508375" cy="3178176"/>
              <a:chOff x="5031" y="993"/>
              <a:chExt cx="2210" cy="2002"/>
            </a:xfrm>
            <a:solidFill>
              <a:srgbClr val="C00000">
                <a:alpha val="20000"/>
              </a:srgbClr>
            </a:solidFill>
          </p:grpSpPr>
          <p:sp>
            <p:nvSpPr>
              <p:cNvPr id="80" name="Freeform 20"/>
              <p:cNvSpPr>
                <a:spLocks/>
              </p:cNvSpPr>
              <p:nvPr/>
            </p:nvSpPr>
            <p:spPr bwMode="auto">
              <a:xfrm>
                <a:off x="5031" y="993"/>
                <a:ext cx="2210" cy="1703"/>
              </a:xfrm>
              <a:custGeom>
                <a:avLst/>
                <a:gdLst>
                  <a:gd name="T0" fmla="*/ 2906 w 3026"/>
                  <a:gd name="T1" fmla="*/ 0 h 2331"/>
                  <a:gd name="T2" fmla="*/ 119 w 3026"/>
                  <a:gd name="T3" fmla="*/ 0 h 2331"/>
                  <a:gd name="T4" fmla="*/ 0 w 3026"/>
                  <a:gd name="T5" fmla="*/ 120 h 2331"/>
                  <a:gd name="T6" fmla="*/ 0 w 3026"/>
                  <a:gd name="T7" fmla="*/ 1387 h 2331"/>
                  <a:gd name="T8" fmla="*/ 0 w 3026"/>
                  <a:gd name="T9" fmla="*/ 1387 h 2331"/>
                  <a:gd name="T10" fmla="*/ 0 w 3026"/>
                  <a:gd name="T11" fmla="*/ 1526 h 2331"/>
                  <a:gd name="T12" fmla="*/ 0 w 3026"/>
                  <a:gd name="T13" fmla="*/ 1682 h 2331"/>
                  <a:gd name="T14" fmla="*/ 0 w 3026"/>
                  <a:gd name="T15" fmla="*/ 2220 h 2331"/>
                  <a:gd name="T16" fmla="*/ 140 w 3026"/>
                  <a:gd name="T17" fmla="*/ 2281 h 2331"/>
                  <a:gd name="T18" fmla="*/ 650 w 3026"/>
                  <a:gd name="T19" fmla="*/ 1808 h 2331"/>
                  <a:gd name="T20" fmla="*/ 2900 w 3026"/>
                  <a:gd name="T21" fmla="*/ 1808 h 2331"/>
                  <a:gd name="T22" fmla="*/ 3026 w 3026"/>
                  <a:gd name="T23" fmla="*/ 1682 h 2331"/>
                  <a:gd name="T24" fmla="*/ 3026 w 3026"/>
                  <a:gd name="T25" fmla="*/ 1387 h 2331"/>
                  <a:gd name="T26" fmla="*/ 3026 w 3026"/>
                  <a:gd name="T27" fmla="*/ 120 h 2331"/>
                  <a:gd name="T28" fmla="*/ 2906 w 3026"/>
                  <a:gd name="T29" fmla="*/ 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6" h="2331">
                    <a:moveTo>
                      <a:pt x="2906" y="0"/>
                    </a:moveTo>
                    <a:cubicBezTo>
                      <a:pt x="119" y="0"/>
                      <a:pt x="119" y="0"/>
                      <a:pt x="119" y="0"/>
                    </a:cubicBezTo>
                    <a:cubicBezTo>
                      <a:pt x="53" y="0"/>
                      <a:pt x="0" y="54"/>
                      <a:pt x="0" y="120"/>
                    </a:cubicBezTo>
                    <a:cubicBezTo>
                      <a:pt x="0" y="1387"/>
                      <a:pt x="0" y="1387"/>
                      <a:pt x="0" y="1387"/>
                    </a:cubicBezTo>
                    <a:cubicBezTo>
                      <a:pt x="0" y="1387"/>
                      <a:pt x="0" y="1387"/>
                      <a:pt x="0" y="1387"/>
                    </a:cubicBezTo>
                    <a:cubicBezTo>
                      <a:pt x="0" y="1526"/>
                      <a:pt x="0" y="1526"/>
                      <a:pt x="0" y="1526"/>
                    </a:cubicBezTo>
                    <a:cubicBezTo>
                      <a:pt x="0" y="1682"/>
                      <a:pt x="0" y="1682"/>
                      <a:pt x="0" y="1682"/>
                    </a:cubicBezTo>
                    <a:cubicBezTo>
                      <a:pt x="0" y="2220"/>
                      <a:pt x="0" y="2220"/>
                      <a:pt x="0" y="2220"/>
                    </a:cubicBezTo>
                    <a:cubicBezTo>
                      <a:pt x="0" y="2293"/>
                      <a:pt x="87" y="2331"/>
                      <a:pt x="140" y="2281"/>
                    </a:cubicBezTo>
                    <a:cubicBezTo>
                      <a:pt x="650" y="1808"/>
                      <a:pt x="650" y="1808"/>
                      <a:pt x="650" y="1808"/>
                    </a:cubicBezTo>
                    <a:cubicBezTo>
                      <a:pt x="2900" y="1808"/>
                      <a:pt x="2900" y="1808"/>
                      <a:pt x="2900" y="1808"/>
                    </a:cubicBezTo>
                    <a:cubicBezTo>
                      <a:pt x="2970" y="1808"/>
                      <a:pt x="3026" y="1751"/>
                      <a:pt x="3026" y="1682"/>
                    </a:cubicBezTo>
                    <a:cubicBezTo>
                      <a:pt x="3026" y="1387"/>
                      <a:pt x="3026" y="1387"/>
                      <a:pt x="3026" y="1387"/>
                    </a:cubicBezTo>
                    <a:cubicBezTo>
                      <a:pt x="3026" y="120"/>
                      <a:pt x="3026" y="120"/>
                      <a:pt x="3026" y="120"/>
                    </a:cubicBezTo>
                    <a:cubicBezTo>
                      <a:pt x="3026" y="54"/>
                      <a:pt x="2972" y="0"/>
                      <a:pt x="2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81" name="Oval 21"/>
              <p:cNvSpPr>
                <a:spLocks noChangeArrowheads="1"/>
              </p:cNvSpPr>
              <p:nvPr/>
            </p:nvSpPr>
            <p:spPr bwMode="auto">
              <a:xfrm>
                <a:off x="5031" y="2720"/>
                <a:ext cx="122" cy="122"/>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sp>
            <p:nvSpPr>
              <p:cNvPr id="82" name="Oval 22"/>
              <p:cNvSpPr>
                <a:spLocks noChangeArrowheads="1"/>
              </p:cNvSpPr>
              <p:nvPr/>
            </p:nvSpPr>
            <p:spPr bwMode="auto">
              <a:xfrm>
                <a:off x="5031" y="2873"/>
                <a:ext cx="122" cy="1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Huawei Sans" panose="020C0503030203020204" pitchFamily="34" charset="0"/>
                  <a:ea typeface="方正兰亭黑简体" panose="02000000000000000000" pitchFamily="2" charset="-122"/>
                </a:endParaRPr>
              </a:p>
            </p:txBody>
          </p:sp>
        </p:grpSp>
        <p:sp>
          <p:nvSpPr>
            <p:cNvPr id="83" name="文本框 2"/>
            <p:cNvSpPr txBox="1"/>
            <p:nvPr/>
          </p:nvSpPr>
          <p:spPr>
            <a:xfrm>
              <a:off x="566811" y="1067134"/>
              <a:ext cx="9145662" cy="378728"/>
            </a:xfrm>
            <a:prstGeom prst="rect">
              <a:avLst/>
            </a:prstGeom>
            <a:noFill/>
          </p:spPr>
          <p:txBody>
            <a:bodyPr wrap="none" lIns="0" tIns="0" rIns="0" bIns="0" rtlCol="0">
              <a:spAutoFit/>
            </a:bodyPr>
            <a:lstStyle/>
            <a:p>
              <a:pPr defTabSz="912467">
                <a:lnSpc>
                  <a:spcPct val="150000"/>
                </a:lnSpc>
              </a:pPr>
              <a:r>
                <a:rPr lang="zh-CN" altLang="en-US" sz="1600" b="1" dirty="0">
                  <a:latin typeface="Huawei Sans" panose="020C0503030203020204" pitchFamily="34" charset="0"/>
                  <a:ea typeface="方正兰亭黑简体" panose="02000000000000000000" pitchFamily="2" charset="-122"/>
                </a:rPr>
                <a:t>功能：</a:t>
              </a:r>
              <a:r>
                <a:rPr lang="zh-CN" altLang="en-US" sz="1600" dirty="0">
                  <a:latin typeface="Huawei Sans" panose="020C0503030203020204" pitchFamily="34" charset="0"/>
                  <a:ea typeface="方正兰亭黑简体" panose="02000000000000000000" pitchFamily="2" charset="-122"/>
                </a:rPr>
                <a:t>系统性能数据采集和分析，分析出系统性能指标，定位到瓶颈点及热点函数，给出调优建议</a:t>
              </a:r>
              <a:endParaRPr lang="en-US" altLang="zh-CN" sz="1600" dirty="0">
                <a:latin typeface="Huawei Sans" panose="020C0503030203020204" pitchFamily="34" charset="0"/>
                <a:ea typeface="方正兰亭黑简体" panose="02000000000000000000" pitchFamily="2" charset="-122"/>
              </a:endParaRPr>
            </a:p>
          </p:txBody>
        </p:sp>
        <p:sp>
          <p:nvSpPr>
            <p:cNvPr id="84" name="圆角矩形 83"/>
            <p:cNvSpPr/>
            <p:nvPr/>
          </p:nvSpPr>
          <p:spPr>
            <a:xfrm>
              <a:off x="592945" y="3961857"/>
              <a:ext cx="3579648" cy="170598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912080">
                <a:lnSpc>
                  <a:spcPct val="150000"/>
                </a:lnSpc>
              </a:pPr>
              <a:endParaRPr lang="en-US" sz="1200" dirty="0">
                <a:solidFill>
                  <a:schemeClr val="tx1"/>
                </a:solidFill>
                <a:latin typeface="Huawei Sans" panose="020C0503030203020204" pitchFamily="34" charset="0"/>
                <a:ea typeface="方正兰亭黑简体" panose="02000000000000000000" pitchFamily="2" charset="-122"/>
              </a:endParaRPr>
            </a:p>
          </p:txBody>
        </p:sp>
        <p:sp>
          <p:nvSpPr>
            <p:cNvPr id="85" name="圆角矩形 84"/>
            <p:cNvSpPr/>
            <p:nvPr/>
          </p:nvSpPr>
          <p:spPr>
            <a:xfrm>
              <a:off x="4327185" y="3961857"/>
              <a:ext cx="3568395" cy="170598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912080">
                <a:lnSpc>
                  <a:spcPct val="150000"/>
                </a:lnSpc>
              </a:pPr>
              <a:endParaRPr lang="en-US" altLang="zh-CN" sz="1200" dirty="0">
                <a:solidFill>
                  <a:schemeClr val="tx1"/>
                </a:solidFill>
                <a:latin typeface="Huawei Sans" panose="020C0503030203020204" pitchFamily="34" charset="0"/>
                <a:ea typeface="方正兰亭黑简体" panose="02000000000000000000" pitchFamily="2" charset="-122"/>
              </a:endParaRPr>
            </a:p>
          </p:txBody>
        </p:sp>
        <p:sp>
          <p:nvSpPr>
            <p:cNvPr id="86" name="圆角矩形 85"/>
            <p:cNvSpPr/>
            <p:nvPr/>
          </p:nvSpPr>
          <p:spPr>
            <a:xfrm>
              <a:off x="8050174" y="3961857"/>
              <a:ext cx="3566941" cy="170598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619" rIns="0" bIns="45619"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2080">
                <a:lnSpc>
                  <a:spcPct val="150000"/>
                </a:lnSpc>
              </a:pPr>
              <a:endParaRPr lang="en-US" sz="1200" dirty="0">
                <a:solidFill>
                  <a:schemeClr val="tx1"/>
                </a:solidFill>
                <a:latin typeface="Huawei Sans" panose="020C0503030203020204" pitchFamily="34" charset="0"/>
                <a:ea typeface="方正兰亭黑简体" panose="02000000000000000000" pitchFamily="2" charset="-122"/>
              </a:endParaRPr>
            </a:p>
          </p:txBody>
        </p:sp>
        <p:sp>
          <p:nvSpPr>
            <p:cNvPr id="87" name="矩形 86"/>
            <p:cNvSpPr/>
            <p:nvPr/>
          </p:nvSpPr>
          <p:spPr>
            <a:xfrm>
              <a:off x="623607" y="3772834"/>
              <a:ext cx="318861" cy="189364"/>
            </a:xfrm>
            <a:prstGeom prst="rect">
              <a:avLst/>
            </a:prstGeom>
            <a:noFill/>
          </p:spPr>
          <p:txBody>
            <a:bodyPr wrap="none" lIns="0" tIns="0" rIns="0" bIns="0">
              <a:spAutoFit/>
            </a:bodyPr>
            <a:lstStyle/>
            <a:p>
              <a:pPr algn="ctr"/>
              <a:r>
                <a:rPr lang="zh-CN" altLang="en-US" sz="1200" b="1" dirty="0">
                  <a:solidFill>
                    <a:srgbClr val="C00000"/>
                  </a:solidFill>
                  <a:latin typeface="Huawei Sans" panose="020C0503030203020204" pitchFamily="34" charset="0"/>
                  <a:ea typeface="方正兰亭黑简体" panose="02000000000000000000" pitchFamily="2" charset="-122"/>
                </a:rPr>
                <a:t>输入</a:t>
              </a:r>
              <a:endParaRPr lang="en-US" sz="1200" dirty="0">
                <a:solidFill>
                  <a:srgbClr val="C00000"/>
                </a:solidFill>
                <a:latin typeface="Huawei Sans" panose="020C0503030203020204" pitchFamily="34" charset="0"/>
                <a:ea typeface="方正兰亭黑简体" panose="02000000000000000000" pitchFamily="2" charset="-122"/>
              </a:endParaRPr>
            </a:p>
          </p:txBody>
        </p:sp>
        <p:sp>
          <p:nvSpPr>
            <p:cNvPr id="88" name="矩形 87"/>
            <p:cNvSpPr/>
            <p:nvPr/>
          </p:nvSpPr>
          <p:spPr>
            <a:xfrm>
              <a:off x="4375311" y="3680501"/>
              <a:ext cx="318861" cy="378728"/>
            </a:xfrm>
            <a:prstGeom prst="rect">
              <a:avLst/>
            </a:prstGeom>
            <a:noFill/>
          </p:spPr>
          <p:txBody>
            <a:bodyPr wrap="none" lIns="0" tIns="0" rIns="0" bIns="0">
              <a:spAutoFit/>
            </a:bodyPr>
            <a:lstStyle/>
            <a:p>
              <a:pPr algn="ctr"/>
              <a:r>
                <a:rPr lang="zh-CN" altLang="en-US" sz="1200" b="1" dirty="0">
                  <a:solidFill>
                    <a:schemeClr val="tx2"/>
                  </a:solidFill>
                  <a:latin typeface="Huawei Sans" panose="020C0503030203020204" pitchFamily="34" charset="0"/>
                  <a:ea typeface="方正兰亭黑简体" panose="02000000000000000000" pitchFamily="2" charset="-122"/>
                </a:rPr>
                <a:t>分析</a:t>
              </a:r>
              <a:endParaRPr lang="en-US" altLang="zh-CN" sz="1200" b="1" dirty="0">
                <a:solidFill>
                  <a:schemeClr val="tx2"/>
                </a:solidFill>
                <a:latin typeface="Huawei Sans" panose="020C0503030203020204" pitchFamily="34" charset="0"/>
                <a:ea typeface="方正兰亭黑简体" panose="02000000000000000000" pitchFamily="2" charset="-122"/>
              </a:endParaRPr>
            </a:p>
            <a:p>
              <a:pPr algn="ctr"/>
              <a:r>
                <a:rPr lang="zh-CN" altLang="en-US" sz="1200" b="1" dirty="0">
                  <a:solidFill>
                    <a:schemeClr val="tx2"/>
                  </a:solidFill>
                  <a:latin typeface="Huawei Sans" panose="020C0503030203020204" pitchFamily="34" charset="0"/>
                  <a:ea typeface="方正兰亭黑简体" panose="02000000000000000000" pitchFamily="2" charset="-122"/>
                </a:rPr>
                <a:t>处理</a:t>
              </a:r>
              <a:endParaRPr lang="en-US" sz="1200" b="1" dirty="0">
                <a:solidFill>
                  <a:schemeClr val="tx2"/>
                </a:solidFill>
                <a:latin typeface="Huawei Sans" panose="020C0503030203020204" pitchFamily="34" charset="0"/>
                <a:ea typeface="方正兰亭黑简体" panose="02000000000000000000" pitchFamily="2" charset="-122"/>
              </a:endParaRPr>
            </a:p>
          </p:txBody>
        </p:sp>
        <p:sp>
          <p:nvSpPr>
            <p:cNvPr id="89" name="矩形 88"/>
            <p:cNvSpPr/>
            <p:nvPr/>
          </p:nvSpPr>
          <p:spPr>
            <a:xfrm>
              <a:off x="8211360" y="3772834"/>
              <a:ext cx="318861" cy="189364"/>
            </a:xfrm>
            <a:prstGeom prst="rect">
              <a:avLst/>
            </a:prstGeom>
            <a:noFill/>
          </p:spPr>
          <p:txBody>
            <a:bodyPr wrap="non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b="1" dirty="0">
                  <a:solidFill>
                    <a:srgbClr val="C00000"/>
                  </a:solidFill>
                  <a:latin typeface="Huawei Sans" panose="020C0503030203020204" pitchFamily="34" charset="0"/>
                  <a:ea typeface="方正兰亭黑简体" panose="02000000000000000000" pitchFamily="2" charset="-122"/>
                </a:rPr>
                <a:t>输出</a:t>
              </a:r>
              <a:endParaRPr lang="en-US" sz="1200" dirty="0">
                <a:solidFill>
                  <a:srgbClr val="C00000"/>
                </a:solidFill>
                <a:latin typeface="Huawei Sans" panose="020C0503030203020204" pitchFamily="34" charset="0"/>
                <a:ea typeface="方正兰亭黑简体" panose="02000000000000000000" pitchFamily="2" charset="-122"/>
              </a:endParaRPr>
            </a:p>
          </p:txBody>
        </p:sp>
        <p:sp>
          <p:nvSpPr>
            <p:cNvPr id="90" name="文本框 24">
              <a:extLst>
                <a:ext uri="{FF2B5EF4-FFF2-40B4-BE49-F238E27FC236}">
                  <a16:creationId xmlns:a16="http://schemas.microsoft.com/office/drawing/2014/main" id="{CCE692C8-9AF6-A84E-944E-52C884C5FD47}"/>
                </a:ext>
              </a:extLst>
            </p:cNvPr>
            <p:cNvSpPr txBox="1"/>
            <p:nvPr/>
          </p:nvSpPr>
          <p:spPr>
            <a:xfrm>
              <a:off x="914333" y="4571389"/>
              <a:ext cx="2729623" cy="789017"/>
            </a:xfrm>
            <a:prstGeom prst="rect">
              <a:avLst/>
            </a:prstGeom>
            <a:noFill/>
          </p:spPr>
          <p:txBody>
            <a:bodyPr wrap="square" lIns="0" tIns="0" rIns="0" bIns="0" rtlCol="0">
              <a:spAutoFit/>
            </a:bodyPr>
            <a:lstStyle/>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创建工作任务</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配置任务属性参数（分析类型、软件路径、采样率等）</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运行待分析软件</a:t>
              </a:r>
            </a:p>
          </p:txBody>
        </p:sp>
        <p:sp>
          <p:nvSpPr>
            <p:cNvPr id="91" name="文本框 25">
              <a:extLst>
                <a:ext uri="{FF2B5EF4-FFF2-40B4-BE49-F238E27FC236}">
                  <a16:creationId xmlns:a16="http://schemas.microsoft.com/office/drawing/2014/main" id="{F64E0CF7-5D4C-8045-8ACB-F38F41BD5916}"/>
                </a:ext>
              </a:extLst>
            </p:cNvPr>
            <p:cNvSpPr txBox="1"/>
            <p:nvPr/>
          </p:nvSpPr>
          <p:spPr>
            <a:xfrm>
              <a:off x="4646341" y="4525696"/>
              <a:ext cx="3381728" cy="1775288"/>
            </a:xfrm>
            <a:prstGeom prst="rect">
              <a:avLst/>
            </a:prstGeom>
            <a:noFill/>
          </p:spPr>
          <p:txBody>
            <a:bodyPr wrap="square" lIns="0" tIns="0" rIns="0" bIns="0" rtlCol="0">
              <a:spAutoFit/>
            </a:bodyPr>
            <a:lstStyle/>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采集处理器性能指标数据</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采集</a:t>
              </a:r>
              <a:r>
                <a:rPr lang="en-US" altLang="zh-CN" sz="1200" dirty="0">
                  <a:latin typeface="Huawei Sans" panose="020C0503030203020204" pitchFamily="34" charset="0"/>
                  <a:ea typeface="方正兰亭黑简体" panose="02000000000000000000" pitchFamily="2" charset="-122"/>
                </a:rPr>
                <a:t>OS</a:t>
              </a:r>
              <a:r>
                <a:rPr lang="zh-CN" altLang="en-US" sz="1200" dirty="0">
                  <a:latin typeface="Huawei Sans" panose="020C0503030203020204" pitchFamily="34" charset="0"/>
                  <a:ea typeface="方正兰亭黑简体" panose="02000000000000000000" pitchFamily="2" charset="-122"/>
                </a:rPr>
                <a:t>（</a:t>
              </a:r>
              <a:r>
                <a:rPr lang="en-US" altLang="zh-CN" sz="1200" dirty="0">
                  <a:latin typeface="Huawei Sans" panose="020C0503030203020204" pitchFamily="34" charset="0"/>
                  <a:ea typeface="方正兰亭黑简体" panose="02000000000000000000" pitchFamily="2" charset="-122"/>
                </a:rPr>
                <a:t>CPU/</a:t>
              </a:r>
              <a:r>
                <a:rPr lang="zh-CN" altLang="en-US" sz="1200" dirty="0">
                  <a:latin typeface="Huawei Sans" panose="020C0503030203020204" pitchFamily="34" charset="0"/>
                  <a:ea typeface="方正兰亭黑简体" panose="02000000000000000000" pitchFamily="2" charset="-122"/>
                </a:rPr>
                <a:t>内存</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磁盘</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网卡）性能指标数据</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采集进程</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线程性能指标数据</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采集函数（</a:t>
              </a:r>
              <a:r>
                <a:rPr lang="en-US" altLang="zh-CN" sz="1200" dirty="0">
                  <a:latin typeface="Huawei Sans" panose="020C0503030203020204" pitchFamily="34" charset="0"/>
                  <a:ea typeface="方正兰亭黑简体" panose="02000000000000000000" pitchFamily="2" charset="-122"/>
                </a:rPr>
                <a:t>C/C++/JAVA</a:t>
              </a:r>
              <a:r>
                <a:rPr lang="zh-CN" altLang="en-US" sz="1200" dirty="0">
                  <a:latin typeface="Huawei Sans" panose="020C0503030203020204" pitchFamily="34" charset="0"/>
                  <a:ea typeface="方正兰亭黑简体" panose="02000000000000000000" pitchFamily="2" charset="-122"/>
                </a:rPr>
                <a:t>）性能指标数据</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将采集数据文件按不同指标纬度数据库化保存</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统计分析，对比经验指标，定位出性能瓶颈</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支持</a:t>
              </a:r>
              <a:r>
                <a:rPr lang="en-US" altLang="zh-CN" sz="1200" dirty="0">
                  <a:latin typeface="Huawei Sans" panose="020C0503030203020204" pitchFamily="34" charset="0"/>
                  <a:ea typeface="方正兰亭黑简体" panose="02000000000000000000" pitchFamily="2" charset="-122"/>
                </a:rPr>
                <a:t>Huawei JDK JAVA</a:t>
              </a:r>
              <a:r>
                <a:rPr lang="zh-CN" altLang="en-US" sz="1200" dirty="0">
                  <a:latin typeface="Huawei Sans" panose="020C0503030203020204" pitchFamily="34" charset="0"/>
                  <a:ea typeface="方正兰亭黑简体" panose="02000000000000000000" pitchFamily="2" charset="-122"/>
                </a:rPr>
                <a:t>程序性能分析功能</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根据调优经验给出相应优化建议</a:t>
              </a:r>
            </a:p>
          </p:txBody>
        </p:sp>
        <p:sp>
          <p:nvSpPr>
            <p:cNvPr id="92" name="文本框 26">
              <a:extLst>
                <a:ext uri="{FF2B5EF4-FFF2-40B4-BE49-F238E27FC236}">
                  <a16:creationId xmlns:a16="http://schemas.microsoft.com/office/drawing/2014/main" id="{18F7A44B-BD16-3A41-9247-C7B418D6D0D2}"/>
                </a:ext>
              </a:extLst>
            </p:cNvPr>
            <p:cNvSpPr txBox="1"/>
            <p:nvPr/>
          </p:nvSpPr>
          <p:spPr>
            <a:xfrm>
              <a:off x="8497728" y="4571389"/>
              <a:ext cx="3047741" cy="1446532"/>
            </a:xfrm>
            <a:prstGeom prst="rect">
              <a:avLst/>
            </a:prstGeom>
            <a:noFill/>
          </p:spPr>
          <p:txBody>
            <a:bodyPr wrap="square" lIns="0" tIns="0" rIns="0" bIns="0" rtlCol="0">
              <a:spAutoFit/>
            </a:bodyPr>
            <a:lstStyle/>
            <a:p>
              <a:pPr defTabSz="912080">
                <a:lnSpc>
                  <a:spcPts val="1500"/>
                </a:lnSpc>
                <a:spcAft>
                  <a:spcPts val="500"/>
                </a:spcAft>
              </a:pPr>
              <a:r>
                <a:rPr lang="zh-CN" altLang="en-US" sz="1200" b="1" dirty="0">
                  <a:latin typeface="Huawei Sans" panose="020C0503030203020204" pitchFamily="34" charset="0"/>
                  <a:ea typeface="方正兰亭黑简体" panose="02000000000000000000" pitchFamily="2" charset="-122"/>
                </a:rPr>
                <a:t>图形化输出：</a:t>
              </a:r>
            </a:p>
            <a:p>
              <a:pPr marL="180000" indent="-180000" defTabSz="912080">
                <a:lnSpc>
                  <a:spcPts val="15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CPU</a:t>
              </a:r>
              <a:r>
                <a:rPr lang="zh-CN" altLang="en-US" sz="1200" dirty="0">
                  <a:latin typeface="Huawei Sans" panose="020C0503030203020204" pitchFamily="34" charset="0"/>
                  <a:ea typeface="方正兰亭黑简体" panose="02000000000000000000" pitchFamily="2" charset="-122"/>
                </a:rPr>
                <a:t>使用情况，</a:t>
              </a:r>
              <a:r>
                <a:rPr lang="en-US" altLang="zh-CN" sz="1200" dirty="0" err="1">
                  <a:latin typeface="Huawei Sans" panose="020C0503030203020204" pitchFamily="34" charset="0"/>
                  <a:ea typeface="方正兰亭黑简体" panose="02000000000000000000" pitchFamily="2" charset="-122"/>
                </a:rPr>
                <a:t>DDR&amp;Cache</a:t>
              </a:r>
              <a:r>
                <a:rPr lang="zh-CN" altLang="en-US" sz="1200" dirty="0">
                  <a:latin typeface="Huawei Sans" panose="020C0503030203020204" pitchFamily="34" charset="0"/>
                  <a:ea typeface="方正兰亭黑简体" panose="02000000000000000000" pitchFamily="2" charset="-122"/>
                </a:rPr>
                <a:t>统计</a:t>
              </a:r>
            </a:p>
            <a:p>
              <a:pPr marL="180000" indent="-180000" defTabSz="912080">
                <a:lnSpc>
                  <a:spcPts val="15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DISK IO/NIC</a:t>
              </a:r>
              <a:r>
                <a:rPr lang="zh-CN" altLang="en-US" sz="1200" dirty="0">
                  <a:latin typeface="Huawei Sans" panose="020C0503030203020204" pitchFamily="34" charset="0"/>
                  <a:ea typeface="方正兰亭黑简体" panose="02000000000000000000" pitchFamily="2" charset="-122"/>
                </a:rPr>
                <a:t>使用情况及质量评估</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进程</a:t>
              </a:r>
              <a:r>
                <a:rPr lang="en-US" altLang="zh-CN" sz="1200" dirty="0">
                  <a:latin typeface="Huawei Sans" panose="020C0503030203020204" pitchFamily="34" charset="0"/>
                  <a:ea typeface="方正兰亭黑简体" panose="02000000000000000000" pitchFamily="2" charset="-122"/>
                </a:rPr>
                <a:t>/</a:t>
              </a:r>
              <a:r>
                <a:rPr lang="zh-CN" altLang="en-US" sz="1200" dirty="0">
                  <a:latin typeface="Huawei Sans" panose="020C0503030203020204" pitchFamily="34" charset="0"/>
                  <a:ea typeface="方正兰亭黑简体" panose="02000000000000000000" pitchFamily="2" charset="-122"/>
                </a:rPr>
                <a:t>线程、锁资源占用情况</a:t>
              </a:r>
            </a:p>
            <a:p>
              <a:pPr marL="180000" indent="-180000" defTabSz="912080">
                <a:lnSpc>
                  <a:spcPts val="1500"/>
                </a:lnSpc>
                <a:buSzPct val="60000"/>
                <a:buFont typeface="Wingdings" panose="05000000000000000000" pitchFamily="2" charset="2"/>
                <a:buChar char="l"/>
              </a:pPr>
              <a:r>
                <a:rPr lang="en-US" altLang="zh-CN" sz="1200" dirty="0">
                  <a:latin typeface="Huawei Sans" panose="020C0503030203020204" pitchFamily="34" charset="0"/>
                  <a:ea typeface="方正兰亭黑简体" panose="02000000000000000000" pitchFamily="2" charset="-122"/>
                </a:rPr>
                <a:t>Top</a:t>
              </a:r>
              <a:r>
                <a:rPr lang="zh-CN" altLang="en-US" sz="1200" dirty="0">
                  <a:latin typeface="Huawei Sans" panose="020C0503030203020204" pitchFamily="34" charset="0"/>
                  <a:ea typeface="方正兰亭黑简体" panose="02000000000000000000" pitchFamily="2" charset="-122"/>
                </a:rPr>
                <a:t>热点函数，火焰图展示</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热点代码块（源码</a:t>
              </a:r>
              <a:r>
                <a:rPr lang="en-US" altLang="zh-CN" sz="1200" dirty="0">
                  <a:latin typeface="Huawei Sans" panose="020C0503030203020204" pitchFamily="34" charset="0"/>
                  <a:ea typeface="方正兰亭黑简体" panose="02000000000000000000" pitchFamily="2" charset="-122"/>
                </a:rPr>
                <a:t>&amp;</a:t>
              </a:r>
              <a:r>
                <a:rPr lang="zh-CN" altLang="en-US" sz="1200" dirty="0">
                  <a:latin typeface="Huawei Sans" panose="020C0503030203020204" pitchFamily="34" charset="0"/>
                  <a:ea typeface="方正兰亭黑简体" panose="02000000000000000000" pitchFamily="2" charset="-122"/>
                </a:rPr>
                <a:t>汇编展示）</a:t>
              </a:r>
            </a:p>
            <a:p>
              <a:pPr marL="180000" indent="-180000" defTabSz="912080">
                <a:lnSpc>
                  <a:spcPts val="1500"/>
                </a:lnSpc>
                <a:buSzPct val="60000"/>
                <a:buFont typeface="Wingdings" panose="05000000000000000000" pitchFamily="2" charset="2"/>
                <a:buChar char="l"/>
              </a:pPr>
              <a:r>
                <a:rPr lang="zh-CN" altLang="en-US" sz="1200" dirty="0">
                  <a:latin typeface="Huawei Sans" panose="020C0503030203020204" pitchFamily="34" charset="0"/>
                  <a:ea typeface="方正兰亭黑简体" panose="02000000000000000000" pitchFamily="2" charset="-122"/>
                </a:rPr>
                <a:t>针对性优化建议报告</a:t>
              </a:r>
            </a:p>
          </p:txBody>
        </p:sp>
        <p:cxnSp>
          <p:nvCxnSpPr>
            <p:cNvPr id="93" name="直接连接符 92"/>
            <p:cNvCxnSpPr/>
            <p:nvPr/>
          </p:nvCxnSpPr>
          <p:spPr>
            <a:xfrm>
              <a:off x="895985" y="4414839"/>
              <a:ext cx="3200400" cy="0"/>
            </a:xfrm>
            <a:prstGeom prst="line">
              <a:avLst/>
            </a:prstGeom>
            <a:ln w="38100" cap="rnd">
              <a:solidFill>
                <a:schemeClr val="bg1">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681009" y="4414839"/>
              <a:ext cx="3201248" cy="0"/>
            </a:xfrm>
            <a:prstGeom prst="line">
              <a:avLst/>
            </a:prstGeom>
            <a:ln w="38100" cap="rnd">
              <a:solidFill>
                <a:schemeClr val="bg1">
                  <a:lumMod val="50000"/>
                </a:schemeClr>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95" name="矩形 239"/>
            <p:cNvSpPr/>
            <p:nvPr/>
          </p:nvSpPr>
          <p:spPr>
            <a:xfrm>
              <a:off x="565149" y="4560889"/>
              <a:ext cx="193676" cy="1678939"/>
            </a:xfrm>
            <a:custGeom>
              <a:avLst/>
              <a:gdLst/>
              <a:ahLst/>
              <a:cxnLst/>
              <a:rect l="l" t="t" r="r" b="b"/>
              <a:pathLst>
                <a:path w="193676" h="1678939">
                  <a:moveTo>
                    <a:pt x="96838" y="0"/>
                  </a:moveTo>
                  <a:cubicBezTo>
                    <a:pt x="150320" y="0"/>
                    <a:pt x="193676" y="43356"/>
                    <a:pt x="193676" y="96838"/>
                  </a:cubicBezTo>
                  <a:lnTo>
                    <a:pt x="193675" y="96843"/>
                  </a:lnTo>
                  <a:lnTo>
                    <a:pt x="193675" y="1582096"/>
                  </a:lnTo>
                  <a:cubicBezTo>
                    <a:pt x="193676" y="1582098"/>
                    <a:pt x="193676" y="1582100"/>
                    <a:pt x="193676" y="1582101"/>
                  </a:cubicBezTo>
                  <a:cubicBezTo>
                    <a:pt x="193676" y="1635583"/>
                    <a:pt x="150320" y="1678939"/>
                    <a:pt x="96838" y="1678939"/>
                  </a:cubicBezTo>
                  <a:cubicBezTo>
                    <a:pt x="43356" y="1678939"/>
                    <a:pt x="0" y="1635583"/>
                    <a:pt x="0" y="1582101"/>
                  </a:cubicBezTo>
                  <a:lnTo>
                    <a:pt x="0" y="1582100"/>
                  </a:lnTo>
                  <a:lnTo>
                    <a:pt x="0" y="1582100"/>
                  </a:lnTo>
                  <a:lnTo>
                    <a:pt x="0" y="96838"/>
                  </a:lnTo>
                  <a:lnTo>
                    <a:pt x="0" y="96837"/>
                  </a:lnTo>
                  <a:lnTo>
                    <a:pt x="0" y="96837"/>
                  </a:lnTo>
                  <a:cubicBezTo>
                    <a:pt x="1" y="43355"/>
                    <a:pt x="43356" y="0"/>
                    <a:pt x="96838" y="0"/>
                  </a:cubicBezTo>
                  <a:close/>
                </a:path>
              </a:pathLst>
            </a:cu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96" name="Oval 16"/>
            <p:cNvSpPr>
              <a:spLocks noChangeArrowheads="1"/>
            </p:cNvSpPr>
            <p:nvPr/>
          </p:nvSpPr>
          <p:spPr bwMode="auto">
            <a:xfrm>
              <a:off x="565149" y="4560889"/>
              <a:ext cx="193675" cy="193675"/>
            </a:xfrm>
            <a:prstGeom prst="ellipse">
              <a:avLst/>
            </a:prstGeom>
            <a:solidFill>
              <a:srgbClr val="C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latin typeface="Huawei Sans" panose="020C0503030203020204" pitchFamily="34" charset="0"/>
                <a:ea typeface="方正兰亭黑简体" panose="02000000000000000000" pitchFamily="2" charset="-122"/>
              </a:endParaRPr>
            </a:p>
          </p:txBody>
        </p:sp>
        <p:sp>
          <p:nvSpPr>
            <p:cNvPr id="97" name="矩形 239"/>
            <p:cNvSpPr/>
            <p:nvPr/>
          </p:nvSpPr>
          <p:spPr>
            <a:xfrm>
              <a:off x="8120064" y="4560889"/>
              <a:ext cx="193676" cy="1678939"/>
            </a:xfrm>
            <a:custGeom>
              <a:avLst/>
              <a:gdLst/>
              <a:ahLst/>
              <a:cxnLst/>
              <a:rect l="l" t="t" r="r" b="b"/>
              <a:pathLst>
                <a:path w="193676" h="1678939">
                  <a:moveTo>
                    <a:pt x="96838" y="0"/>
                  </a:moveTo>
                  <a:cubicBezTo>
                    <a:pt x="150320" y="0"/>
                    <a:pt x="193676" y="43356"/>
                    <a:pt x="193676" y="96838"/>
                  </a:cubicBezTo>
                  <a:lnTo>
                    <a:pt x="193675" y="96843"/>
                  </a:lnTo>
                  <a:lnTo>
                    <a:pt x="193675" y="1582096"/>
                  </a:lnTo>
                  <a:cubicBezTo>
                    <a:pt x="193676" y="1582098"/>
                    <a:pt x="193676" y="1582100"/>
                    <a:pt x="193676" y="1582101"/>
                  </a:cubicBezTo>
                  <a:cubicBezTo>
                    <a:pt x="193676" y="1635583"/>
                    <a:pt x="150320" y="1678939"/>
                    <a:pt x="96838" y="1678939"/>
                  </a:cubicBezTo>
                  <a:cubicBezTo>
                    <a:pt x="43356" y="1678939"/>
                    <a:pt x="0" y="1635583"/>
                    <a:pt x="0" y="1582101"/>
                  </a:cubicBezTo>
                  <a:lnTo>
                    <a:pt x="0" y="1582100"/>
                  </a:lnTo>
                  <a:lnTo>
                    <a:pt x="0" y="1582100"/>
                  </a:lnTo>
                  <a:lnTo>
                    <a:pt x="0" y="96838"/>
                  </a:lnTo>
                  <a:lnTo>
                    <a:pt x="0" y="96837"/>
                  </a:lnTo>
                  <a:lnTo>
                    <a:pt x="0" y="96837"/>
                  </a:lnTo>
                  <a:cubicBezTo>
                    <a:pt x="1" y="43355"/>
                    <a:pt x="43356" y="0"/>
                    <a:pt x="96838" y="0"/>
                  </a:cubicBezTo>
                  <a:close/>
                </a:path>
              </a:pathLst>
            </a:cu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98" name="椭圆 97"/>
            <p:cNvSpPr/>
            <p:nvPr/>
          </p:nvSpPr>
          <p:spPr>
            <a:xfrm>
              <a:off x="836789" y="3486518"/>
              <a:ext cx="2965097" cy="129875"/>
            </a:xfrm>
            <a:prstGeom prst="ellipse">
              <a:avLst/>
            </a:prstGeom>
            <a:gradFill flip="none" rotWithShape="1">
              <a:gsLst>
                <a:gs pos="12000">
                  <a:srgbClr val="C7000B">
                    <a:alpha val="41000"/>
                  </a:srgbClr>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99" name="椭圆 98"/>
            <p:cNvSpPr/>
            <p:nvPr/>
          </p:nvSpPr>
          <p:spPr>
            <a:xfrm>
              <a:off x="8391703" y="3486518"/>
              <a:ext cx="2965097" cy="129875"/>
            </a:xfrm>
            <a:prstGeom prst="ellipse">
              <a:avLst/>
            </a:prstGeom>
            <a:gradFill flip="none" rotWithShape="1">
              <a:gsLst>
                <a:gs pos="12000">
                  <a:srgbClr val="C7000B">
                    <a:alpha val="41000"/>
                  </a:srgbClr>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pic>
          <p:nvPicPr>
            <p:cNvPr id="100" name="图片 99"/>
            <p:cNvPicPr>
              <a:picLocks noChangeAspect="1"/>
            </p:cNvPicPr>
            <p:nvPr/>
          </p:nvPicPr>
          <p:blipFill rotWithShape="1">
            <a:blip r:embed="rId4"/>
            <a:srcRect l="819"/>
            <a:stretch/>
          </p:blipFill>
          <p:spPr>
            <a:xfrm>
              <a:off x="1194034" y="1689571"/>
              <a:ext cx="2250606" cy="1840730"/>
            </a:xfrm>
            <a:prstGeom prst="rect">
              <a:avLst/>
            </a:prstGeom>
          </p:spPr>
        </p:pic>
        <p:sp>
          <p:nvSpPr>
            <p:cNvPr id="101" name="矩形 100"/>
            <p:cNvSpPr/>
            <p:nvPr/>
          </p:nvSpPr>
          <p:spPr>
            <a:xfrm>
              <a:off x="2321707" y="1697051"/>
              <a:ext cx="1623864" cy="164245"/>
            </a:xfrm>
            <a:prstGeom prst="rect">
              <a:avLst/>
            </a:prstGeom>
            <a:solidFill>
              <a:schemeClr val="bg1">
                <a:lumMod val="50000"/>
              </a:schemeClr>
            </a:solidFill>
          </p:spPr>
          <p:txBody>
            <a:bodyPr wrap="square" lIns="0" tIns="0" rIns="0" bIns="0" anchor="ctr">
              <a:noAutofit/>
            </a:bodyPr>
            <a:lstStyle/>
            <a:p>
              <a:pPr algn="ctr"/>
              <a:r>
                <a:rPr lang="zh-CN" altLang="en-US" sz="1200" dirty="0">
                  <a:solidFill>
                    <a:schemeClr val="bg1"/>
                  </a:solidFill>
                  <a:latin typeface="Huawei Sans" panose="020C0503030203020204" pitchFamily="34" charset="0"/>
                  <a:ea typeface="方正兰亭黑简体" panose="02000000000000000000" pitchFamily="2" charset="-122"/>
                </a:rPr>
                <a:t>设置采集</a:t>
              </a:r>
              <a:r>
                <a:rPr lang="en-US" altLang="zh-CN" sz="1200" dirty="0">
                  <a:solidFill>
                    <a:schemeClr val="bg1"/>
                  </a:solidFill>
                  <a:latin typeface="Huawei Sans" panose="020C0503030203020204" pitchFamily="34" charset="0"/>
                  <a:ea typeface="方正兰亭黑简体" panose="02000000000000000000" pitchFamily="2" charset="-122"/>
                </a:rPr>
                <a:t>&amp;</a:t>
              </a:r>
              <a:r>
                <a:rPr lang="zh-CN" altLang="en-US" sz="1200" dirty="0">
                  <a:solidFill>
                    <a:schemeClr val="bg1"/>
                  </a:solidFill>
                  <a:latin typeface="Huawei Sans" panose="020C0503030203020204" pitchFamily="34" charset="0"/>
                  <a:ea typeface="方正兰亭黑简体" panose="02000000000000000000" pitchFamily="2" charset="-122"/>
                </a:rPr>
                <a:t>分析任务</a:t>
              </a:r>
            </a:p>
          </p:txBody>
        </p:sp>
        <p:sp>
          <p:nvSpPr>
            <p:cNvPr id="102" name="矩形 101"/>
            <p:cNvSpPr/>
            <p:nvPr/>
          </p:nvSpPr>
          <p:spPr>
            <a:xfrm>
              <a:off x="5990175" y="1674119"/>
              <a:ext cx="1756048" cy="181655"/>
            </a:xfrm>
            <a:prstGeom prst="rect">
              <a:avLst/>
            </a:prstGeom>
            <a:solidFill>
              <a:schemeClr val="bg1">
                <a:lumMod val="50000"/>
              </a:schemeClr>
            </a:solidFill>
          </p:spPr>
          <p:txBody>
            <a:bodyPr wrap="square" lIns="0" tIns="0" rIns="0" bIns="0" anchor="ctr">
              <a:noAutofit/>
            </a:bodyPr>
            <a:lstStyle/>
            <a:p>
              <a:pPr algn="ctr"/>
              <a:r>
                <a:rPr lang="zh-CN" altLang="en-US" sz="1200" dirty="0">
                  <a:solidFill>
                    <a:schemeClr val="bg1"/>
                  </a:solidFill>
                  <a:latin typeface="Huawei Sans" panose="020C0503030203020204" pitchFamily="34" charset="0"/>
                  <a:ea typeface="方正兰亭黑简体" panose="02000000000000000000" pitchFamily="2" charset="-122"/>
                </a:rPr>
                <a:t>采集</a:t>
              </a:r>
              <a:r>
                <a:rPr lang="en-US" altLang="zh-CN" sz="1200" dirty="0">
                  <a:solidFill>
                    <a:schemeClr val="bg1"/>
                  </a:solidFill>
                  <a:latin typeface="Huawei Sans" panose="020C0503030203020204" pitchFamily="34" charset="0"/>
                  <a:ea typeface="方正兰亭黑简体" panose="02000000000000000000" pitchFamily="2" charset="-122"/>
                </a:rPr>
                <a:t>&amp;</a:t>
              </a:r>
              <a:r>
                <a:rPr lang="zh-CN" altLang="en-US" sz="1200" dirty="0">
                  <a:solidFill>
                    <a:schemeClr val="bg1"/>
                  </a:solidFill>
                  <a:latin typeface="Huawei Sans" panose="020C0503030203020204" pitchFamily="34" charset="0"/>
                  <a:ea typeface="方正兰亭黑简体" panose="02000000000000000000" pitchFamily="2" charset="-122"/>
                </a:rPr>
                <a:t>分析过程逻辑视图</a:t>
              </a:r>
            </a:p>
          </p:txBody>
        </p:sp>
        <p:pic>
          <p:nvPicPr>
            <p:cNvPr id="103" name="图片 102"/>
            <p:cNvPicPr>
              <a:picLocks noChangeAspect="1"/>
            </p:cNvPicPr>
            <p:nvPr/>
          </p:nvPicPr>
          <p:blipFill>
            <a:blip r:embed="rId5"/>
            <a:stretch>
              <a:fillRect/>
            </a:stretch>
          </p:blipFill>
          <p:spPr>
            <a:xfrm>
              <a:off x="8585256" y="2577050"/>
              <a:ext cx="2648052" cy="989513"/>
            </a:xfrm>
            <a:prstGeom prst="rect">
              <a:avLst/>
            </a:prstGeom>
            <a:ln>
              <a:noFill/>
            </a:ln>
            <a:effectLst/>
          </p:spPr>
        </p:pic>
        <p:pic>
          <p:nvPicPr>
            <p:cNvPr id="104" name="图片 103"/>
            <p:cNvPicPr>
              <a:picLocks noChangeAspect="1"/>
            </p:cNvPicPr>
            <p:nvPr/>
          </p:nvPicPr>
          <p:blipFill rotWithShape="1">
            <a:blip r:embed="rId6"/>
            <a:srcRect b="6570"/>
            <a:stretch/>
          </p:blipFill>
          <p:spPr>
            <a:xfrm>
              <a:off x="8585256" y="1671180"/>
              <a:ext cx="2648052" cy="982779"/>
            </a:xfrm>
            <a:prstGeom prst="rect">
              <a:avLst/>
            </a:prstGeom>
          </p:spPr>
        </p:pic>
        <p:sp>
          <p:nvSpPr>
            <p:cNvPr id="105" name="矩形 104"/>
            <p:cNvSpPr/>
            <p:nvPr/>
          </p:nvSpPr>
          <p:spPr>
            <a:xfrm>
              <a:off x="9874251" y="1671391"/>
              <a:ext cx="1636188" cy="184384"/>
            </a:xfrm>
            <a:prstGeom prst="rect">
              <a:avLst/>
            </a:prstGeom>
            <a:solidFill>
              <a:schemeClr val="bg1">
                <a:lumMod val="50000"/>
              </a:schemeClr>
            </a:solidFill>
          </p:spPr>
          <p:txBody>
            <a:bodyPr wrap="square" lIns="0" tIns="0" rIns="0" bIns="0" anchor="ctr">
              <a:noAutofit/>
            </a:bodyPr>
            <a:lstStyle/>
            <a:p>
              <a:pPr algn="ctr"/>
              <a:r>
                <a:rPr lang="zh-CN" altLang="en-US" sz="1200" dirty="0">
                  <a:solidFill>
                    <a:schemeClr val="bg1"/>
                  </a:solidFill>
                  <a:latin typeface="Huawei Sans" panose="020C0503030203020204" pitchFamily="34" charset="0"/>
                  <a:ea typeface="方正兰亭黑简体" panose="02000000000000000000" pitchFamily="2" charset="-122"/>
                </a:rPr>
                <a:t>热点函数及热点代码块</a:t>
              </a:r>
            </a:p>
          </p:txBody>
        </p:sp>
        <p:sp>
          <p:nvSpPr>
            <p:cNvPr id="106" name="矩形 105"/>
            <p:cNvSpPr/>
            <p:nvPr/>
          </p:nvSpPr>
          <p:spPr>
            <a:xfrm>
              <a:off x="9909282" y="2625812"/>
              <a:ext cx="1204914" cy="144000"/>
            </a:xfrm>
            <a:prstGeom prst="rect">
              <a:avLst/>
            </a:prstGeom>
            <a:solidFill>
              <a:schemeClr val="bg1">
                <a:lumMod val="50000"/>
              </a:schemeClr>
            </a:solidFill>
          </p:spPr>
          <p:txBody>
            <a:bodyPr wrap="square" lIns="0" tIns="0" rIns="0" bIns="0" anchor="ctr">
              <a:noAutofit/>
            </a:bodyPr>
            <a:lstStyle/>
            <a:p>
              <a:pPr algn="ctr"/>
              <a:r>
                <a:rPr lang="zh-CN" altLang="en-US" sz="600" dirty="0">
                  <a:solidFill>
                    <a:schemeClr val="bg1"/>
                  </a:solidFill>
                  <a:latin typeface="Huawei Sans" panose="020C0503030203020204" pitchFamily="34" charset="0"/>
                  <a:ea typeface="方正兰亭黑简体" panose="02000000000000000000" pitchFamily="2" charset="-122"/>
                </a:rPr>
                <a:t>函数间调用关系</a:t>
              </a:r>
            </a:p>
          </p:txBody>
        </p:sp>
      </p:grpSp>
      <p:sp>
        <p:nvSpPr>
          <p:cNvPr id="2" name="标题 1"/>
          <p:cNvSpPr>
            <a:spLocks noGrp="1"/>
          </p:cNvSpPr>
          <p:nvPr>
            <p:ph type="title"/>
          </p:nvPr>
        </p:nvSpPr>
        <p:spPr/>
        <p:txBody>
          <a:bodyPr/>
          <a:lstStyle/>
          <a:p>
            <a:r>
              <a:rPr lang="zh-CN" altLang="en-US" dirty="0"/>
              <a:t>性能优化工具 </a:t>
            </a:r>
            <a:r>
              <a:rPr lang="en-US" altLang="zh-CN" dirty="0"/>
              <a:t>(Tuning Kit)</a:t>
            </a:r>
            <a:endParaRPr lang="zh-CN" altLang="en-US" dirty="0"/>
          </a:p>
        </p:txBody>
      </p:sp>
    </p:spTree>
    <p:extLst>
      <p:ext uri="{BB962C8B-B14F-4D97-AF65-F5344CB8AC3E}">
        <p14:creationId xmlns:p14="http://schemas.microsoft.com/office/powerpoint/2010/main" val="2885198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1838" y="1052513"/>
            <a:ext cx="10728325" cy="4984321"/>
            <a:chOff x="561209" y="1254864"/>
            <a:chExt cx="11079929" cy="5041472"/>
          </a:xfrm>
        </p:grpSpPr>
        <p:sp>
          <p:nvSpPr>
            <p:cNvPr id="44" name="矩形 1"/>
            <p:cNvSpPr/>
            <p:nvPr/>
          </p:nvSpPr>
          <p:spPr>
            <a:xfrm>
              <a:off x="561209" y="1254864"/>
              <a:ext cx="2699547" cy="2440223"/>
            </a:xfrm>
            <a:custGeom>
              <a:avLst/>
              <a:gdLst/>
              <a:ahLst/>
              <a:cxnLst/>
              <a:rect l="l" t="t" r="r" b="b"/>
              <a:pathLst>
                <a:path w="2699547" h="2506616">
                  <a:moveTo>
                    <a:pt x="0" y="0"/>
                  </a:moveTo>
                  <a:lnTo>
                    <a:pt x="2699547" y="0"/>
                  </a:lnTo>
                  <a:lnTo>
                    <a:pt x="2699547" y="2269407"/>
                  </a:lnTo>
                  <a:lnTo>
                    <a:pt x="1586982" y="2269407"/>
                  </a:lnTo>
                  <a:lnTo>
                    <a:pt x="1349773" y="2506616"/>
                  </a:lnTo>
                  <a:lnTo>
                    <a:pt x="1112564" y="2269407"/>
                  </a:lnTo>
                  <a:lnTo>
                    <a:pt x="0" y="2269407"/>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5" name="矩形 124"/>
            <p:cNvSpPr/>
            <p:nvPr/>
          </p:nvSpPr>
          <p:spPr>
            <a:xfrm>
              <a:off x="561209" y="3515004"/>
              <a:ext cx="2699547" cy="1497850"/>
            </a:xfrm>
            <a:custGeom>
              <a:avLst/>
              <a:gdLst/>
              <a:ahLst/>
              <a:cxnLst/>
              <a:rect l="l" t="t" r="r" b="b"/>
              <a:pathLst>
                <a:path w="2699547" h="1497850">
                  <a:moveTo>
                    <a:pt x="0" y="0"/>
                  </a:moveTo>
                  <a:lnTo>
                    <a:pt x="1112564" y="0"/>
                  </a:lnTo>
                  <a:lnTo>
                    <a:pt x="1349773" y="237209"/>
                  </a:lnTo>
                  <a:lnTo>
                    <a:pt x="1586982" y="0"/>
                  </a:lnTo>
                  <a:lnTo>
                    <a:pt x="2699547" y="0"/>
                  </a:lnTo>
                  <a:lnTo>
                    <a:pt x="2699547" y="1260641"/>
                  </a:lnTo>
                  <a:lnTo>
                    <a:pt x="1586982" y="1260641"/>
                  </a:lnTo>
                  <a:lnTo>
                    <a:pt x="1349773" y="1497850"/>
                  </a:lnTo>
                  <a:lnTo>
                    <a:pt x="1112564" y="1260641"/>
                  </a:lnTo>
                  <a:lnTo>
                    <a:pt x="0" y="1260641"/>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6" name="矩形 125"/>
            <p:cNvSpPr/>
            <p:nvPr/>
          </p:nvSpPr>
          <p:spPr>
            <a:xfrm>
              <a:off x="561209" y="4832771"/>
              <a:ext cx="2699547" cy="1463565"/>
            </a:xfrm>
            <a:custGeom>
              <a:avLst/>
              <a:gdLst/>
              <a:ahLst/>
              <a:cxnLst/>
              <a:rect l="l" t="t" r="r" b="b"/>
              <a:pathLst>
                <a:path w="2699547" h="1463565">
                  <a:moveTo>
                    <a:pt x="0" y="0"/>
                  </a:moveTo>
                  <a:lnTo>
                    <a:pt x="1112564" y="0"/>
                  </a:lnTo>
                  <a:lnTo>
                    <a:pt x="1349773" y="237209"/>
                  </a:lnTo>
                  <a:lnTo>
                    <a:pt x="1586982" y="0"/>
                  </a:lnTo>
                  <a:lnTo>
                    <a:pt x="2699547" y="0"/>
                  </a:lnTo>
                  <a:lnTo>
                    <a:pt x="2699547" y="1463565"/>
                  </a:lnTo>
                  <a:lnTo>
                    <a:pt x="0" y="1463565"/>
                  </a:ln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7" name="矩形 46"/>
            <p:cNvSpPr/>
            <p:nvPr/>
          </p:nvSpPr>
          <p:spPr>
            <a:xfrm>
              <a:off x="3343275" y="3579907"/>
              <a:ext cx="8297863" cy="126000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8" name="矩形 47"/>
            <p:cNvSpPr/>
            <p:nvPr/>
          </p:nvSpPr>
          <p:spPr>
            <a:xfrm>
              <a:off x="3343275" y="4889921"/>
              <a:ext cx="8297863" cy="140641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sp>
          <p:nvSpPr>
            <p:cNvPr id="49" name="矩形 48"/>
            <p:cNvSpPr/>
            <p:nvPr/>
          </p:nvSpPr>
          <p:spPr>
            <a:xfrm>
              <a:off x="3343275" y="1268413"/>
              <a:ext cx="8297863" cy="226800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Huawei Sans" panose="020C0503030203020204" pitchFamily="34" charset="0"/>
                <a:ea typeface="方正兰亭黑简体" panose="02000000000000000000" pitchFamily="2" charset="-122"/>
              </a:endParaRPr>
            </a:p>
          </p:txBody>
        </p:sp>
        <p:pic>
          <p:nvPicPr>
            <p:cNvPr id="50" name="图片 49"/>
            <p:cNvPicPr>
              <a:picLocks noChangeAspect="1"/>
            </p:cNvPicPr>
            <p:nvPr/>
          </p:nvPicPr>
          <p:blipFill>
            <a:blip r:embed="rId3"/>
            <a:stretch>
              <a:fillRect/>
            </a:stretch>
          </p:blipFill>
          <p:spPr>
            <a:xfrm>
              <a:off x="3696951" y="3632300"/>
              <a:ext cx="3536668" cy="1141149"/>
            </a:xfrm>
            <a:prstGeom prst="rect">
              <a:avLst/>
            </a:prstGeom>
            <a:ln w="12700">
              <a:solidFill>
                <a:schemeClr val="bg1">
                  <a:lumMod val="50000"/>
                </a:schemeClr>
              </a:solidFill>
            </a:ln>
          </p:spPr>
        </p:pic>
        <p:sp>
          <p:nvSpPr>
            <p:cNvPr id="51" name="圆角矩形 50"/>
            <p:cNvSpPr/>
            <p:nvPr/>
          </p:nvSpPr>
          <p:spPr>
            <a:xfrm>
              <a:off x="4729372" y="3632300"/>
              <a:ext cx="1462172"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进程资源占用分析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52" name="图片 51"/>
            <p:cNvPicPr>
              <a:picLocks noChangeAspect="1"/>
            </p:cNvPicPr>
            <p:nvPr/>
          </p:nvPicPr>
          <p:blipFill>
            <a:blip r:embed="rId4"/>
            <a:stretch>
              <a:fillRect/>
            </a:stretch>
          </p:blipFill>
          <p:spPr>
            <a:xfrm>
              <a:off x="7608245" y="3639333"/>
              <a:ext cx="3720384" cy="1141148"/>
            </a:xfrm>
            <a:prstGeom prst="rect">
              <a:avLst/>
            </a:prstGeom>
            <a:ln w="12700">
              <a:solidFill>
                <a:schemeClr val="bg1">
                  <a:lumMod val="50000"/>
                </a:schemeClr>
              </a:solidFill>
            </a:ln>
          </p:spPr>
        </p:pic>
        <p:sp>
          <p:nvSpPr>
            <p:cNvPr id="53" name="圆角矩形 52"/>
            <p:cNvSpPr/>
            <p:nvPr/>
          </p:nvSpPr>
          <p:spPr>
            <a:xfrm>
              <a:off x="8657886" y="3632300"/>
              <a:ext cx="1621103"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线程锁占用情况分析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54" name="图片 53"/>
            <p:cNvPicPr/>
            <p:nvPr/>
          </p:nvPicPr>
          <p:blipFill>
            <a:blip r:embed="rId5"/>
            <a:stretch>
              <a:fillRect/>
            </a:stretch>
          </p:blipFill>
          <p:spPr>
            <a:xfrm>
              <a:off x="3696951" y="1312015"/>
              <a:ext cx="3527014" cy="1011721"/>
            </a:xfrm>
            <a:prstGeom prst="rect">
              <a:avLst/>
            </a:prstGeom>
            <a:ln w="12700">
              <a:solidFill>
                <a:schemeClr val="bg1">
                  <a:lumMod val="50000"/>
                </a:schemeClr>
              </a:solidFill>
            </a:ln>
          </p:spPr>
        </p:pic>
        <p:sp>
          <p:nvSpPr>
            <p:cNvPr id="55" name="圆角矩形 54"/>
            <p:cNvSpPr/>
            <p:nvPr/>
          </p:nvSpPr>
          <p:spPr>
            <a:xfrm>
              <a:off x="4731856" y="1312014"/>
              <a:ext cx="1457206" cy="280175"/>
            </a:xfrm>
            <a:prstGeom prst="roundRect">
              <a:avLst>
                <a:gd name="adj" fmla="val 0"/>
              </a:avLst>
            </a:prstGeom>
            <a:solidFill>
              <a:srgbClr val="C00000"/>
            </a:solidFill>
          </p:spPr>
          <p:txBody>
            <a:bodyPr wrap="none">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1"/>
                  </a:solidFill>
                  <a:latin typeface="Huawei Sans" panose="020C0503030203020204" pitchFamily="34" charset="0"/>
                  <a:ea typeface="方正兰亭黑简体" panose="02000000000000000000" pitchFamily="2" charset="-122"/>
                </a:rPr>
                <a:t>CPU</a:t>
              </a:r>
              <a:r>
                <a:rPr lang="zh-CN" altLang="en-US" sz="1200" b="1" dirty="0">
                  <a:solidFill>
                    <a:schemeClr val="bg1"/>
                  </a:solidFill>
                  <a:latin typeface="Huawei Sans" panose="020C0503030203020204" pitchFamily="34" charset="0"/>
                  <a:ea typeface="方正兰亭黑简体" panose="02000000000000000000" pitchFamily="2" charset="-122"/>
                </a:rPr>
                <a:t>各核使用分析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56" name="图片 55"/>
            <p:cNvPicPr/>
            <p:nvPr/>
          </p:nvPicPr>
          <p:blipFill>
            <a:blip r:embed="rId6"/>
            <a:stretch>
              <a:fillRect/>
            </a:stretch>
          </p:blipFill>
          <p:spPr>
            <a:xfrm>
              <a:off x="7606256" y="1312014"/>
              <a:ext cx="3724363" cy="1011722"/>
            </a:xfrm>
            <a:prstGeom prst="rect">
              <a:avLst/>
            </a:prstGeom>
            <a:ln w="12700">
              <a:solidFill>
                <a:schemeClr val="bg1">
                  <a:lumMod val="50000"/>
                </a:schemeClr>
              </a:solidFill>
            </a:ln>
          </p:spPr>
        </p:pic>
        <p:sp>
          <p:nvSpPr>
            <p:cNvPr id="57" name="圆角矩形 56"/>
            <p:cNvSpPr/>
            <p:nvPr/>
          </p:nvSpPr>
          <p:spPr>
            <a:xfrm>
              <a:off x="8214201" y="1312014"/>
              <a:ext cx="2508472" cy="280175"/>
            </a:xfrm>
            <a:prstGeom prst="roundRect">
              <a:avLst>
                <a:gd name="adj" fmla="val 0"/>
              </a:avLst>
            </a:prstGeom>
            <a:solidFill>
              <a:srgbClr val="C00000"/>
            </a:solidFill>
          </p:spPr>
          <p:txBody>
            <a:bodyPr wrap="none">
              <a:spAutoFit/>
            </a:bodyPr>
            <a:lstStyle/>
            <a:p>
              <a:pPr algn="ctr"/>
              <a:r>
                <a:rPr lang="en-US" altLang="zh-CN" sz="1200" b="1" dirty="0">
                  <a:solidFill>
                    <a:schemeClr val="bg1"/>
                  </a:solidFill>
                  <a:latin typeface="Huawei Sans" panose="020C0503030203020204" pitchFamily="34" charset="0"/>
                  <a:ea typeface="方正兰亭黑简体" panose="02000000000000000000" pitchFamily="2" charset="-122"/>
                </a:rPr>
                <a:t>LLC</a:t>
              </a:r>
              <a:r>
                <a:rPr lang="zh-CN" altLang="en-US" sz="1200" b="1" dirty="0">
                  <a:solidFill>
                    <a:schemeClr val="bg1"/>
                  </a:solidFill>
                  <a:latin typeface="Huawei Sans" panose="020C0503030203020204" pitchFamily="34" charset="0"/>
                  <a:ea typeface="方正兰亭黑简体" panose="02000000000000000000" pitchFamily="2" charset="-122"/>
                </a:rPr>
                <a:t>和</a:t>
              </a:r>
              <a:r>
                <a:rPr lang="en-US" altLang="zh-CN" sz="1200" b="1" dirty="0">
                  <a:solidFill>
                    <a:schemeClr val="bg1"/>
                  </a:solidFill>
                  <a:latin typeface="Huawei Sans" panose="020C0503030203020204" pitchFamily="34" charset="0"/>
                  <a:ea typeface="方正兰亭黑简体" panose="02000000000000000000" pitchFamily="2" charset="-122"/>
                </a:rPr>
                <a:t>DDR</a:t>
              </a:r>
              <a:r>
                <a:rPr lang="zh-CN" altLang="en-US" sz="1200" b="1" dirty="0">
                  <a:solidFill>
                    <a:schemeClr val="bg1"/>
                  </a:solidFill>
                  <a:latin typeface="Huawei Sans" panose="020C0503030203020204" pitchFamily="34" charset="0"/>
                  <a:ea typeface="方正兰亭黑简体" panose="02000000000000000000" pitchFamily="2" charset="-122"/>
                </a:rPr>
                <a:t>读写带宽</a:t>
              </a:r>
              <a:r>
                <a:rPr lang="en-US" altLang="zh-CN" sz="1200" b="1" dirty="0">
                  <a:solidFill>
                    <a:schemeClr val="bg1"/>
                  </a:solidFill>
                  <a:latin typeface="Huawei Sans" panose="020C0503030203020204" pitchFamily="34" charset="0"/>
                  <a:ea typeface="方正兰亭黑简体" panose="02000000000000000000" pitchFamily="2" charset="-122"/>
                </a:rPr>
                <a:t>&amp;</a:t>
              </a:r>
              <a:r>
                <a:rPr lang="zh-CN" altLang="en-US" sz="1200" b="1" dirty="0">
                  <a:solidFill>
                    <a:schemeClr val="bg1"/>
                  </a:solidFill>
                  <a:latin typeface="Huawei Sans" panose="020C0503030203020204" pitchFamily="34" charset="0"/>
                  <a:ea typeface="方正兰亭黑简体" panose="02000000000000000000" pitchFamily="2" charset="-122"/>
                </a:rPr>
                <a:t>命中率分析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58" name="图片 57"/>
            <p:cNvPicPr/>
            <p:nvPr/>
          </p:nvPicPr>
          <p:blipFill>
            <a:blip r:embed="rId7" cstate="print"/>
            <a:srcRect/>
            <a:stretch>
              <a:fillRect/>
            </a:stretch>
          </p:blipFill>
          <p:spPr bwMode="auto">
            <a:xfrm>
              <a:off x="3696959" y="2409559"/>
              <a:ext cx="3536652" cy="1055006"/>
            </a:xfrm>
            <a:prstGeom prst="rect">
              <a:avLst/>
            </a:prstGeom>
            <a:ln w="12700">
              <a:solidFill>
                <a:schemeClr val="bg1">
                  <a:lumMod val="50000"/>
                </a:schemeClr>
              </a:solidFill>
            </a:ln>
          </p:spPr>
        </p:pic>
        <p:sp>
          <p:nvSpPr>
            <p:cNvPr id="59" name="圆角矩形 58"/>
            <p:cNvSpPr/>
            <p:nvPr/>
          </p:nvSpPr>
          <p:spPr>
            <a:xfrm>
              <a:off x="4534020" y="2409559"/>
              <a:ext cx="1852879" cy="280175"/>
            </a:xfrm>
            <a:prstGeom prst="roundRect">
              <a:avLst>
                <a:gd name="adj" fmla="val 0"/>
              </a:avLst>
            </a:prstGeom>
            <a:solidFill>
              <a:srgbClr val="C00000"/>
            </a:solidFill>
          </p:spPr>
          <p:txBody>
            <a:bodyPr wrap="none">
              <a:spAutoFit/>
            </a:bodyPr>
            <a:lstStyle/>
            <a:p>
              <a:pPr algn="ctr"/>
              <a:r>
                <a:rPr lang="en-US" altLang="zh-CN" sz="1200" b="1" dirty="0">
                  <a:solidFill>
                    <a:schemeClr val="bg1"/>
                  </a:solidFill>
                  <a:latin typeface="Huawei Sans" panose="020C0503030203020204" pitchFamily="34" charset="0"/>
                  <a:ea typeface="方正兰亭黑简体" panose="02000000000000000000" pitchFamily="2" charset="-122"/>
                </a:rPr>
                <a:t>DISK IO</a:t>
              </a:r>
              <a:r>
                <a:rPr lang="zh-CN" altLang="en-US" sz="1200" b="1" dirty="0">
                  <a:solidFill>
                    <a:schemeClr val="bg1"/>
                  </a:solidFill>
                  <a:latin typeface="Huawei Sans" panose="020C0503030203020204" pitchFamily="34" charset="0"/>
                  <a:ea typeface="方正兰亭黑简体" panose="02000000000000000000" pitchFamily="2" charset="-122"/>
                </a:rPr>
                <a:t>使用</a:t>
              </a:r>
              <a:r>
                <a:rPr lang="en-US" altLang="zh-CN" sz="1200" b="1" dirty="0">
                  <a:solidFill>
                    <a:schemeClr val="bg1"/>
                  </a:solidFill>
                  <a:latin typeface="Huawei Sans" panose="020C0503030203020204" pitchFamily="34" charset="0"/>
                  <a:ea typeface="方正兰亭黑简体" panose="02000000000000000000" pitchFamily="2" charset="-122"/>
                </a:rPr>
                <a:t>&amp;</a:t>
              </a:r>
              <a:r>
                <a:rPr lang="zh-CN" altLang="en-US" sz="1200" b="1" dirty="0">
                  <a:solidFill>
                    <a:schemeClr val="bg1"/>
                  </a:solidFill>
                  <a:latin typeface="Huawei Sans" panose="020C0503030203020204" pitchFamily="34" charset="0"/>
                  <a:ea typeface="方正兰亭黑简体" panose="02000000000000000000" pitchFamily="2" charset="-122"/>
                </a:rPr>
                <a:t>质量评估</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60" name="Picture 2" descr="C:\Users\l00235401\AppData\Roaming\eSpace_Desktop\UserData\l00235401\imagefiles\7F11F616-B6E7-4B2E-97C1-B9720FE0594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01779" y="2405674"/>
              <a:ext cx="3733316" cy="1062776"/>
            </a:xfrm>
            <a:prstGeom prst="rect">
              <a:avLst/>
            </a:prstGeom>
            <a:noFill/>
            <a:ln w="12700">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1" name="圆角矩形 60"/>
            <p:cNvSpPr/>
            <p:nvPr/>
          </p:nvSpPr>
          <p:spPr>
            <a:xfrm>
              <a:off x="8459220" y="2409559"/>
              <a:ext cx="2018434"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各</a:t>
              </a:r>
              <a:r>
                <a:rPr lang="en-US" altLang="zh-CN" sz="1200" b="1" dirty="0">
                  <a:solidFill>
                    <a:schemeClr val="bg1"/>
                  </a:solidFill>
                  <a:latin typeface="Huawei Sans" panose="020C0503030203020204" pitchFamily="34" charset="0"/>
                  <a:ea typeface="方正兰亭黑简体" panose="02000000000000000000" pitchFamily="2" charset="-122"/>
                </a:rPr>
                <a:t>NIC</a:t>
              </a:r>
              <a:r>
                <a:rPr lang="zh-CN" altLang="en-US" sz="1200" b="1" dirty="0">
                  <a:solidFill>
                    <a:schemeClr val="bg1"/>
                  </a:solidFill>
                  <a:latin typeface="Huawei Sans" panose="020C0503030203020204" pitchFamily="34" charset="0"/>
                  <a:ea typeface="方正兰亭黑简体" panose="02000000000000000000" pitchFamily="2" charset="-122"/>
                </a:rPr>
                <a:t>吞吐率</a:t>
              </a:r>
              <a:r>
                <a:rPr lang="en-US" altLang="zh-CN" sz="1200" b="1" dirty="0">
                  <a:solidFill>
                    <a:schemeClr val="bg1"/>
                  </a:solidFill>
                  <a:latin typeface="Huawei Sans" panose="020C0503030203020204" pitchFamily="34" charset="0"/>
                  <a:ea typeface="方正兰亭黑简体" panose="02000000000000000000" pitchFamily="2" charset="-122"/>
                </a:rPr>
                <a:t>&amp;</a:t>
              </a:r>
              <a:r>
                <a:rPr lang="zh-CN" altLang="en-US" sz="1200" b="1" dirty="0">
                  <a:solidFill>
                    <a:schemeClr val="bg1"/>
                  </a:solidFill>
                  <a:latin typeface="Huawei Sans" panose="020C0503030203020204" pitchFamily="34" charset="0"/>
                  <a:ea typeface="方正兰亭黑简体" panose="02000000000000000000" pitchFamily="2" charset="-122"/>
                </a:rPr>
                <a:t>丢包率分析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sp>
          <p:nvSpPr>
            <p:cNvPr id="62" name="矩形 61"/>
            <p:cNvSpPr/>
            <p:nvPr/>
          </p:nvSpPr>
          <p:spPr>
            <a:xfrm>
              <a:off x="730778" y="2092344"/>
              <a:ext cx="2360409" cy="466959"/>
            </a:xfrm>
            <a:prstGeom prst="rect">
              <a:avLst/>
            </a:prstGeom>
          </p:spPr>
          <p:txBody>
            <a:bodyPr wrap="square">
              <a:spAutoFit/>
            </a:bodyPr>
            <a:lstStyle/>
            <a:p>
              <a:pPr algn="ctr" defTabSz="912080"/>
              <a:r>
                <a:rPr lang="en-US" altLang="zh-CN" sz="1200" b="1" dirty="0">
                  <a:latin typeface="Huawei Sans" panose="020C0503030203020204" pitchFamily="34" charset="0"/>
                  <a:ea typeface="方正兰亭黑简体" panose="02000000000000000000" pitchFamily="2" charset="-122"/>
                </a:rPr>
                <a:t>CPU</a:t>
              </a:r>
              <a:r>
                <a:rPr lang="zh-CN" altLang="en-US" sz="1200" b="1" dirty="0">
                  <a:latin typeface="Huawei Sans" panose="020C0503030203020204" pitchFamily="34" charset="0"/>
                  <a:ea typeface="方正兰亭黑简体" panose="02000000000000000000" pitchFamily="2" charset="-122"/>
                </a:rPr>
                <a:t>、内存、</a:t>
              </a:r>
              <a:r>
                <a:rPr lang="en-US" altLang="zh-CN" sz="1200" b="1" dirty="0">
                  <a:latin typeface="Huawei Sans" panose="020C0503030203020204" pitchFamily="34" charset="0"/>
                  <a:ea typeface="方正兰亭黑简体" panose="02000000000000000000" pitchFamily="2" charset="-122"/>
                </a:rPr>
                <a:t>DISK IO</a:t>
              </a:r>
              <a:r>
                <a:rPr lang="zh-CN" altLang="en-US" sz="1200" b="1" dirty="0">
                  <a:latin typeface="Huawei Sans" panose="020C0503030203020204" pitchFamily="34" charset="0"/>
                  <a:ea typeface="方正兰亭黑简体" panose="02000000000000000000" pitchFamily="2" charset="-122"/>
                </a:rPr>
                <a:t>、</a:t>
              </a:r>
              <a:r>
                <a:rPr lang="en-US" altLang="zh-CN" sz="1200" b="1" dirty="0">
                  <a:latin typeface="Huawei Sans" panose="020C0503030203020204" pitchFamily="34" charset="0"/>
                  <a:ea typeface="方正兰亭黑简体" panose="02000000000000000000" pitchFamily="2" charset="-122"/>
                </a:rPr>
                <a:t>NIC</a:t>
              </a:r>
              <a:r>
                <a:rPr lang="zh-CN" altLang="en-US" sz="1200" b="1" dirty="0">
                  <a:latin typeface="Huawei Sans" panose="020C0503030203020204" pitchFamily="34" charset="0"/>
                  <a:ea typeface="方正兰亭黑简体" panose="02000000000000000000" pitchFamily="2" charset="-122"/>
                </a:rPr>
                <a:t>系统级全景性能分析</a:t>
              </a:r>
              <a:endParaRPr lang="en-US" altLang="zh-CN" sz="1200" b="1" dirty="0">
                <a:latin typeface="Huawei Sans" panose="020C0503030203020204" pitchFamily="34" charset="0"/>
                <a:ea typeface="方正兰亭黑简体" panose="02000000000000000000" pitchFamily="2" charset="-122"/>
              </a:endParaRPr>
            </a:p>
          </p:txBody>
        </p:sp>
        <p:sp>
          <p:nvSpPr>
            <p:cNvPr id="63" name="矩形 62"/>
            <p:cNvSpPr/>
            <p:nvPr/>
          </p:nvSpPr>
          <p:spPr>
            <a:xfrm>
              <a:off x="781742" y="4013937"/>
              <a:ext cx="2258480" cy="280175"/>
            </a:xfrm>
            <a:prstGeom prst="rect">
              <a:avLst/>
            </a:prstGeom>
          </p:spPr>
          <p:txBody>
            <a:bodyPr wrap="square">
              <a:spAutoFit/>
            </a:bodyPr>
            <a:lstStyle/>
            <a:p>
              <a:pPr algn="ctr" defTabSz="912080"/>
              <a:r>
                <a:rPr lang="zh-CN" altLang="en-US" sz="1200" b="1" dirty="0">
                  <a:latin typeface="Huawei Sans" panose="020C0503030203020204" pitchFamily="34" charset="0"/>
                  <a:ea typeface="方正兰亭黑简体" panose="02000000000000000000" pitchFamily="2" charset="-122"/>
                </a:rPr>
                <a:t>应用各进程、线程级分析</a:t>
              </a:r>
              <a:endParaRPr lang="en-US" altLang="zh-CN" sz="1200" b="1" dirty="0">
                <a:latin typeface="Huawei Sans" panose="020C0503030203020204" pitchFamily="34" charset="0"/>
                <a:ea typeface="方正兰亭黑简体" panose="02000000000000000000" pitchFamily="2" charset="-122"/>
              </a:endParaRPr>
            </a:p>
          </p:txBody>
        </p:sp>
        <p:sp>
          <p:nvSpPr>
            <p:cNvPr id="64" name="矩形 63"/>
            <p:cNvSpPr/>
            <p:nvPr/>
          </p:nvSpPr>
          <p:spPr>
            <a:xfrm>
              <a:off x="730778" y="5333721"/>
              <a:ext cx="2360409" cy="466959"/>
            </a:xfrm>
            <a:prstGeom prst="rect">
              <a:avLst/>
            </a:prstGeom>
          </p:spPr>
          <p:txBody>
            <a:bodyPr wrap="square">
              <a:spAutoFit/>
            </a:bodyPr>
            <a:lstStyle/>
            <a:p>
              <a:pPr algn="ctr" defTabSz="912080"/>
              <a:r>
                <a:rPr lang="zh-CN" altLang="en-US" sz="1200" b="1" dirty="0">
                  <a:latin typeface="Huawei Sans" panose="020C0503030203020204" pitchFamily="34" charset="0"/>
                  <a:ea typeface="方正兰亭黑简体" panose="02000000000000000000" pitchFamily="2" charset="-122"/>
                </a:rPr>
                <a:t>函数调用、热点函数、相关热点代码块（源码</a:t>
              </a:r>
              <a:r>
                <a:rPr lang="en-US" altLang="zh-CN" sz="1200" b="1" dirty="0">
                  <a:latin typeface="Huawei Sans" panose="020C0503030203020204" pitchFamily="34" charset="0"/>
                  <a:ea typeface="方正兰亭黑简体" panose="02000000000000000000" pitchFamily="2" charset="-122"/>
                </a:rPr>
                <a:t>&amp;</a:t>
              </a:r>
              <a:r>
                <a:rPr lang="zh-CN" altLang="en-US" sz="1200" b="1" dirty="0">
                  <a:latin typeface="Huawei Sans" panose="020C0503030203020204" pitchFamily="34" charset="0"/>
                  <a:ea typeface="方正兰亭黑简体" panose="02000000000000000000" pitchFamily="2" charset="-122"/>
                </a:rPr>
                <a:t>汇编）分析</a:t>
              </a:r>
              <a:endParaRPr lang="en-US" altLang="zh-CN" sz="1200" b="1" dirty="0">
                <a:latin typeface="Huawei Sans" panose="020C0503030203020204" pitchFamily="34" charset="0"/>
                <a:ea typeface="方正兰亭黑简体" panose="02000000000000000000" pitchFamily="2" charset="-122"/>
              </a:endParaRPr>
            </a:p>
          </p:txBody>
        </p:sp>
        <p:pic>
          <p:nvPicPr>
            <p:cNvPr id="66" name="图片 65"/>
            <p:cNvPicPr>
              <a:picLocks noChangeAspect="1"/>
            </p:cNvPicPr>
            <p:nvPr/>
          </p:nvPicPr>
          <p:blipFill>
            <a:blip r:embed="rId9"/>
            <a:stretch>
              <a:fillRect/>
            </a:stretch>
          </p:blipFill>
          <p:spPr>
            <a:xfrm>
              <a:off x="3696959" y="4941812"/>
              <a:ext cx="2403981" cy="1283583"/>
            </a:xfrm>
            <a:prstGeom prst="rect">
              <a:avLst/>
            </a:prstGeom>
            <a:ln w="12700">
              <a:solidFill>
                <a:schemeClr val="bg1">
                  <a:lumMod val="50000"/>
                </a:schemeClr>
              </a:solidFill>
            </a:ln>
          </p:spPr>
        </p:pic>
        <p:pic>
          <p:nvPicPr>
            <p:cNvPr id="67" name="图片 66"/>
            <p:cNvPicPr>
              <a:picLocks noChangeAspect="1"/>
            </p:cNvPicPr>
            <p:nvPr/>
          </p:nvPicPr>
          <p:blipFill>
            <a:blip r:embed="rId10"/>
            <a:stretch>
              <a:fillRect/>
            </a:stretch>
          </p:blipFill>
          <p:spPr>
            <a:xfrm>
              <a:off x="6324591" y="4941812"/>
              <a:ext cx="2519296" cy="1283583"/>
            </a:xfrm>
            <a:prstGeom prst="rect">
              <a:avLst/>
            </a:prstGeom>
            <a:ln w="12700">
              <a:solidFill>
                <a:schemeClr val="bg1">
                  <a:lumMod val="50000"/>
                </a:schemeClr>
              </a:solidFill>
            </a:ln>
          </p:spPr>
        </p:pic>
        <p:sp>
          <p:nvSpPr>
            <p:cNvPr id="68" name="圆角矩形 67"/>
            <p:cNvSpPr/>
            <p:nvPr/>
          </p:nvSpPr>
          <p:spPr>
            <a:xfrm>
              <a:off x="4008932" y="4941812"/>
              <a:ext cx="1780036"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函数间调用关系火焰图</a:t>
              </a:r>
              <a:endParaRPr lang="en-US" sz="1200" b="1" dirty="0">
                <a:solidFill>
                  <a:schemeClr val="bg1"/>
                </a:solidFill>
                <a:latin typeface="Huawei Sans" panose="020C0503030203020204" pitchFamily="34" charset="0"/>
                <a:ea typeface="方正兰亭黑简体" panose="02000000000000000000" pitchFamily="2" charset="-122"/>
              </a:endParaRPr>
            </a:p>
          </p:txBody>
        </p:sp>
        <p:sp>
          <p:nvSpPr>
            <p:cNvPr id="69" name="圆角矩形 68"/>
            <p:cNvSpPr/>
            <p:nvPr/>
          </p:nvSpPr>
          <p:spPr>
            <a:xfrm>
              <a:off x="6852325" y="4941812"/>
              <a:ext cx="1463828" cy="280175"/>
            </a:xfrm>
            <a:prstGeom prst="roundRect">
              <a:avLst>
                <a:gd name="adj" fmla="val 0"/>
              </a:avLst>
            </a:prstGeom>
            <a:solidFill>
              <a:srgbClr val="C00000"/>
            </a:solidFill>
          </p:spPr>
          <p:txBody>
            <a:bodyPr wrap="none">
              <a:spAutoFit/>
            </a:bodyPr>
            <a:lstStyle/>
            <a:p>
              <a:pPr algn="ctr"/>
              <a:r>
                <a:rPr lang="en-US" altLang="zh-CN" sz="1200" b="1" dirty="0">
                  <a:solidFill>
                    <a:schemeClr val="bg1"/>
                  </a:solidFill>
                  <a:latin typeface="Huawei Sans" panose="020C0503030203020204" pitchFamily="34" charset="0"/>
                  <a:ea typeface="方正兰亭黑简体" panose="02000000000000000000" pitchFamily="2" charset="-122"/>
                </a:rPr>
                <a:t>TOP</a:t>
              </a:r>
              <a:r>
                <a:rPr lang="zh-CN" altLang="en-US" sz="1200" b="1" dirty="0">
                  <a:solidFill>
                    <a:schemeClr val="bg1"/>
                  </a:solidFill>
                  <a:latin typeface="Huawei Sans" panose="020C0503030203020204" pitchFamily="34" charset="0"/>
                  <a:ea typeface="方正兰亭黑简体" panose="02000000000000000000" pitchFamily="2" charset="-122"/>
                </a:rPr>
                <a:t>热点函数分析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pic>
          <p:nvPicPr>
            <p:cNvPr id="70" name="图片 69"/>
            <p:cNvPicPr>
              <a:picLocks noChangeAspect="1"/>
            </p:cNvPicPr>
            <p:nvPr/>
          </p:nvPicPr>
          <p:blipFill>
            <a:blip r:embed="rId11"/>
            <a:stretch>
              <a:fillRect/>
            </a:stretch>
          </p:blipFill>
          <p:spPr>
            <a:xfrm>
              <a:off x="9067538" y="4941813"/>
              <a:ext cx="2261091" cy="1283581"/>
            </a:xfrm>
            <a:prstGeom prst="rect">
              <a:avLst/>
            </a:prstGeom>
            <a:ln w="12700">
              <a:solidFill>
                <a:schemeClr val="bg1">
                  <a:lumMod val="50000"/>
                </a:schemeClr>
              </a:solidFill>
            </a:ln>
          </p:spPr>
        </p:pic>
        <p:sp>
          <p:nvSpPr>
            <p:cNvPr id="71" name="圆角矩形 70"/>
            <p:cNvSpPr/>
            <p:nvPr/>
          </p:nvSpPr>
          <p:spPr>
            <a:xfrm>
              <a:off x="9546463" y="4941812"/>
              <a:ext cx="1303241" cy="280175"/>
            </a:xfrm>
            <a:prstGeom prst="roundRect">
              <a:avLst>
                <a:gd name="adj" fmla="val 0"/>
              </a:avLst>
            </a:prstGeom>
            <a:solidFill>
              <a:srgbClr val="C00000"/>
            </a:solidFill>
          </p:spPr>
          <p:txBody>
            <a:bodyPr wrap="none">
              <a:spAutoFit/>
            </a:bodyPr>
            <a:lstStyle/>
            <a:p>
              <a:pPr algn="ctr"/>
              <a:r>
                <a:rPr lang="zh-CN" altLang="en-US" sz="1200" b="1" dirty="0">
                  <a:solidFill>
                    <a:schemeClr val="bg1"/>
                  </a:solidFill>
                  <a:latin typeface="Huawei Sans" panose="020C0503030203020204" pitchFamily="34" charset="0"/>
                  <a:ea typeface="方正兰亭黑简体" panose="02000000000000000000" pitchFamily="2" charset="-122"/>
                </a:rPr>
                <a:t>热点代码块分析</a:t>
              </a:r>
              <a:endParaRPr lang="en-US" sz="1200" b="1" dirty="0">
                <a:solidFill>
                  <a:schemeClr val="bg1"/>
                </a:solidFill>
                <a:latin typeface="Huawei Sans" panose="020C0503030203020204" pitchFamily="34" charset="0"/>
                <a:ea typeface="方正兰亭黑简体" panose="02000000000000000000" pitchFamily="2" charset="-122"/>
              </a:endParaRPr>
            </a:p>
          </p:txBody>
        </p:sp>
        <p:grpSp>
          <p:nvGrpSpPr>
            <p:cNvPr id="88" name="组合 87"/>
            <p:cNvGrpSpPr/>
            <p:nvPr/>
          </p:nvGrpSpPr>
          <p:grpSpPr>
            <a:xfrm>
              <a:off x="1674019" y="3457880"/>
              <a:ext cx="473926" cy="237208"/>
              <a:chOff x="1826419" y="3457880"/>
              <a:chExt cx="473926" cy="237208"/>
            </a:xfrm>
          </p:grpSpPr>
          <p:cxnSp>
            <p:nvCxnSpPr>
              <p:cNvPr id="89" name="直接连接符 88"/>
              <p:cNvCxnSpPr/>
              <p:nvPr/>
            </p:nvCxnSpPr>
            <p:spPr>
              <a:xfrm>
                <a:off x="1826419" y="3457880"/>
                <a:ext cx="236963" cy="237208"/>
              </a:xfrm>
              <a:prstGeom prst="line">
                <a:avLst/>
              </a:prstGeom>
              <a:ln w="12700" cap="rnd">
                <a:solidFill>
                  <a:srgbClr val="C7000B"/>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2063382" y="3457880"/>
                <a:ext cx="236963" cy="237208"/>
              </a:xfrm>
              <a:prstGeom prst="line">
                <a:avLst/>
              </a:prstGeom>
              <a:ln w="12700" cap="rnd">
                <a:solidFill>
                  <a:srgbClr val="C7000B"/>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1674019" y="4775646"/>
              <a:ext cx="473926" cy="237208"/>
              <a:chOff x="1826419" y="3457880"/>
              <a:chExt cx="473926" cy="237208"/>
            </a:xfrm>
          </p:grpSpPr>
          <p:cxnSp>
            <p:nvCxnSpPr>
              <p:cNvPr id="92" name="直接连接符 91"/>
              <p:cNvCxnSpPr/>
              <p:nvPr/>
            </p:nvCxnSpPr>
            <p:spPr>
              <a:xfrm>
                <a:off x="1826419" y="3457880"/>
                <a:ext cx="236963" cy="237208"/>
              </a:xfrm>
              <a:prstGeom prst="line">
                <a:avLst/>
              </a:prstGeom>
              <a:ln w="12700" cap="rnd">
                <a:solidFill>
                  <a:srgbClr val="C7000B"/>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2063382" y="3457880"/>
                <a:ext cx="236963" cy="237208"/>
              </a:xfrm>
              <a:prstGeom prst="line">
                <a:avLst/>
              </a:prstGeom>
              <a:ln w="12700" cap="rnd">
                <a:solidFill>
                  <a:srgbClr val="C7000B"/>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p:txBody>
          <a:bodyPr/>
          <a:lstStyle/>
          <a:p>
            <a:r>
              <a:rPr lang="en-US" altLang="zh-CN" dirty="0"/>
              <a:t>Tuning Kit</a:t>
            </a:r>
            <a:r>
              <a:rPr lang="zh-CN" altLang="en-US" dirty="0"/>
              <a:t>性能分析样例</a:t>
            </a:r>
          </a:p>
        </p:txBody>
      </p:sp>
    </p:spTree>
    <p:extLst>
      <p:ext uri="{BB962C8B-B14F-4D97-AF65-F5344CB8AC3E}">
        <p14:creationId xmlns:p14="http://schemas.microsoft.com/office/powerpoint/2010/main" val="1261703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tretch>
            <a:fillRect/>
          </a:stretch>
        </p:blipFill>
        <p:spPr>
          <a:xfrm>
            <a:off x="939594" y="2371891"/>
            <a:ext cx="4598821" cy="2276498"/>
          </a:xfrm>
          <a:prstGeom prst="rect">
            <a:avLst/>
          </a:prstGeom>
        </p:spPr>
      </p:pic>
      <p:sp>
        <p:nvSpPr>
          <p:cNvPr id="3" name="矩形 2"/>
          <p:cNvSpPr/>
          <p:nvPr/>
        </p:nvSpPr>
        <p:spPr>
          <a:xfrm>
            <a:off x="731838" y="1206272"/>
            <a:ext cx="10911840" cy="769441"/>
          </a:xfrm>
          <a:prstGeom prst="rect">
            <a:avLst/>
          </a:prstGeom>
        </p:spPr>
        <p:txBody>
          <a:bodyPr wrap="square">
            <a:spAutoFit/>
          </a:bodyPr>
          <a:lstStyle/>
          <a:p>
            <a:r>
              <a:rPr lang="zh-CN" altLang="en-US" sz="1600" dirty="0">
                <a:latin typeface="Huawei Sans" panose="020C0503030203020204" pitchFamily="34" charset="0"/>
                <a:ea typeface="方正兰亭黑简体" panose="02000000000000000000" pitchFamily="2" charset="-122"/>
              </a:rPr>
              <a:t>原理：</a:t>
            </a:r>
            <a:endParaRPr lang="en-US" altLang="zh-CN" sz="1600" dirty="0">
              <a:latin typeface="Huawei Sans" panose="020C0503030203020204" pitchFamily="34" charset="0"/>
              <a:ea typeface="方正兰亭黑简体" panose="02000000000000000000" pitchFamily="2" charset="-122"/>
            </a:endParaRPr>
          </a:p>
          <a:p>
            <a:r>
              <a:rPr lang="zh-CN" altLang="en-US" sz="1400" dirty="0">
                <a:latin typeface="Huawei Sans" panose="020C0503030203020204" pitchFamily="34" charset="0"/>
                <a:ea typeface="方正兰亭黑简体" panose="02000000000000000000" pitchFamily="2" charset="-122"/>
              </a:rPr>
              <a:t>不同</a:t>
            </a:r>
            <a:r>
              <a:rPr lang="en-US" altLang="zh-CN" sz="1400" dirty="0">
                <a:latin typeface="Huawei Sans" panose="020C0503030203020204" pitchFamily="34" charset="0"/>
                <a:ea typeface="方正兰亭黑简体" panose="02000000000000000000" pitchFamily="2" charset="-122"/>
              </a:rPr>
              <a:t>NUMA</a:t>
            </a:r>
            <a:r>
              <a:rPr lang="zh-CN" altLang="en-US" sz="1400" dirty="0">
                <a:latin typeface="Huawei Sans" panose="020C0503030203020204" pitchFamily="34" charset="0"/>
                <a:ea typeface="方正兰亭黑简体" panose="02000000000000000000" pitchFamily="2" charset="-122"/>
              </a:rPr>
              <a:t>内的</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访问同一个位 置的内存，性能不同。内存访问延时从高到低为：跨</a:t>
            </a:r>
            <a:r>
              <a:rPr lang="en-US" altLang="zh-CN" sz="1400" dirty="0">
                <a:latin typeface="Huawei Sans" panose="020C0503030203020204" pitchFamily="34" charset="0"/>
                <a:ea typeface="方正兰亭黑简体" panose="02000000000000000000" pitchFamily="2" charset="-122"/>
              </a:rPr>
              <a:t>CPU &gt; </a:t>
            </a:r>
            <a:r>
              <a:rPr lang="zh-CN" altLang="en-US" sz="1400" dirty="0">
                <a:latin typeface="Huawei Sans" panose="020C0503030203020204" pitchFamily="34" charset="0"/>
                <a:ea typeface="方正兰亭黑简体" panose="02000000000000000000" pitchFamily="2" charset="-122"/>
              </a:rPr>
              <a:t>跨</a:t>
            </a:r>
            <a:r>
              <a:rPr lang="en-US" altLang="zh-CN" sz="1400" dirty="0">
                <a:latin typeface="Huawei Sans" panose="020C0503030203020204" pitchFamily="34" charset="0"/>
                <a:ea typeface="方正兰亭黑简体" panose="02000000000000000000" pitchFamily="2" charset="-122"/>
              </a:rPr>
              <a:t>NUMA</a:t>
            </a:r>
            <a:r>
              <a:rPr lang="zh-CN" altLang="en-US" sz="1400" dirty="0">
                <a:latin typeface="Huawei Sans" panose="020C0503030203020204" pitchFamily="34" charset="0"/>
                <a:ea typeface="方正兰亭黑简体" panose="02000000000000000000" pitchFamily="2" charset="-122"/>
              </a:rPr>
              <a:t>不跨</a:t>
            </a:r>
            <a:r>
              <a:rPr lang="en-US" altLang="zh-CN" sz="1400" dirty="0">
                <a:latin typeface="Huawei Sans" panose="020C0503030203020204" pitchFamily="34" charset="0"/>
                <a:ea typeface="方正兰亭黑简体" panose="02000000000000000000" pitchFamily="2" charset="-122"/>
              </a:rPr>
              <a:t>CPU &gt; NUMA</a:t>
            </a:r>
            <a:r>
              <a:rPr lang="zh-CN" altLang="en-US" sz="1400" dirty="0">
                <a:latin typeface="Huawei Sans" panose="020C0503030203020204" pitchFamily="34" charset="0"/>
                <a:ea typeface="方正兰亭黑简体" panose="02000000000000000000" pitchFamily="2" charset="-122"/>
              </a:rPr>
              <a:t>内 因此在应用程序运行时要尽可能的避免跨</a:t>
            </a:r>
            <a:r>
              <a:rPr lang="en-US" altLang="zh-CN" sz="1400" dirty="0">
                <a:latin typeface="Huawei Sans" panose="020C0503030203020204" pitchFamily="34" charset="0"/>
                <a:ea typeface="方正兰亭黑简体" panose="02000000000000000000" pitchFamily="2" charset="-122"/>
              </a:rPr>
              <a:t>NUMA</a:t>
            </a:r>
            <a:r>
              <a:rPr lang="zh-CN" altLang="en-US" sz="1400" dirty="0">
                <a:latin typeface="Huawei Sans" panose="020C0503030203020204" pitchFamily="34" charset="0"/>
                <a:ea typeface="方正兰亭黑简体" panose="02000000000000000000" pitchFamily="2" charset="-122"/>
              </a:rPr>
              <a:t>访问内存，我们可以通过设置线程的 </a:t>
            </a: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亲和性来实现。 </a:t>
            </a:r>
          </a:p>
        </p:txBody>
      </p:sp>
      <p:sp>
        <p:nvSpPr>
          <p:cNvPr id="4" name="矩形 3"/>
          <p:cNvSpPr/>
          <p:nvPr/>
        </p:nvSpPr>
        <p:spPr>
          <a:xfrm>
            <a:off x="5802819" y="2690336"/>
            <a:ext cx="5588000" cy="738664"/>
          </a:xfrm>
          <a:prstGeom prst="rect">
            <a:avLst/>
          </a:prstGeom>
        </p:spPr>
        <p:txBody>
          <a:bodyPr wrap="square">
            <a:spAutoFit/>
          </a:bodyPr>
          <a:lstStyle/>
          <a:p>
            <a:r>
              <a:rPr lang="en-US" altLang="zh-CN" sz="1400" dirty="0" err="1">
                <a:latin typeface="Huawei Sans" panose="020C0503030203020204" pitchFamily="34" charset="0"/>
                <a:ea typeface="方正兰亭黑简体" panose="02000000000000000000" pitchFamily="2" charset="-122"/>
              </a:rPr>
              <a:t>numactl</a:t>
            </a:r>
            <a:r>
              <a:rPr lang="zh-CN" altLang="en-US" sz="1400" dirty="0">
                <a:latin typeface="Huawei Sans" panose="020C0503030203020204" pitchFamily="34" charset="0"/>
                <a:ea typeface="方正兰亭黑简体" panose="02000000000000000000" pitchFamily="2" charset="-122"/>
              </a:rPr>
              <a:t>工具可用于查看当前服务器的</a:t>
            </a:r>
            <a:r>
              <a:rPr lang="en-US" altLang="zh-CN" sz="1400" dirty="0">
                <a:latin typeface="Huawei Sans" panose="020C0503030203020204" pitchFamily="34" charset="0"/>
                <a:ea typeface="方正兰亭黑简体" panose="02000000000000000000" pitchFamily="2" charset="-122"/>
              </a:rPr>
              <a:t>NUMA</a:t>
            </a:r>
            <a:r>
              <a:rPr lang="zh-CN" altLang="en-US" sz="1400" dirty="0">
                <a:latin typeface="Huawei Sans" panose="020C0503030203020204" pitchFamily="34" charset="0"/>
                <a:ea typeface="方正兰亭黑简体" panose="02000000000000000000" pitchFamily="2" charset="-122"/>
              </a:rPr>
              <a:t>节点配置、状态，可通过该工具将进程 绑定到指定</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，由指定</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来运行对应进程。</a:t>
            </a:r>
          </a:p>
        </p:txBody>
      </p:sp>
      <p:pic>
        <p:nvPicPr>
          <p:cNvPr id="6" name="图片 5"/>
          <p:cNvPicPr>
            <a:picLocks noChangeAspect="1"/>
          </p:cNvPicPr>
          <p:nvPr/>
        </p:nvPicPr>
        <p:blipFill>
          <a:blip r:embed="rId3"/>
          <a:stretch>
            <a:fillRect/>
          </a:stretch>
        </p:blipFill>
        <p:spPr>
          <a:xfrm>
            <a:off x="6048982" y="3779568"/>
            <a:ext cx="5341837" cy="1694879"/>
          </a:xfrm>
          <a:prstGeom prst="rect">
            <a:avLst/>
          </a:prstGeom>
        </p:spPr>
      </p:pic>
      <p:pic>
        <p:nvPicPr>
          <p:cNvPr id="7" name="图片 6"/>
          <p:cNvPicPr>
            <a:picLocks noChangeAspect="1"/>
          </p:cNvPicPr>
          <p:nvPr/>
        </p:nvPicPr>
        <p:blipFill>
          <a:blip r:embed="rId4"/>
          <a:stretch>
            <a:fillRect/>
          </a:stretch>
        </p:blipFill>
        <p:spPr>
          <a:xfrm>
            <a:off x="885790" y="4765945"/>
            <a:ext cx="4706431" cy="1381760"/>
          </a:xfrm>
          <a:prstGeom prst="rect">
            <a:avLst/>
          </a:prstGeom>
        </p:spPr>
      </p:pic>
      <p:sp>
        <p:nvSpPr>
          <p:cNvPr id="8" name="矩形 7"/>
          <p:cNvSpPr/>
          <p:nvPr/>
        </p:nvSpPr>
        <p:spPr>
          <a:xfrm>
            <a:off x="5733475" y="2251972"/>
            <a:ext cx="5726688" cy="389554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9" name="矩形 8"/>
          <p:cNvSpPr/>
          <p:nvPr/>
        </p:nvSpPr>
        <p:spPr>
          <a:xfrm>
            <a:off x="731838" y="1052513"/>
            <a:ext cx="10728325" cy="107696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10" name="矩形 9"/>
          <p:cNvSpPr/>
          <p:nvPr/>
        </p:nvSpPr>
        <p:spPr>
          <a:xfrm>
            <a:off x="764637" y="2252159"/>
            <a:ext cx="4958080" cy="3895546"/>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5" name="标题 4"/>
          <p:cNvSpPr>
            <a:spLocks noGrp="1"/>
          </p:cNvSpPr>
          <p:nvPr>
            <p:ph type="title"/>
          </p:nvPr>
        </p:nvSpPr>
        <p:spPr/>
        <p:txBody>
          <a:bodyPr/>
          <a:lstStyle/>
          <a:p>
            <a:r>
              <a:rPr lang="en-US" altLang="zh-CN" dirty="0"/>
              <a:t>NUMA</a:t>
            </a:r>
            <a:r>
              <a:rPr lang="zh-CN" altLang="en-US" dirty="0"/>
              <a:t>架构</a:t>
            </a:r>
            <a:r>
              <a:rPr lang="en-US" altLang="zh-CN" dirty="0"/>
              <a:t>&amp;</a:t>
            </a:r>
            <a:r>
              <a:rPr lang="en-US" altLang="zh-CN" dirty="0" err="1"/>
              <a:t>Numactl</a:t>
            </a:r>
            <a:r>
              <a:rPr lang="zh-CN" altLang="en-US" dirty="0"/>
              <a:t>工具介绍</a:t>
            </a:r>
          </a:p>
        </p:txBody>
      </p:sp>
    </p:spTree>
    <p:extLst>
      <p:ext uri="{BB962C8B-B14F-4D97-AF65-F5344CB8AC3E}">
        <p14:creationId xmlns:p14="http://schemas.microsoft.com/office/powerpoint/2010/main" val="52270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p:txBody>
          <a:bodyPr/>
          <a:lstStyle/>
          <a:p>
            <a:r>
              <a:rPr lang="zh-CN" altLang="en-US"/>
              <a:t>芯片是信息社会的基石 </a:t>
            </a:r>
            <a:endParaRPr lang="zh-CN" altLang="en-US" dirty="0"/>
          </a:p>
        </p:txBody>
      </p:sp>
      <p:sp>
        <p:nvSpPr>
          <p:cNvPr id="48" name="Text Box 8"/>
          <p:cNvSpPr txBox="1">
            <a:spLocks noChangeArrowheads="1"/>
          </p:cNvSpPr>
          <p:nvPr/>
        </p:nvSpPr>
        <p:spPr bwMode="auto">
          <a:xfrm>
            <a:off x="8013563" y="3394000"/>
            <a:ext cx="1142676"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67" dirty="0">
                <a:latin typeface="Huawei Sans" panose="020C0503030203020204" pitchFamily="34" charset="0"/>
                <a:ea typeface="方正兰亭黑简体" panose="02000000000000000000" pitchFamily="2" charset="-122"/>
              </a:rPr>
              <a:t>内存</a:t>
            </a:r>
          </a:p>
        </p:txBody>
      </p:sp>
      <p:pic>
        <p:nvPicPr>
          <p:cNvPr id="1028" name="Picture 4" descr="C:\Users\c00227478\AppData\Roaming\eSpace_Desktop\UserData\c00227478\imagefiles\A6B5073F-320B-4520-A72F-05DCC9040B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307" y="4125044"/>
            <a:ext cx="2256557" cy="1578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64864" y="3996066"/>
            <a:ext cx="1790679" cy="155092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590" y="2061392"/>
            <a:ext cx="3969088" cy="283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026590" y="1475553"/>
            <a:ext cx="4066498" cy="379656"/>
          </a:xfrm>
          <a:prstGeom prst="rect">
            <a:avLst/>
          </a:prstGeom>
        </p:spPr>
        <p:txBody>
          <a:bodyPr wrap="none">
            <a:spAutoFit/>
          </a:bodyPr>
          <a:lstStyle/>
          <a:p>
            <a:r>
              <a:rPr lang="zh-CN" altLang="en-US" sz="1867" dirty="0">
                <a:latin typeface="Huawei Sans" panose="020C0503030203020204" pitchFamily="34" charset="0"/>
                <a:ea typeface="方正兰亭黑简体" panose="02000000000000000000" pitchFamily="2" charset="-122"/>
              </a:rPr>
              <a:t>世界第一台通用电子计算机</a:t>
            </a:r>
            <a:r>
              <a:rPr lang="en-US" altLang="zh-CN" sz="1867" dirty="0">
                <a:latin typeface="Huawei Sans" panose="020C0503030203020204" pitchFamily="34" charset="0"/>
                <a:ea typeface="方正兰亭黑简体" panose="02000000000000000000" pitchFamily="2" charset="-122"/>
              </a:rPr>
              <a:t>—ENIAC</a:t>
            </a:r>
          </a:p>
        </p:txBody>
      </p:sp>
      <p:sp>
        <p:nvSpPr>
          <p:cNvPr id="3" name="矩形 2"/>
          <p:cNvSpPr/>
          <p:nvPr/>
        </p:nvSpPr>
        <p:spPr>
          <a:xfrm>
            <a:off x="731838" y="5184775"/>
            <a:ext cx="5294113" cy="724429"/>
          </a:xfrm>
          <a:prstGeom prst="rect">
            <a:avLst/>
          </a:prstGeom>
        </p:spPr>
        <p:txBody>
          <a:bodyPr wrap="square">
            <a:spAutoFit/>
          </a:bodyPr>
          <a:lstStyle/>
          <a:p>
            <a:pPr>
              <a:lnSpc>
                <a:spcPct val="110000"/>
              </a:lnSpc>
            </a:pPr>
            <a:r>
              <a:rPr lang="en-US" altLang="zh-CN" sz="1867" dirty="0">
                <a:latin typeface="Huawei Sans" panose="020C0503030203020204" pitchFamily="34" charset="0"/>
                <a:ea typeface="方正兰亭黑简体" panose="02000000000000000000" pitchFamily="2" charset="-122"/>
              </a:rPr>
              <a:t>1946</a:t>
            </a:r>
            <a:r>
              <a:rPr lang="zh-CN" altLang="en-US" sz="1867" dirty="0">
                <a:latin typeface="Huawei Sans" panose="020C0503030203020204" pitchFamily="34" charset="0"/>
                <a:ea typeface="方正兰亭黑简体" panose="02000000000000000000" pitchFamily="2" charset="-122"/>
              </a:rPr>
              <a:t>年诞生，由</a:t>
            </a:r>
            <a:r>
              <a:rPr lang="en-US" altLang="zh-CN" sz="1867" dirty="0">
                <a:latin typeface="Huawei Sans" panose="020C0503030203020204" pitchFamily="34" charset="0"/>
                <a:ea typeface="方正兰亭黑简体" panose="02000000000000000000" pitchFamily="2" charset="-122"/>
              </a:rPr>
              <a:t>18,800</a:t>
            </a:r>
            <a:r>
              <a:rPr lang="zh-CN" altLang="en-US" sz="1867" dirty="0">
                <a:latin typeface="Huawei Sans" panose="020C0503030203020204" pitchFamily="34" charset="0"/>
                <a:ea typeface="方正兰亭黑简体" panose="02000000000000000000" pitchFamily="2" charset="-122"/>
              </a:rPr>
              <a:t>多个电子管组成，重量</a:t>
            </a:r>
            <a:r>
              <a:rPr lang="en-US" altLang="zh-CN" sz="1867" dirty="0">
                <a:latin typeface="Huawei Sans" panose="020C0503030203020204" pitchFamily="34" charset="0"/>
                <a:ea typeface="方正兰亭黑简体" panose="02000000000000000000" pitchFamily="2" charset="-122"/>
              </a:rPr>
              <a:t>30</a:t>
            </a:r>
            <a:r>
              <a:rPr lang="zh-CN" altLang="en-US" sz="1867" dirty="0">
                <a:latin typeface="Huawei Sans" panose="020C0503030203020204" pitchFamily="34" charset="0"/>
                <a:ea typeface="方正兰亭黑简体" panose="02000000000000000000" pitchFamily="2" charset="-122"/>
              </a:rPr>
              <a:t>多吨，占地面积</a:t>
            </a:r>
            <a:r>
              <a:rPr lang="en-US" altLang="zh-CN" sz="1867" dirty="0">
                <a:latin typeface="Huawei Sans" panose="020C0503030203020204" pitchFamily="34" charset="0"/>
                <a:ea typeface="方正兰亭黑简体" panose="02000000000000000000" pitchFamily="2" charset="-122"/>
              </a:rPr>
              <a:t>170</a:t>
            </a:r>
            <a:r>
              <a:rPr lang="zh-CN" altLang="en-US" sz="1867" dirty="0">
                <a:latin typeface="Huawei Sans" panose="020C0503030203020204" pitchFamily="34" charset="0"/>
                <a:ea typeface="方正兰亭黑简体" panose="02000000000000000000" pitchFamily="2" charset="-122"/>
              </a:rPr>
              <a:t>多平方米 。</a:t>
            </a:r>
          </a:p>
        </p:txBody>
      </p:sp>
      <p:sp>
        <p:nvSpPr>
          <p:cNvPr id="4" name="右箭头 3"/>
          <p:cNvSpPr/>
          <p:nvPr/>
        </p:nvSpPr>
        <p:spPr bwMode="auto">
          <a:xfrm>
            <a:off x="5388657" y="3525195"/>
            <a:ext cx="1997752" cy="437236"/>
          </a:xfrm>
          <a:prstGeom prst="rightArrow">
            <a:avLst/>
          </a:prstGeom>
          <a:solidFill>
            <a:srgbClr val="00B0F0"/>
          </a:solidFill>
          <a:ln w="22225" cap="flat" cmpd="sng" algn="ctr">
            <a:solidFill>
              <a:srgbClr val="15B0E8"/>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fontAlgn="base">
              <a:buClr>
                <a:srgbClr val="CC9900"/>
              </a:buClr>
              <a:buFont typeface="Wingdings" pitchFamily="2" charset="2"/>
              <a:buChar char="n"/>
            </a:pPr>
            <a:endParaRPr lang="zh-CN" altLang="en-US" sz="2400">
              <a:latin typeface="Huawei Sans" panose="020C0503030203020204" pitchFamily="34" charset="0"/>
              <a:ea typeface="方正兰亭黑简体" panose="02000000000000000000" pitchFamily="2" charset="-122"/>
            </a:endParaRPr>
          </a:p>
        </p:txBody>
      </p:sp>
      <p:sp>
        <p:nvSpPr>
          <p:cNvPr id="28" name="矩形 27"/>
          <p:cNvSpPr/>
          <p:nvPr/>
        </p:nvSpPr>
        <p:spPr>
          <a:xfrm>
            <a:off x="5279716" y="3100913"/>
            <a:ext cx="2095445" cy="379656"/>
          </a:xfrm>
          <a:prstGeom prst="rect">
            <a:avLst/>
          </a:prstGeom>
        </p:spPr>
        <p:txBody>
          <a:bodyPr wrap="none">
            <a:spAutoFit/>
          </a:bodyPr>
          <a:lstStyle/>
          <a:p>
            <a:r>
              <a:rPr lang="zh-CN" altLang="en-US" sz="1867" dirty="0">
                <a:latin typeface="Huawei Sans" panose="020C0503030203020204" pitchFamily="34" charset="0"/>
                <a:ea typeface="方正兰亭黑简体" panose="02000000000000000000" pitchFamily="2" charset="-122"/>
              </a:rPr>
              <a:t>得益于芯片的发展</a:t>
            </a:r>
            <a:endParaRPr lang="en-US" altLang="zh-CN" sz="1867" dirty="0">
              <a:latin typeface="Huawei Sans" panose="020C0503030203020204" pitchFamily="34" charset="0"/>
              <a:ea typeface="方正兰亭黑简体" panose="02000000000000000000" pitchFamily="2" charset="-122"/>
            </a:endParaRPr>
          </a:p>
        </p:txBody>
      </p:sp>
      <p:sp>
        <p:nvSpPr>
          <p:cNvPr id="29" name="矩形 28"/>
          <p:cNvSpPr/>
          <p:nvPr/>
        </p:nvSpPr>
        <p:spPr>
          <a:xfrm>
            <a:off x="5279715" y="3985448"/>
            <a:ext cx="1856598" cy="379656"/>
          </a:xfrm>
          <a:prstGeom prst="rect">
            <a:avLst/>
          </a:prstGeom>
        </p:spPr>
        <p:txBody>
          <a:bodyPr wrap="none">
            <a:spAutoFit/>
          </a:bodyPr>
          <a:lstStyle/>
          <a:p>
            <a:r>
              <a:rPr lang="zh-CN" altLang="en-US" sz="1867" dirty="0">
                <a:latin typeface="Huawei Sans" panose="020C0503030203020204" pitchFamily="34" charset="0"/>
                <a:ea typeface="方正兰亭黑简体" panose="02000000000000000000" pitchFamily="2" charset="-122"/>
              </a:rPr>
              <a:t>小型化，高性能</a:t>
            </a:r>
            <a:endParaRPr lang="en-US" altLang="zh-CN" sz="1867" dirty="0">
              <a:latin typeface="Huawei Sans" panose="020C0503030203020204" pitchFamily="34" charset="0"/>
              <a:ea typeface="方正兰亭黑简体" panose="02000000000000000000" pitchFamily="2" charset="-122"/>
            </a:endParaRPr>
          </a:p>
        </p:txBody>
      </p:sp>
      <p:sp>
        <p:nvSpPr>
          <p:cNvPr id="32" name="Text Box 8"/>
          <p:cNvSpPr txBox="1">
            <a:spLocks noChangeArrowheads="1"/>
          </p:cNvSpPr>
          <p:nvPr/>
        </p:nvSpPr>
        <p:spPr bwMode="auto">
          <a:xfrm>
            <a:off x="10303744" y="3536783"/>
            <a:ext cx="73661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67" dirty="0">
                <a:latin typeface="Huawei Sans" panose="020C0503030203020204" pitchFamily="34" charset="0"/>
                <a:ea typeface="方正兰亭黑简体" panose="02000000000000000000" pitchFamily="2" charset="-122"/>
              </a:rPr>
              <a:t>手机</a:t>
            </a:r>
          </a:p>
        </p:txBody>
      </p:sp>
      <p:sp>
        <p:nvSpPr>
          <p:cNvPr id="33" name="Text Box 8"/>
          <p:cNvSpPr txBox="1">
            <a:spLocks noChangeArrowheads="1"/>
          </p:cNvSpPr>
          <p:nvPr/>
        </p:nvSpPr>
        <p:spPr bwMode="auto">
          <a:xfrm>
            <a:off x="10078509" y="5522005"/>
            <a:ext cx="1343063"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67" dirty="0">
                <a:latin typeface="Huawei Sans" panose="020C0503030203020204" pitchFamily="34" charset="0"/>
                <a:ea typeface="方正兰亭黑简体" panose="02000000000000000000" pitchFamily="2" charset="-122"/>
              </a:rPr>
              <a:t>数码相机  </a:t>
            </a:r>
          </a:p>
        </p:txBody>
      </p:sp>
      <p:sp>
        <p:nvSpPr>
          <p:cNvPr id="34" name="Text Box 8"/>
          <p:cNvSpPr txBox="1">
            <a:spLocks noChangeArrowheads="1"/>
          </p:cNvSpPr>
          <p:nvPr/>
        </p:nvSpPr>
        <p:spPr bwMode="auto">
          <a:xfrm>
            <a:off x="7803506" y="5529548"/>
            <a:ext cx="958004"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67" dirty="0">
                <a:latin typeface="Huawei Sans" panose="020C0503030203020204" pitchFamily="34" charset="0"/>
                <a:ea typeface="方正兰亭黑简体" panose="02000000000000000000" pitchFamily="2" charset="-122"/>
              </a:rPr>
              <a:t>计算机</a:t>
            </a:r>
          </a:p>
        </p:txBody>
      </p:sp>
      <p:pic>
        <p:nvPicPr>
          <p:cNvPr id="7" name="图片 6"/>
          <p:cNvPicPr>
            <a:picLocks noChangeAspect="1"/>
          </p:cNvPicPr>
          <p:nvPr/>
        </p:nvPicPr>
        <p:blipFill>
          <a:blip r:embed="rId6"/>
          <a:stretch>
            <a:fillRect/>
          </a:stretch>
        </p:blipFill>
        <p:spPr>
          <a:xfrm>
            <a:off x="7274761" y="2216406"/>
            <a:ext cx="2541561" cy="1048616"/>
          </a:xfrm>
          <a:prstGeom prst="rect">
            <a:avLst/>
          </a:prstGeom>
        </p:spPr>
      </p:pic>
      <p:pic>
        <p:nvPicPr>
          <p:cNvPr id="6" name="图片 5"/>
          <p:cNvPicPr>
            <a:picLocks noChangeAspect="1"/>
          </p:cNvPicPr>
          <p:nvPr/>
        </p:nvPicPr>
        <p:blipFill>
          <a:blip r:embed="rId7"/>
          <a:stretch>
            <a:fillRect/>
          </a:stretch>
        </p:blipFill>
        <p:spPr>
          <a:xfrm>
            <a:off x="9816806" y="1526205"/>
            <a:ext cx="1273853" cy="1716504"/>
          </a:xfrm>
          <a:prstGeom prst="rect">
            <a:avLst/>
          </a:prstGeom>
        </p:spPr>
      </p:pic>
    </p:spTree>
    <p:extLst>
      <p:ext uri="{BB962C8B-B14F-4D97-AF65-F5344CB8AC3E}">
        <p14:creationId xmlns:p14="http://schemas.microsoft.com/office/powerpoint/2010/main" val="112313857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16881" y="2925330"/>
            <a:ext cx="4243282" cy="3061041"/>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3" name="矩形 2"/>
          <p:cNvSpPr/>
          <p:nvPr/>
        </p:nvSpPr>
        <p:spPr>
          <a:xfrm>
            <a:off x="731837" y="1056037"/>
            <a:ext cx="10728325" cy="1661993"/>
          </a:xfrm>
          <a:prstGeom prst="rect">
            <a:avLst/>
          </a:prstGeom>
          <a:ln>
            <a:solidFill>
              <a:schemeClr val="bg1">
                <a:lumMod val="75000"/>
              </a:schemeClr>
            </a:solidFill>
          </a:ln>
        </p:spPr>
        <p:txBody>
          <a:bodyPr wrap="square">
            <a:spAutoFit/>
          </a:bodyPr>
          <a:lstStyle/>
          <a:p>
            <a:r>
              <a:rPr lang="zh-CN" altLang="en-US" dirty="0">
                <a:solidFill>
                  <a:srgbClr val="3F3F3F"/>
                </a:solidFill>
                <a:latin typeface="Huawei Sans" panose="020C0503030203020204" pitchFamily="34" charset="0"/>
                <a:ea typeface="方正兰亭黑简体" panose="02000000000000000000" pitchFamily="2" charset="-122"/>
              </a:rPr>
              <a:t>原理：</a:t>
            </a:r>
            <a:br>
              <a:rPr lang="zh-CN" altLang="en-US" dirty="0">
                <a:latin typeface="Huawei Sans" panose="020C0503030203020204" pitchFamily="34" charset="0"/>
                <a:ea typeface="方正兰亭黑简体" panose="02000000000000000000" pitchFamily="2" charset="-122"/>
              </a:rPr>
            </a:br>
            <a:r>
              <a:rPr lang="zh-CN" altLang="en-US" sz="1400" dirty="0">
                <a:solidFill>
                  <a:srgbClr val="3F3F3F"/>
                </a:solidFill>
                <a:latin typeface="Huawei Sans" panose="020C0503030203020204" pitchFamily="34" charset="0"/>
                <a:ea typeface="方正兰亭黑简体" panose="02000000000000000000" pitchFamily="2" charset="-122"/>
              </a:rPr>
              <a:t>当网卡收到大量请求时，会产生大量的中断，通知内核有新的数据包，然后内核调用中断处理程序响应，把数据包从网卡拷贝到内存。当网卡只存在一个队列时，同一时间数据包的拷贝只能由某一个</a:t>
            </a:r>
            <a:r>
              <a:rPr lang="en-US" altLang="zh-CN" sz="1400" dirty="0">
                <a:solidFill>
                  <a:srgbClr val="3F3F3F"/>
                </a:solidFill>
                <a:latin typeface="Huawei Sans" panose="020C0503030203020204" pitchFamily="34" charset="0"/>
                <a:ea typeface="方正兰亭黑简体" panose="02000000000000000000" pitchFamily="2" charset="-122"/>
              </a:rPr>
              <a:t>core</a:t>
            </a:r>
            <a:r>
              <a:rPr lang="zh-CN" altLang="en-US" sz="1400" dirty="0">
                <a:solidFill>
                  <a:srgbClr val="3F3F3F"/>
                </a:solidFill>
                <a:latin typeface="Huawei Sans" panose="020C0503030203020204" pitchFamily="34" charset="0"/>
                <a:ea typeface="方正兰亭黑简体" panose="02000000000000000000" pitchFamily="2" charset="-122"/>
              </a:rPr>
              <a:t>处理，无法发挥多核优势，因此引入了网卡多队列机制，这样同一时间不同</a:t>
            </a:r>
            <a:r>
              <a:rPr lang="en-US" altLang="zh-CN" sz="1400" dirty="0">
                <a:solidFill>
                  <a:srgbClr val="3F3F3F"/>
                </a:solidFill>
                <a:latin typeface="Huawei Sans" panose="020C0503030203020204" pitchFamily="34" charset="0"/>
                <a:ea typeface="方正兰亭黑简体" panose="02000000000000000000" pitchFamily="2" charset="-122"/>
              </a:rPr>
              <a:t>core</a:t>
            </a:r>
            <a:r>
              <a:rPr lang="zh-CN" altLang="en-US" sz="1400" dirty="0">
                <a:solidFill>
                  <a:srgbClr val="3F3F3F"/>
                </a:solidFill>
                <a:latin typeface="Huawei Sans" panose="020C0503030203020204" pitchFamily="34" charset="0"/>
                <a:ea typeface="方正兰亭黑简体" panose="02000000000000000000" pitchFamily="2" charset="-122"/>
              </a:rPr>
              <a:t>可以分别从不同网卡队列中取数据包。</a:t>
            </a:r>
            <a:br>
              <a:rPr lang="zh-CN" altLang="en-US" sz="1400" dirty="0">
                <a:latin typeface="Huawei Sans" panose="020C0503030203020204" pitchFamily="34" charset="0"/>
                <a:ea typeface="方正兰亭黑简体" panose="02000000000000000000" pitchFamily="2" charset="-122"/>
              </a:rPr>
            </a:br>
            <a:r>
              <a:rPr lang="zh-CN" altLang="en-US" sz="1400" dirty="0">
                <a:solidFill>
                  <a:srgbClr val="3F3F3F"/>
                </a:solidFill>
                <a:latin typeface="Huawei Sans" panose="020C0503030203020204" pitchFamily="34" charset="0"/>
                <a:ea typeface="方正兰亭黑简体" panose="02000000000000000000" pitchFamily="2" charset="-122"/>
              </a:rPr>
              <a:t>在网卡开启多队列时，操作系统通过</a:t>
            </a:r>
            <a:r>
              <a:rPr lang="en-US" altLang="zh-CN" sz="1400" dirty="0">
                <a:solidFill>
                  <a:srgbClr val="3F3F3F"/>
                </a:solidFill>
                <a:latin typeface="Huawei Sans" panose="020C0503030203020204" pitchFamily="34" charset="0"/>
                <a:ea typeface="方正兰亭黑简体" panose="02000000000000000000" pitchFamily="2" charset="-122"/>
              </a:rPr>
              <a:t>Irqbalance</a:t>
            </a:r>
            <a:r>
              <a:rPr lang="zh-CN" altLang="en-US" sz="1400" dirty="0">
                <a:solidFill>
                  <a:srgbClr val="3F3F3F"/>
                </a:solidFill>
                <a:latin typeface="Huawei Sans" panose="020C0503030203020204" pitchFamily="34" charset="0"/>
                <a:ea typeface="方正兰亭黑简体" panose="02000000000000000000" pitchFamily="2" charset="-122"/>
              </a:rPr>
              <a:t>服务来确定网卡队列中的网络数据包交由哪个</a:t>
            </a:r>
            <a:r>
              <a:rPr lang="en-US" altLang="zh-CN" sz="1400" dirty="0">
                <a:solidFill>
                  <a:srgbClr val="3F3F3F"/>
                </a:solidFill>
                <a:latin typeface="Huawei Sans" panose="020C0503030203020204" pitchFamily="34" charset="0"/>
                <a:ea typeface="方正兰亭黑简体" panose="02000000000000000000" pitchFamily="2" charset="-122"/>
              </a:rPr>
              <a:t>CPU core</a:t>
            </a:r>
            <a:r>
              <a:rPr lang="zh-CN" altLang="en-US" sz="1400" dirty="0">
                <a:solidFill>
                  <a:srgbClr val="3F3F3F"/>
                </a:solidFill>
                <a:latin typeface="Huawei Sans" panose="020C0503030203020204" pitchFamily="34" charset="0"/>
                <a:ea typeface="方正兰亭黑简体" panose="02000000000000000000" pitchFamily="2" charset="-122"/>
              </a:rPr>
              <a:t>处理，但是当处理中断的</a:t>
            </a:r>
            <a:r>
              <a:rPr lang="en-US" altLang="zh-CN" sz="1400" dirty="0">
                <a:solidFill>
                  <a:srgbClr val="3F3F3F"/>
                </a:solidFill>
                <a:latin typeface="Huawei Sans" panose="020C0503030203020204" pitchFamily="34" charset="0"/>
                <a:ea typeface="方正兰亭黑简体" panose="02000000000000000000" pitchFamily="2" charset="-122"/>
              </a:rPr>
              <a:t>CPU core</a:t>
            </a:r>
            <a:r>
              <a:rPr lang="zh-CN" altLang="en-US" sz="1400" dirty="0">
                <a:solidFill>
                  <a:srgbClr val="3F3F3F"/>
                </a:solidFill>
                <a:latin typeface="Huawei Sans" panose="020C0503030203020204" pitchFamily="34" charset="0"/>
                <a:ea typeface="方正兰亭黑简体" panose="02000000000000000000" pitchFamily="2" charset="-122"/>
              </a:rPr>
              <a:t>和网卡不在一个</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时，会触发跨</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访问内存。因此，我们可以将处理网卡中断的</a:t>
            </a:r>
            <a:r>
              <a:rPr lang="en-US" altLang="zh-CN" sz="1400" dirty="0">
                <a:solidFill>
                  <a:srgbClr val="3F3F3F"/>
                </a:solidFill>
                <a:latin typeface="Huawei Sans" panose="020C0503030203020204" pitchFamily="34" charset="0"/>
                <a:ea typeface="方正兰亭黑简体" panose="02000000000000000000" pitchFamily="2" charset="-122"/>
              </a:rPr>
              <a:t>CPU core</a:t>
            </a:r>
            <a:r>
              <a:rPr lang="zh-CN" altLang="en-US" sz="1400" dirty="0">
                <a:solidFill>
                  <a:srgbClr val="3F3F3F"/>
                </a:solidFill>
                <a:latin typeface="Huawei Sans" panose="020C0503030203020204" pitchFamily="34" charset="0"/>
                <a:ea typeface="方正兰亭黑简体" panose="02000000000000000000" pitchFamily="2" charset="-122"/>
              </a:rPr>
              <a:t>设置在网卡所在的</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上，从而减少跨</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的内存访问所带来的额外开销，提升网络处理性能。（自动绑定：中断绑定随机，出现跨</a:t>
            </a:r>
            <a:r>
              <a:rPr lang="en-US" altLang="zh-CN" sz="1400" dirty="0">
                <a:solidFill>
                  <a:srgbClr val="3F3F3F"/>
                </a:solidFill>
                <a:latin typeface="Huawei Sans" panose="020C0503030203020204" pitchFamily="34" charset="0"/>
                <a:ea typeface="方正兰亭黑简体" panose="02000000000000000000" pitchFamily="2" charset="-122"/>
              </a:rPr>
              <a:t>NUMA</a:t>
            </a:r>
            <a:r>
              <a:rPr lang="zh-CN" altLang="en-US" sz="1400" dirty="0">
                <a:solidFill>
                  <a:srgbClr val="3F3F3F"/>
                </a:solidFill>
                <a:latin typeface="Huawei Sans" panose="020C0503030203020204" pitchFamily="34" charset="0"/>
                <a:ea typeface="方正兰亭黑简体" panose="02000000000000000000" pitchFamily="2" charset="-122"/>
              </a:rPr>
              <a:t>访问内存）。</a:t>
            </a:r>
            <a:endParaRPr lang="zh-CN" altLang="en-US" sz="1400" dirty="0">
              <a:latin typeface="Huawei Sans" panose="020C0503030203020204" pitchFamily="34" charset="0"/>
              <a:ea typeface="方正兰亭黑简体" panose="02000000000000000000" pitchFamily="2" charset="-122"/>
            </a:endParaRPr>
          </a:p>
        </p:txBody>
      </p:sp>
      <p:pic>
        <p:nvPicPr>
          <p:cNvPr id="11266" name="Picture 2" descr="http://ic-openlabs.huawei.com/chat/knowledge/answer/image/GAPeBbwbQEWzGV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701" y="3127220"/>
            <a:ext cx="2939309" cy="245984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ic-openlabs.huawei.com/chat/knowledge/answer/image/bnNyklPC5bbn59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693" y="3215330"/>
            <a:ext cx="3011389" cy="240488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276807" y="3127220"/>
            <a:ext cx="4123430" cy="2369880"/>
          </a:xfrm>
          <a:prstGeom prst="rect">
            <a:avLst/>
          </a:prstGeom>
        </p:spPr>
        <p:txBody>
          <a:bodyPr wrap="square">
            <a:spAutoFit/>
          </a:bodyPr>
          <a:lstStyle/>
          <a:p>
            <a:r>
              <a:rPr lang="zh-CN" altLang="en-US" sz="1600" b="1" dirty="0">
                <a:latin typeface="Huawei Sans" panose="020C0503030203020204" pitchFamily="34" charset="0"/>
                <a:ea typeface="方正兰亭黑简体" panose="02000000000000000000" pitchFamily="2" charset="-122"/>
              </a:rPr>
              <a:t>修改方式</a:t>
            </a:r>
            <a:endParaRPr lang="en-US" altLang="zh-CN" sz="1600" b="1" dirty="0">
              <a:latin typeface="Huawei Sans" panose="020C0503030203020204" pitchFamily="34" charset="0"/>
              <a:ea typeface="方正兰亭黑简体" panose="02000000000000000000" pitchFamily="2" charset="-122"/>
            </a:endParaRPr>
          </a:p>
          <a:p>
            <a:br>
              <a:rPr lang="zh-CN" altLang="en-US" sz="1200" dirty="0">
                <a:solidFill>
                  <a:schemeClr val="bg1"/>
                </a:solidFill>
                <a:latin typeface="Huawei Sans" panose="020C0503030203020204" pitchFamily="34" charset="0"/>
                <a:ea typeface="方正兰亭黑简体" panose="02000000000000000000" pitchFamily="2" charset="-122"/>
              </a:rPr>
            </a:br>
            <a:r>
              <a:rPr lang="zh-CN" altLang="en-US" sz="1200" dirty="0">
                <a:latin typeface="Huawei Sans" panose="020C0503030203020204" pitchFamily="34" charset="0"/>
                <a:ea typeface="方正兰亭黑简体" panose="02000000000000000000" pitchFamily="2" charset="-122"/>
              </a:rPr>
              <a:t>步骤 </a:t>
            </a:r>
            <a:r>
              <a:rPr lang="en-US" altLang="zh-CN" sz="1200" dirty="0">
                <a:latin typeface="Huawei Sans" panose="020C0503030203020204" pitchFamily="34" charset="0"/>
                <a:ea typeface="方正兰亭黑简体" panose="02000000000000000000" pitchFamily="2" charset="-122"/>
              </a:rPr>
              <a:t>1</a:t>
            </a:r>
            <a:r>
              <a:rPr lang="zh-CN" altLang="en-US" sz="1200" dirty="0">
                <a:latin typeface="Huawei Sans" panose="020C0503030203020204" pitchFamily="34" charset="0"/>
                <a:ea typeface="方正兰亭黑简体" panose="02000000000000000000" pitchFamily="2" charset="-122"/>
              </a:rPr>
              <a:t>：停止</a:t>
            </a:r>
            <a:r>
              <a:rPr lang="en-US" altLang="zh-CN" sz="1200" dirty="0">
                <a:latin typeface="Huawei Sans" panose="020C0503030203020204" pitchFamily="34" charset="0"/>
                <a:ea typeface="方正兰亭黑简体" panose="02000000000000000000" pitchFamily="2" charset="-122"/>
              </a:rPr>
              <a:t>irqbalance</a:t>
            </a:r>
            <a:r>
              <a:rPr lang="zh-CN" altLang="en-US" sz="1200" dirty="0">
                <a:latin typeface="Huawei Sans" panose="020C0503030203020204" pitchFamily="34" charset="0"/>
                <a:ea typeface="方正兰亭黑简体" panose="02000000000000000000" pitchFamily="2" charset="-122"/>
              </a:rPr>
              <a:t>。</a:t>
            </a:r>
            <a:br>
              <a:rPr lang="en-US" altLang="zh-CN"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systemctl stop irqbalance.service</a:t>
            </a:r>
            <a:br>
              <a:rPr lang="en-US" altLang="zh-CN"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systemctl disable irqbalance.service</a:t>
            </a:r>
            <a:br>
              <a:rPr lang="en-US" altLang="zh-CN" sz="1200" dirty="0">
                <a:latin typeface="Huawei Sans" panose="020C0503030203020204" pitchFamily="34" charset="0"/>
                <a:ea typeface="方正兰亭黑简体" panose="02000000000000000000" pitchFamily="2" charset="-122"/>
              </a:rPr>
            </a:br>
            <a:r>
              <a:rPr lang="zh-CN" altLang="en-US" sz="1200" dirty="0">
                <a:latin typeface="Huawei Sans" panose="020C0503030203020204" pitchFamily="34" charset="0"/>
                <a:ea typeface="方正兰亭黑简体" panose="02000000000000000000" pitchFamily="2" charset="-122"/>
              </a:rPr>
              <a:t>步骤 </a:t>
            </a:r>
            <a:r>
              <a:rPr lang="en-US" altLang="zh-CN" sz="1200" dirty="0">
                <a:latin typeface="Huawei Sans" panose="020C0503030203020204" pitchFamily="34" charset="0"/>
                <a:ea typeface="方正兰亭黑简体" panose="02000000000000000000" pitchFamily="2" charset="-122"/>
              </a:rPr>
              <a:t>2</a:t>
            </a:r>
            <a:r>
              <a:rPr lang="zh-CN" altLang="en-US" sz="1200" dirty="0">
                <a:latin typeface="Huawei Sans" panose="020C0503030203020204" pitchFamily="34" charset="0"/>
                <a:ea typeface="方正兰亭黑简体" panose="02000000000000000000" pitchFamily="2" charset="-122"/>
              </a:rPr>
              <a:t>：设置网卡队列个数为</a:t>
            </a:r>
            <a:r>
              <a:rPr lang="en-US" altLang="zh-CN" sz="1200" dirty="0">
                <a:latin typeface="Huawei Sans" panose="020C0503030203020204" pitchFamily="34" charset="0"/>
                <a:ea typeface="方正兰亭黑简体" panose="02000000000000000000" pitchFamily="2" charset="-122"/>
              </a:rPr>
              <a:t>CPU</a:t>
            </a:r>
            <a:r>
              <a:rPr lang="zh-CN" altLang="en-US" sz="1200" dirty="0">
                <a:latin typeface="Huawei Sans" panose="020C0503030203020204" pitchFamily="34" charset="0"/>
                <a:ea typeface="方正兰亭黑简体" panose="02000000000000000000" pitchFamily="2" charset="-122"/>
              </a:rPr>
              <a:t>的核数。</a:t>
            </a:r>
            <a:br>
              <a:rPr lang="zh-CN" altLang="en-US"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ethtool -L ethx combined 48</a:t>
            </a:r>
            <a:br>
              <a:rPr lang="en-US" altLang="zh-CN" sz="1200" dirty="0">
                <a:latin typeface="Huawei Sans" panose="020C0503030203020204" pitchFamily="34" charset="0"/>
                <a:ea typeface="方正兰亭黑简体" panose="02000000000000000000" pitchFamily="2" charset="-122"/>
              </a:rPr>
            </a:br>
            <a:r>
              <a:rPr lang="zh-CN" altLang="en-US" sz="1200" dirty="0">
                <a:latin typeface="Huawei Sans" panose="020C0503030203020204" pitchFamily="34" charset="0"/>
                <a:ea typeface="方正兰亭黑简体" panose="02000000000000000000" pitchFamily="2" charset="-122"/>
              </a:rPr>
              <a:t>步骤 </a:t>
            </a:r>
            <a:r>
              <a:rPr lang="en-US" altLang="zh-CN" sz="1200" dirty="0">
                <a:latin typeface="Huawei Sans" panose="020C0503030203020204" pitchFamily="34" charset="0"/>
                <a:ea typeface="方正兰亭黑简体" panose="02000000000000000000" pitchFamily="2" charset="-122"/>
              </a:rPr>
              <a:t>3</a:t>
            </a:r>
            <a:r>
              <a:rPr lang="zh-CN" altLang="en-US" sz="1200" dirty="0">
                <a:latin typeface="Huawei Sans" panose="020C0503030203020204" pitchFamily="34" charset="0"/>
                <a:ea typeface="方正兰亭黑简体" panose="02000000000000000000" pitchFamily="2" charset="-122"/>
              </a:rPr>
              <a:t>：查询中断号。</a:t>
            </a:r>
            <a:br>
              <a:rPr lang="zh-CN" altLang="en-US"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cat /proc/interrupts | grep $eth | awk -F ':' '{print $1}'</a:t>
            </a:r>
            <a:br>
              <a:rPr lang="en-US" altLang="zh-CN" sz="1200" dirty="0">
                <a:latin typeface="Huawei Sans" panose="020C0503030203020204" pitchFamily="34" charset="0"/>
                <a:ea typeface="方正兰亭黑简体" panose="02000000000000000000" pitchFamily="2" charset="-122"/>
              </a:rPr>
            </a:br>
            <a:r>
              <a:rPr lang="zh-CN" altLang="en-US" sz="1200" dirty="0">
                <a:latin typeface="Huawei Sans" panose="020C0503030203020204" pitchFamily="34" charset="0"/>
                <a:ea typeface="方正兰亭黑简体" panose="02000000000000000000" pitchFamily="2" charset="-122"/>
              </a:rPr>
              <a:t>步骤 </a:t>
            </a:r>
            <a:r>
              <a:rPr lang="en-US" altLang="zh-CN" sz="1200" dirty="0">
                <a:latin typeface="Huawei Sans" panose="020C0503030203020204" pitchFamily="34" charset="0"/>
                <a:ea typeface="方正兰亭黑简体" panose="02000000000000000000" pitchFamily="2" charset="-122"/>
              </a:rPr>
              <a:t>4</a:t>
            </a:r>
            <a:r>
              <a:rPr lang="zh-CN" altLang="en-US" sz="1200" dirty="0">
                <a:latin typeface="Huawei Sans" panose="020C0503030203020204" pitchFamily="34" charset="0"/>
                <a:ea typeface="方正兰亭黑简体" panose="02000000000000000000" pitchFamily="2" charset="-122"/>
              </a:rPr>
              <a:t>：根据中断号，将每个中断分别绑定在一个核上，其中</a:t>
            </a:r>
            <a:r>
              <a:rPr lang="en-US" altLang="zh-CN" sz="1200" dirty="0">
                <a:latin typeface="Huawei Sans" panose="020C0503030203020204" pitchFamily="34" charset="0"/>
                <a:ea typeface="方正兰亭黑简体" panose="02000000000000000000" pitchFamily="2" charset="-122"/>
              </a:rPr>
              <a:t>cpuMask</a:t>
            </a:r>
            <a:r>
              <a:rPr lang="zh-CN" altLang="en-US" sz="1200" dirty="0">
                <a:latin typeface="Huawei Sans" panose="020C0503030203020204" pitchFamily="34" charset="0"/>
                <a:ea typeface="方正兰亭黑简体" panose="02000000000000000000" pitchFamily="2" charset="-122"/>
              </a:rPr>
              <a:t>是</a:t>
            </a:r>
            <a:r>
              <a:rPr lang="en-US" altLang="zh-CN" sz="1200" dirty="0">
                <a:latin typeface="Huawei Sans" panose="020C0503030203020204" pitchFamily="34" charset="0"/>
                <a:ea typeface="方正兰亭黑简体" panose="02000000000000000000" pitchFamily="2" charset="-122"/>
              </a:rPr>
              <a:t>16</a:t>
            </a:r>
            <a:r>
              <a:rPr lang="zh-CN" altLang="en-US" sz="1200" dirty="0">
                <a:latin typeface="Huawei Sans" panose="020C0503030203020204" pitchFamily="34" charset="0"/>
                <a:ea typeface="方正兰亭黑简体" panose="02000000000000000000" pitchFamily="2" charset="-122"/>
              </a:rPr>
              <a:t>进制的数，最右边的</a:t>
            </a:r>
            <a:r>
              <a:rPr lang="en-US" altLang="zh-CN" sz="1200" dirty="0">
                <a:latin typeface="Huawei Sans" panose="020C0503030203020204" pitchFamily="34" charset="0"/>
                <a:ea typeface="方正兰亭黑简体" panose="02000000000000000000" pitchFamily="2" charset="-122"/>
              </a:rPr>
              <a:t>bit</a:t>
            </a:r>
            <a:r>
              <a:rPr lang="zh-CN" altLang="en-US" sz="1200" dirty="0">
                <a:latin typeface="Huawei Sans" panose="020C0503030203020204" pitchFamily="34" charset="0"/>
                <a:ea typeface="方正兰亭黑简体" panose="02000000000000000000" pitchFamily="2" charset="-122"/>
              </a:rPr>
              <a:t>表示</a:t>
            </a:r>
            <a:r>
              <a:rPr lang="en-US" altLang="zh-CN" sz="1200" dirty="0">
                <a:latin typeface="Huawei Sans" panose="020C0503030203020204" pitchFamily="34" charset="0"/>
                <a:ea typeface="方正兰亭黑简体" panose="02000000000000000000" pitchFamily="2" charset="-122"/>
              </a:rPr>
              <a:t>core0</a:t>
            </a:r>
            <a:r>
              <a:rPr lang="zh-CN" altLang="en-US" sz="1200" dirty="0">
                <a:latin typeface="Huawei Sans" panose="020C0503030203020204" pitchFamily="34" charset="0"/>
                <a:ea typeface="方正兰亭黑简体" panose="02000000000000000000" pitchFamily="2" charset="-122"/>
              </a:rPr>
              <a:t>。</a:t>
            </a:r>
            <a:br>
              <a:rPr lang="en-US" altLang="zh-CN" sz="1200" dirty="0">
                <a:latin typeface="Huawei Sans" panose="020C0503030203020204" pitchFamily="34" charset="0"/>
                <a:ea typeface="方正兰亭黑简体" panose="02000000000000000000" pitchFamily="2" charset="-122"/>
              </a:rPr>
            </a:br>
            <a:r>
              <a:rPr lang="en-US" altLang="zh-CN" sz="1200" dirty="0">
                <a:latin typeface="Huawei Sans" panose="020C0503030203020204" pitchFamily="34" charset="0"/>
                <a:ea typeface="方正兰亭黑简体" panose="02000000000000000000" pitchFamily="2" charset="-122"/>
              </a:rPr>
              <a:t># echo $cpuMask &gt; /proc/irq/$irq/smp_affinity_list</a:t>
            </a:r>
            <a:endParaRPr lang="zh-CN" altLang="en-US" sz="1200" dirty="0">
              <a:latin typeface="Huawei Sans" panose="020C0503030203020204" pitchFamily="34" charset="0"/>
              <a:ea typeface="方正兰亭黑简体" panose="02000000000000000000" pitchFamily="2" charset="-122"/>
            </a:endParaRPr>
          </a:p>
        </p:txBody>
      </p:sp>
      <p:sp>
        <p:nvSpPr>
          <p:cNvPr id="7" name="矩形 6"/>
          <p:cNvSpPr/>
          <p:nvPr/>
        </p:nvSpPr>
        <p:spPr>
          <a:xfrm>
            <a:off x="731836" y="2935600"/>
            <a:ext cx="6363827" cy="3050771"/>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5" name="标题 4"/>
          <p:cNvSpPr>
            <a:spLocks noGrp="1"/>
          </p:cNvSpPr>
          <p:nvPr>
            <p:ph type="title"/>
          </p:nvPr>
        </p:nvSpPr>
        <p:spPr/>
        <p:txBody>
          <a:bodyPr/>
          <a:lstStyle/>
          <a:p>
            <a:r>
              <a:rPr lang="zh-CN" altLang="en-US" dirty="0"/>
              <a:t>网络</a:t>
            </a:r>
            <a:r>
              <a:rPr lang="en-US" altLang="zh-CN" dirty="0"/>
              <a:t>NUMA</a:t>
            </a:r>
            <a:r>
              <a:rPr lang="zh-CN" altLang="en-US" dirty="0"/>
              <a:t>亲和性</a:t>
            </a:r>
          </a:p>
        </p:txBody>
      </p:sp>
    </p:spTree>
    <p:extLst>
      <p:ext uri="{BB962C8B-B14F-4D97-AF65-F5344CB8AC3E}">
        <p14:creationId xmlns:p14="http://schemas.microsoft.com/office/powerpoint/2010/main" val="42533342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515761" y="2759675"/>
            <a:ext cx="5944157" cy="3260314"/>
          </a:xfrm>
          <a:prstGeom prst="rect">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2" name="矩形 1"/>
          <p:cNvSpPr/>
          <p:nvPr/>
        </p:nvSpPr>
        <p:spPr>
          <a:xfrm>
            <a:off x="732082" y="1059877"/>
            <a:ext cx="10728081" cy="1846659"/>
          </a:xfrm>
          <a:prstGeom prst="rect">
            <a:avLst/>
          </a:prstGeom>
          <a:ln>
            <a:solidFill>
              <a:schemeClr val="bg1">
                <a:lumMod val="75000"/>
              </a:schemeClr>
            </a:solidFill>
          </a:ln>
        </p:spPr>
        <p:txBody>
          <a:bodyPr wrap="square">
            <a:spAutoFit/>
          </a:bodyPr>
          <a:lstStyle/>
          <a:p>
            <a:r>
              <a:rPr lang="zh-CN" altLang="en-US" sz="1600" b="1" dirty="0">
                <a:latin typeface="Huawei Sans" panose="020C0503030203020204" pitchFamily="34" charset="0"/>
                <a:ea typeface="方正兰亭黑简体" panose="02000000000000000000" pitchFamily="2" charset="-122"/>
              </a:rPr>
              <a:t>原理：</a:t>
            </a:r>
            <a:endParaRPr lang="en-US" altLang="zh-CN" sz="1600" b="1" dirty="0">
              <a:latin typeface="Huawei Sans" panose="020C0503030203020204" pitchFamily="34" charset="0"/>
              <a:ea typeface="方正兰亭黑简体" panose="02000000000000000000" pitchFamily="2" charset="-122"/>
            </a:endParaRPr>
          </a:p>
          <a:p>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标识</a:t>
            </a:r>
            <a:r>
              <a:rPr lang="en-US" altLang="zh-CN" sz="1400" dirty="0">
                <a:latin typeface="Huawei Sans" panose="020C0503030203020204" pitchFamily="34" charset="0"/>
                <a:ea typeface="方正兰亭黑简体" panose="02000000000000000000" pitchFamily="2" charset="-122"/>
              </a:rPr>
              <a:t>Cache</a:t>
            </a:r>
            <a:r>
              <a:rPr lang="zh-CN" altLang="en-US" sz="1400" dirty="0">
                <a:latin typeface="Huawei Sans" panose="020C0503030203020204" pitchFamily="34" charset="0"/>
                <a:ea typeface="方正兰亭黑简体" panose="02000000000000000000" pitchFamily="2" charset="-122"/>
              </a:rPr>
              <a:t>中的数据是否为有效数据不是以内存位宽为单位，而是以</a:t>
            </a:r>
            <a:r>
              <a:rPr lang="en-US" altLang="zh-CN" sz="1400" dirty="0">
                <a:latin typeface="Huawei Sans" panose="020C0503030203020204" pitchFamily="34" charset="0"/>
                <a:ea typeface="方正兰亭黑简体" panose="02000000000000000000" pitchFamily="2" charset="-122"/>
              </a:rPr>
              <a:t>Cacheline</a:t>
            </a:r>
            <a:r>
              <a:rPr lang="zh-CN" altLang="en-US" sz="1400" dirty="0">
                <a:latin typeface="Huawei Sans" panose="020C0503030203020204" pitchFamily="34" charset="0"/>
                <a:ea typeface="方正兰亭黑简体" panose="02000000000000000000" pitchFamily="2" charset="-122"/>
              </a:rPr>
              <a:t>为 单位。这个机制可能会导致伪共享（</a:t>
            </a:r>
            <a:r>
              <a:rPr lang="en-US" altLang="zh-CN" sz="1400" dirty="0">
                <a:latin typeface="Huawei Sans" panose="020C0503030203020204" pitchFamily="34" charset="0"/>
                <a:ea typeface="方正兰亭黑简体" panose="02000000000000000000" pitchFamily="2" charset="-122"/>
              </a:rPr>
              <a:t>false sharing</a:t>
            </a:r>
            <a:r>
              <a:rPr lang="zh-CN" altLang="en-US" sz="1400" dirty="0">
                <a:latin typeface="Huawei Sans" panose="020C0503030203020204" pitchFamily="34" charset="0"/>
                <a:ea typeface="方正兰亭黑简体" panose="02000000000000000000" pitchFamily="2" charset="-122"/>
              </a:rPr>
              <a:t>）现象，从而使得</a:t>
            </a: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的</a:t>
            </a:r>
            <a:r>
              <a:rPr lang="en-US" altLang="zh-CN" sz="1400" dirty="0">
                <a:latin typeface="Huawei Sans" panose="020C0503030203020204" pitchFamily="34" charset="0"/>
                <a:ea typeface="方正兰亭黑简体" panose="02000000000000000000" pitchFamily="2" charset="-122"/>
              </a:rPr>
              <a:t>Cache</a:t>
            </a:r>
            <a:r>
              <a:rPr lang="zh-CN" altLang="en-US" sz="1400" dirty="0">
                <a:latin typeface="Huawei Sans" panose="020C0503030203020204" pitchFamily="34" charset="0"/>
                <a:ea typeface="方正兰亭黑简体" panose="02000000000000000000" pitchFamily="2" charset="-122"/>
              </a:rPr>
              <a:t>命中率变低。出现伪共享的常见原因是高频访问的数据未按照</a:t>
            </a:r>
            <a:r>
              <a:rPr lang="en-US" altLang="zh-CN" sz="1400" dirty="0">
                <a:latin typeface="Huawei Sans" panose="020C0503030203020204" pitchFamily="34" charset="0"/>
                <a:ea typeface="方正兰亭黑简体" panose="02000000000000000000" pitchFamily="2" charset="-122"/>
              </a:rPr>
              <a:t>Cacheline</a:t>
            </a:r>
            <a:r>
              <a:rPr lang="zh-CN" altLang="en-US" sz="1400" dirty="0">
                <a:latin typeface="Huawei Sans" panose="020C0503030203020204" pitchFamily="34" charset="0"/>
                <a:ea typeface="方正兰亭黑简体" panose="02000000000000000000" pitchFamily="2" charset="-122"/>
              </a:rPr>
              <a:t>大小对齐。</a:t>
            </a:r>
            <a:endParaRPr lang="en-US" altLang="zh-CN" sz="1400" dirty="0">
              <a:latin typeface="Huawei Sans" panose="020C0503030203020204" pitchFamily="34" charset="0"/>
              <a:ea typeface="方正兰亭黑简体" panose="02000000000000000000" pitchFamily="2" charset="-122"/>
            </a:endParaRPr>
          </a:p>
          <a:p>
            <a:r>
              <a:rPr lang="zh-CN" altLang="en-US" sz="1400" dirty="0">
                <a:latin typeface="Huawei Sans" panose="020C0503030203020204" pitchFamily="34" charset="0"/>
                <a:ea typeface="方正兰亭黑简体" panose="02000000000000000000" pitchFamily="2" charset="-122"/>
              </a:rPr>
              <a:t>例如以下代码定义两个变量，会在同一个</a:t>
            </a:r>
            <a:r>
              <a:rPr lang="en-US" altLang="zh-CN" sz="1400" dirty="0">
                <a:latin typeface="Huawei Sans" panose="020C0503030203020204" pitchFamily="34" charset="0"/>
                <a:ea typeface="方正兰亭黑简体" panose="02000000000000000000" pitchFamily="2" charset="-122"/>
              </a:rPr>
              <a:t>Cacheline</a:t>
            </a:r>
            <a:r>
              <a:rPr lang="zh-CN" altLang="en-US" sz="1400" dirty="0">
                <a:latin typeface="Huawei Sans" panose="020C0503030203020204" pitchFamily="34" charset="0"/>
                <a:ea typeface="方正兰亭黑简体" panose="02000000000000000000" pitchFamily="2" charset="-122"/>
              </a:rPr>
              <a:t>中，</a:t>
            </a:r>
            <a:r>
              <a:rPr lang="en-US" altLang="zh-CN" sz="1400" dirty="0">
                <a:latin typeface="Huawei Sans" panose="020C0503030203020204" pitchFamily="34" charset="0"/>
                <a:ea typeface="方正兰亭黑简体" panose="02000000000000000000" pitchFamily="2" charset="-122"/>
              </a:rPr>
              <a:t>Cache</a:t>
            </a:r>
            <a:r>
              <a:rPr lang="zh-CN" altLang="en-US" sz="1400" dirty="0">
                <a:latin typeface="Huawei Sans" panose="020C0503030203020204" pitchFamily="34" charset="0"/>
                <a:ea typeface="方正兰亭黑简体" panose="02000000000000000000" pitchFamily="2" charset="-122"/>
              </a:rPr>
              <a:t>会同时读入：</a:t>
            </a:r>
            <a:endParaRPr lang="en-US" altLang="zh-CN" sz="1400" dirty="0">
              <a:latin typeface="Huawei Sans" panose="020C0503030203020204" pitchFamily="34" charset="0"/>
              <a:ea typeface="方正兰亭黑简体" panose="02000000000000000000" pitchFamily="2" charset="-122"/>
            </a:endParaRPr>
          </a:p>
          <a:p>
            <a:r>
              <a:rPr lang="en-US" altLang="zh-CN" sz="1400" dirty="0">
                <a:latin typeface="Huawei Sans" panose="020C0503030203020204" pitchFamily="34" charset="0"/>
                <a:ea typeface="方正兰亭黑简体" panose="02000000000000000000" pitchFamily="2" charset="-122"/>
              </a:rPr>
              <a:t>int readHighFreq, writeHighFreq </a:t>
            </a:r>
          </a:p>
          <a:p>
            <a:r>
              <a:rPr lang="en-US" altLang="zh-CN" sz="1400" dirty="0">
                <a:latin typeface="Huawei Sans" panose="020C0503030203020204" pitchFamily="34" charset="0"/>
                <a:ea typeface="方正兰亭黑简体" panose="02000000000000000000" pitchFamily="2" charset="-122"/>
              </a:rPr>
              <a:t>writeHighFreq</a:t>
            </a:r>
            <a:r>
              <a:rPr lang="zh-CN" altLang="en-US" sz="1400" dirty="0">
                <a:latin typeface="Huawei Sans" panose="020C0503030203020204" pitchFamily="34" charset="0"/>
                <a:ea typeface="方正兰亭黑简体" panose="02000000000000000000" pitchFamily="2" charset="-122"/>
              </a:rPr>
              <a:t>在一个</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里面被改写后，这个</a:t>
            </a:r>
            <a:r>
              <a:rPr lang="en-US" altLang="zh-CN" sz="1400" dirty="0">
                <a:latin typeface="Huawei Sans" panose="020C0503030203020204" pitchFamily="34" charset="0"/>
                <a:ea typeface="方正兰亭黑简体" panose="02000000000000000000" pitchFamily="2" charset="-122"/>
              </a:rPr>
              <a:t>cache </a:t>
            </a:r>
            <a:r>
              <a:rPr lang="zh-CN" altLang="en-US" sz="1400" dirty="0">
                <a:latin typeface="Huawei Sans" panose="020C0503030203020204" pitchFamily="34" charset="0"/>
                <a:ea typeface="方正兰亭黑简体" panose="02000000000000000000" pitchFamily="2" charset="-122"/>
              </a:rPr>
              <a:t>中对应的</a:t>
            </a:r>
            <a:r>
              <a:rPr lang="en-US" altLang="zh-CN" sz="1400" dirty="0">
                <a:latin typeface="Huawei Sans" panose="020C0503030203020204" pitchFamily="34" charset="0"/>
                <a:ea typeface="方正兰亭黑简体" panose="02000000000000000000" pitchFamily="2" charset="-122"/>
              </a:rPr>
              <a:t>Cacheline</a:t>
            </a:r>
            <a:r>
              <a:rPr lang="zh-CN" altLang="en-US" sz="1400" dirty="0">
                <a:latin typeface="Huawei Sans" panose="020C0503030203020204" pitchFamily="34" charset="0"/>
                <a:ea typeface="方正兰亭黑简体" panose="02000000000000000000" pitchFamily="2" charset="-122"/>
              </a:rPr>
              <a:t>长度的 数据被标识为无效，也就是</a:t>
            </a:r>
            <a:r>
              <a:rPr lang="en-US" altLang="zh-CN" sz="1400" dirty="0">
                <a:latin typeface="Huawei Sans" panose="020C0503030203020204" pitchFamily="34" charset="0"/>
                <a:ea typeface="方正兰亭黑简体" panose="02000000000000000000" pitchFamily="2" charset="-122"/>
              </a:rPr>
              <a:t>readHighFreq</a:t>
            </a:r>
            <a:r>
              <a:rPr lang="zh-CN" altLang="en-US" sz="1400" dirty="0">
                <a:latin typeface="Huawei Sans" panose="020C0503030203020204" pitchFamily="34" charset="0"/>
                <a:ea typeface="方正兰亭黑简体" panose="02000000000000000000" pitchFamily="2" charset="-122"/>
              </a:rPr>
              <a:t>被</a:t>
            </a:r>
            <a:r>
              <a:rPr lang="en-US" altLang="zh-CN" sz="1400" dirty="0">
                <a:latin typeface="Huawei Sans" panose="020C0503030203020204" pitchFamily="34" charset="0"/>
                <a:ea typeface="方正兰亭黑简体" panose="02000000000000000000" pitchFamily="2" charset="-122"/>
              </a:rPr>
              <a:t>CPU core</a:t>
            </a:r>
            <a:r>
              <a:rPr lang="zh-CN" altLang="en-US" sz="1400" dirty="0">
                <a:latin typeface="Huawei Sans" panose="020C0503030203020204" pitchFamily="34" charset="0"/>
                <a:ea typeface="方正兰亭黑简体" panose="02000000000000000000" pitchFamily="2" charset="-122"/>
              </a:rPr>
              <a:t>标识为无效数据，虽然 </a:t>
            </a:r>
            <a:r>
              <a:rPr lang="en-US" altLang="zh-CN" sz="1400" dirty="0">
                <a:latin typeface="Huawei Sans" panose="020C0503030203020204" pitchFamily="34" charset="0"/>
                <a:ea typeface="方正兰亭黑简体" panose="02000000000000000000" pitchFamily="2" charset="-122"/>
              </a:rPr>
              <a:t>readHighFreq</a:t>
            </a:r>
            <a:r>
              <a:rPr lang="zh-CN" altLang="en-US" sz="1400" dirty="0">
                <a:latin typeface="Huawei Sans" panose="020C0503030203020204" pitchFamily="34" charset="0"/>
                <a:ea typeface="方正兰亭黑简体" panose="02000000000000000000" pitchFamily="2" charset="-122"/>
              </a:rPr>
              <a:t>并没有被修改，但是</a:t>
            </a:r>
            <a:r>
              <a:rPr lang="en-US" altLang="zh-CN" sz="1400" dirty="0">
                <a:latin typeface="Huawei Sans" panose="020C0503030203020204" pitchFamily="34" charset="0"/>
                <a:ea typeface="方正兰亭黑简体" panose="02000000000000000000" pitchFamily="2" charset="-122"/>
              </a:rPr>
              <a:t>CPU</a:t>
            </a:r>
            <a:r>
              <a:rPr lang="zh-CN" altLang="en-US" sz="1400" dirty="0">
                <a:latin typeface="Huawei Sans" panose="020C0503030203020204" pitchFamily="34" charset="0"/>
                <a:ea typeface="方正兰亭黑简体" panose="02000000000000000000" pitchFamily="2" charset="-122"/>
              </a:rPr>
              <a:t>在访问</a:t>
            </a:r>
            <a:r>
              <a:rPr lang="en-US" altLang="zh-CN" sz="1400" dirty="0">
                <a:latin typeface="Huawei Sans" panose="020C0503030203020204" pitchFamily="34" charset="0"/>
                <a:ea typeface="方正兰亭黑简体" panose="02000000000000000000" pitchFamily="2" charset="-122"/>
              </a:rPr>
              <a:t>readHighFreq</a:t>
            </a:r>
            <a:r>
              <a:rPr lang="zh-CN" altLang="en-US" sz="1400" dirty="0">
                <a:latin typeface="Huawei Sans" panose="020C0503030203020204" pitchFamily="34" charset="0"/>
                <a:ea typeface="方正兰亭黑简体" panose="02000000000000000000" pitchFamily="2" charset="-122"/>
              </a:rPr>
              <a:t>时，依然会从内存重新导 入，出现伪共享导致性能降低。</a:t>
            </a:r>
            <a:endParaRPr lang="en-US" altLang="zh-CN" sz="1400" dirty="0">
              <a:latin typeface="Huawei Sans" panose="020C0503030203020204" pitchFamily="34" charset="0"/>
              <a:ea typeface="方正兰亭黑简体" panose="02000000000000000000" pitchFamily="2" charset="-122"/>
            </a:endParaRPr>
          </a:p>
        </p:txBody>
      </p:sp>
      <p:pic>
        <p:nvPicPr>
          <p:cNvPr id="4" name="图片 3"/>
          <p:cNvPicPr>
            <a:picLocks noChangeAspect="1"/>
          </p:cNvPicPr>
          <p:nvPr/>
        </p:nvPicPr>
        <p:blipFill>
          <a:blip r:embed="rId2"/>
          <a:stretch>
            <a:fillRect/>
          </a:stretch>
        </p:blipFill>
        <p:spPr>
          <a:xfrm>
            <a:off x="695155" y="3274676"/>
            <a:ext cx="4820605" cy="2230309"/>
          </a:xfrm>
          <a:prstGeom prst="rect">
            <a:avLst/>
          </a:prstGeom>
        </p:spPr>
      </p:pic>
      <p:sp>
        <p:nvSpPr>
          <p:cNvPr id="6" name="矩形 5"/>
          <p:cNvSpPr/>
          <p:nvPr/>
        </p:nvSpPr>
        <p:spPr>
          <a:xfrm>
            <a:off x="5587342" y="2835560"/>
            <a:ext cx="5872331" cy="2923877"/>
          </a:xfrm>
          <a:prstGeom prst="rect">
            <a:avLst/>
          </a:prstGeom>
        </p:spPr>
        <p:txBody>
          <a:bodyPr wrap="square">
            <a:spAutoFit/>
          </a:bodyPr>
          <a:lstStyle/>
          <a:p>
            <a:r>
              <a:rPr lang="zh-CN" altLang="en-US" sz="1600" b="1" dirty="0">
                <a:latin typeface="Huawei Sans" panose="020C0503030203020204" pitchFamily="34" charset="0"/>
                <a:ea typeface="方正兰亭黑简体" panose="02000000000000000000" pitchFamily="2" charset="-122"/>
              </a:rPr>
              <a:t>修改方式：</a:t>
            </a:r>
            <a:endParaRPr lang="en-US" altLang="zh-CN" sz="1200" b="1" dirty="0">
              <a:latin typeface="Huawei Sans" panose="020C0503030203020204" pitchFamily="34" charset="0"/>
              <a:ea typeface="方正兰亭黑简体" panose="02000000000000000000" pitchFamily="2" charset="-122"/>
            </a:endParaRPr>
          </a:p>
          <a:p>
            <a:r>
              <a:rPr lang="en-US" altLang="zh-CN" sz="1200" dirty="0">
                <a:latin typeface="Huawei Sans" panose="020C0503030203020204" pitchFamily="34" charset="0"/>
                <a:ea typeface="方正兰亭黑简体" panose="02000000000000000000" pitchFamily="2" charset="-122"/>
              </a:rPr>
              <a:t>1. </a:t>
            </a:r>
            <a:r>
              <a:rPr lang="zh-CN" altLang="en-US" sz="1200" dirty="0">
                <a:latin typeface="Huawei Sans" panose="020C0503030203020204" pitchFamily="34" charset="0"/>
                <a:ea typeface="方正兰亭黑简体" panose="02000000000000000000" pitchFamily="2" charset="-122"/>
              </a:rPr>
              <a:t>修改业务代码，使得读写频繁的数据以</a:t>
            </a:r>
            <a:r>
              <a:rPr lang="en-US" altLang="zh-CN" sz="1200" dirty="0">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大小对齐。可参考：</a:t>
            </a:r>
            <a:endParaRPr lang="en-US" altLang="zh-CN" sz="1200" dirty="0">
              <a:latin typeface="Huawei Sans" panose="020C0503030203020204" pitchFamily="34" charset="0"/>
              <a:ea typeface="方正兰亭黑简体" panose="02000000000000000000" pitchFamily="2" charset="-122"/>
            </a:endParaRPr>
          </a:p>
          <a:p>
            <a:r>
              <a:rPr lang="en-US" altLang="zh-CN" sz="1200" dirty="0">
                <a:latin typeface="Huawei Sans" panose="020C0503030203020204" pitchFamily="34" charset="0"/>
                <a:ea typeface="方正兰亭黑简体" panose="02000000000000000000" pitchFamily="2" charset="-122"/>
              </a:rPr>
              <a:t>    a. </a:t>
            </a:r>
            <a:r>
              <a:rPr lang="zh-CN" altLang="en-US" sz="1200" dirty="0">
                <a:latin typeface="Huawei Sans" panose="020C0503030203020204" pitchFamily="34" charset="0"/>
                <a:ea typeface="方正兰亭黑简体" panose="02000000000000000000" pitchFamily="2" charset="-122"/>
              </a:rPr>
              <a:t>使用动态申请内存的对齐方法： </a:t>
            </a:r>
            <a:endParaRPr lang="en-US" altLang="zh-CN" sz="1200" dirty="0">
              <a:latin typeface="Huawei Sans" panose="020C0503030203020204" pitchFamily="34" charset="0"/>
              <a:ea typeface="方正兰亭黑简体" panose="02000000000000000000" pitchFamily="2" charset="-122"/>
            </a:endParaRPr>
          </a:p>
          <a:p>
            <a:r>
              <a:rPr lang="en-US" altLang="zh-CN" sz="1200" dirty="0">
                <a:latin typeface="Huawei Sans" panose="020C0503030203020204" pitchFamily="34" charset="0"/>
                <a:ea typeface="方正兰亭黑简体" panose="02000000000000000000" pitchFamily="2" charset="-122"/>
              </a:rPr>
              <a:t>    int posix_memalign(void **memptr, size_t alignment, size_t size) </a:t>
            </a:r>
          </a:p>
          <a:p>
            <a:r>
              <a:rPr lang="zh-CN" altLang="en-US" sz="1200" dirty="0">
                <a:latin typeface="Huawei Sans" panose="020C0503030203020204" pitchFamily="34" charset="0"/>
                <a:ea typeface="方正兰亭黑简体" panose="02000000000000000000" pitchFamily="2" charset="-122"/>
              </a:rPr>
              <a:t>调用</a:t>
            </a:r>
            <a:r>
              <a:rPr lang="en-US" altLang="zh-CN" sz="1200" dirty="0">
                <a:latin typeface="Huawei Sans" panose="020C0503030203020204" pitchFamily="34" charset="0"/>
                <a:ea typeface="方正兰亭黑简体" panose="02000000000000000000" pitchFamily="2" charset="-122"/>
              </a:rPr>
              <a:t>posix_memalign</a:t>
            </a:r>
            <a:r>
              <a:rPr lang="zh-CN" altLang="en-US" sz="1200" dirty="0">
                <a:latin typeface="Huawei Sans" panose="020C0503030203020204" pitchFamily="34" charset="0"/>
                <a:ea typeface="方正兰亭黑简体" panose="02000000000000000000" pitchFamily="2" charset="-122"/>
              </a:rPr>
              <a:t>函数成功时会返回</a:t>
            </a:r>
            <a:r>
              <a:rPr lang="en-US" altLang="zh-CN" sz="1200" dirty="0">
                <a:latin typeface="Huawei Sans" panose="020C0503030203020204" pitchFamily="34" charset="0"/>
                <a:ea typeface="方正兰亭黑简体" panose="02000000000000000000" pitchFamily="2" charset="-122"/>
              </a:rPr>
              <a:t>size</a:t>
            </a:r>
            <a:r>
              <a:rPr lang="zh-CN" altLang="en-US" sz="1200" dirty="0">
                <a:latin typeface="Huawei Sans" panose="020C0503030203020204" pitchFamily="34" charset="0"/>
                <a:ea typeface="方正兰亭黑简体" panose="02000000000000000000" pitchFamily="2" charset="-122"/>
              </a:rPr>
              <a:t>字节的动态内存，并且这块内存 的起始地址是</a:t>
            </a:r>
            <a:r>
              <a:rPr lang="en-US" altLang="zh-CN" sz="1200" dirty="0">
                <a:latin typeface="Huawei Sans" panose="020C0503030203020204" pitchFamily="34" charset="0"/>
                <a:ea typeface="方正兰亭黑简体" panose="02000000000000000000" pitchFamily="2" charset="-122"/>
              </a:rPr>
              <a:t>alignment</a:t>
            </a:r>
            <a:r>
              <a:rPr lang="zh-CN" altLang="en-US" sz="1200" dirty="0">
                <a:latin typeface="Huawei Sans" panose="020C0503030203020204" pitchFamily="34" charset="0"/>
                <a:ea typeface="方正兰亭黑简体" panose="02000000000000000000" pitchFamily="2" charset="-122"/>
              </a:rPr>
              <a:t>的倍数。 </a:t>
            </a:r>
            <a:endParaRPr lang="en-US" altLang="zh-CN" sz="1200" dirty="0">
              <a:latin typeface="Huawei Sans" panose="020C0503030203020204" pitchFamily="34" charset="0"/>
              <a:ea typeface="方正兰亭黑简体" panose="02000000000000000000" pitchFamily="2" charset="-122"/>
            </a:endParaRPr>
          </a:p>
          <a:p>
            <a:endParaRPr lang="en-US" altLang="zh-CN" sz="1200" dirty="0">
              <a:latin typeface="Huawei Sans" panose="020C0503030203020204" pitchFamily="34" charset="0"/>
              <a:ea typeface="方正兰亭黑简体" panose="02000000000000000000" pitchFamily="2" charset="-122"/>
            </a:endParaRPr>
          </a:p>
          <a:p>
            <a:r>
              <a:rPr lang="en-US" altLang="zh-CN" sz="1200" dirty="0">
                <a:latin typeface="Huawei Sans" panose="020C0503030203020204" pitchFamily="34" charset="0"/>
                <a:ea typeface="方正兰亭黑简体" panose="02000000000000000000" pitchFamily="2" charset="-122"/>
              </a:rPr>
              <a:t>    b. </a:t>
            </a:r>
            <a:r>
              <a:rPr lang="zh-CN" altLang="en-US" sz="1200" dirty="0">
                <a:latin typeface="Huawei Sans" panose="020C0503030203020204" pitchFamily="34" charset="0"/>
                <a:ea typeface="方正兰亭黑简体" panose="02000000000000000000" pitchFamily="2" charset="-122"/>
              </a:rPr>
              <a:t>局部变量可以采用填充的方式：</a:t>
            </a:r>
            <a:endParaRPr lang="en-US" altLang="zh-CN" sz="1200" dirty="0">
              <a:latin typeface="Huawei Sans" panose="020C0503030203020204" pitchFamily="34" charset="0"/>
              <a:ea typeface="方正兰亭黑简体" panose="02000000000000000000" pitchFamily="2" charset="-122"/>
            </a:endParaRPr>
          </a:p>
          <a:p>
            <a:r>
              <a:rPr lang="en-US" altLang="zh-CN" sz="1200" dirty="0">
                <a:latin typeface="Huawei Sans" panose="020C0503030203020204" pitchFamily="34" charset="0"/>
                <a:ea typeface="方正兰亭黑简体" panose="02000000000000000000" pitchFamily="2" charset="-122"/>
              </a:rPr>
              <a:t>    int writeHighFreq; </a:t>
            </a:r>
          </a:p>
          <a:p>
            <a:r>
              <a:rPr lang="en-US" altLang="zh-CN" sz="1200" dirty="0">
                <a:latin typeface="Huawei Sans" panose="020C0503030203020204" pitchFamily="34" charset="0"/>
                <a:ea typeface="方正兰亭黑简体" panose="02000000000000000000" pitchFamily="2" charset="-122"/>
              </a:rPr>
              <a:t>    char pad[CACHE_LINE_SIZE - sizeof(int)];</a:t>
            </a:r>
          </a:p>
          <a:p>
            <a:r>
              <a:rPr lang="zh-CN" altLang="en-US" sz="1200" dirty="0">
                <a:latin typeface="Huawei Sans" panose="020C0503030203020204" pitchFamily="34" charset="0"/>
                <a:ea typeface="方正兰亭黑简体" panose="02000000000000000000" pitchFamily="2" charset="-122"/>
              </a:rPr>
              <a:t>代码中</a:t>
            </a:r>
            <a:r>
              <a:rPr lang="en-US" altLang="zh-CN" sz="1200" dirty="0">
                <a:latin typeface="Huawei Sans" panose="020C0503030203020204" pitchFamily="34" charset="0"/>
                <a:ea typeface="方正兰亭黑简体" panose="02000000000000000000" pitchFamily="2" charset="-122"/>
              </a:rPr>
              <a:t>CACHE_LINE_SIZE</a:t>
            </a:r>
            <a:r>
              <a:rPr lang="zh-CN" altLang="en-US" sz="1200" dirty="0">
                <a:latin typeface="Huawei Sans" panose="020C0503030203020204" pitchFamily="34" charset="0"/>
                <a:ea typeface="方正兰亭黑简体" panose="02000000000000000000" pitchFamily="2" charset="-122"/>
              </a:rPr>
              <a:t>是服务器</a:t>
            </a:r>
            <a:r>
              <a:rPr lang="en-US" altLang="zh-CN" sz="1200" dirty="0">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的大小，</a:t>
            </a:r>
            <a:r>
              <a:rPr lang="en-US" altLang="zh-CN" sz="1200" dirty="0">
                <a:latin typeface="Huawei Sans" panose="020C0503030203020204" pitchFamily="34" charset="0"/>
                <a:ea typeface="方正兰亭黑简体" panose="02000000000000000000" pitchFamily="2" charset="-122"/>
              </a:rPr>
              <a:t>pad</a:t>
            </a:r>
            <a:r>
              <a:rPr lang="zh-CN" altLang="en-US" sz="1200" dirty="0">
                <a:latin typeface="Huawei Sans" panose="020C0503030203020204" pitchFamily="34" charset="0"/>
                <a:ea typeface="方正兰亭黑简体" panose="02000000000000000000" pitchFamily="2" charset="-122"/>
              </a:rPr>
              <a:t>变量没有用处，用 于填充</a:t>
            </a:r>
            <a:r>
              <a:rPr lang="en-US" altLang="zh-CN" sz="1200" dirty="0">
                <a:latin typeface="Huawei Sans" panose="020C0503030203020204" pitchFamily="34" charset="0"/>
                <a:ea typeface="方正兰亭黑简体" panose="02000000000000000000" pitchFamily="2" charset="-122"/>
              </a:rPr>
              <a:t>writeHighFreq</a:t>
            </a:r>
            <a:r>
              <a:rPr lang="zh-CN" altLang="en-US" sz="1200" dirty="0">
                <a:latin typeface="Huawei Sans" panose="020C0503030203020204" pitchFamily="34" charset="0"/>
                <a:ea typeface="方正兰亭黑简体" panose="02000000000000000000" pitchFamily="2" charset="-122"/>
              </a:rPr>
              <a:t>变量余下的空间，两者之和是</a:t>
            </a:r>
            <a:r>
              <a:rPr lang="en-US" altLang="zh-CN" sz="1200" dirty="0" err="1">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大小。</a:t>
            </a:r>
            <a:endParaRPr lang="en-US" altLang="zh-CN" sz="1200" dirty="0">
              <a:latin typeface="Huawei Sans" panose="020C0503030203020204" pitchFamily="34" charset="0"/>
              <a:ea typeface="方正兰亭黑简体" panose="02000000000000000000" pitchFamily="2" charset="-122"/>
            </a:endParaRPr>
          </a:p>
          <a:p>
            <a:endParaRPr lang="en-US" altLang="zh-CN" sz="1200" dirty="0">
              <a:latin typeface="Huawei Sans" panose="020C0503030203020204" pitchFamily="34" charset="0"/>
              <a:ea typeface="方正兰亭黑简体" panose="02000000000000000000" pitchFamily="2" charset="-122"/>
            </a:endParaRPr>
          </a:p>
          <a:p>
            <a:r>
              <a:rPr lang="en-US" altLang="zh-CN" sz="1200" dirty="0">
                <a:latin typeface="Huawei Sans" panose="020C0503030203020204" pitchFamily="34" charset="0"/>
                <a:ea typeface="方正兰亭黑简体" panose="02000000000000000000" pitchFamily="2" charset="-122"/>
              </a:rPr>
              <a:t>2. </a:t>
            </a:r>
            <a:r>
              <a:rPr lang="zh-CN" altLang="en-US" sz="1200" dirty="0">
                <a:latin typeface="Huawei Sans" panose="020C0503030203020204" pitchFamily="34" charset="0"/>
                <a:ea typeface="方正兰亭黑简体" panose="02000000000000000000" pitchFamily="2" charset="-122"/>
              </a:rPr>
              <a:t>部分开源软件代码中有</a:t>
            </a:r>
            <a:r>
              <a:rPr lang="en-US" altLang="zh-CN" sz="1200" dirty="0">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的宏定义，修改宏的值即可。如在</a:t>
            </a:r>
            <a:r>
              <a:rPr lang="en-US" altLang="zh-CN" sz="1200" dirty="0">
                <a:latin typeface="Huawei Sans" panose="020C0503030203020204" pitchFamily="34" charset="0"/>
                <a:ea typeface="方正兰亭黑简体" panose="02000000000000000000" pitchFamily="2" charset="-122"/>
              </a:rPr>
              <a:t>impala</a:t>
            </a:r>
            <a:r>
              <a:rPr lang="zh-CN" altLang="en-US" sz="1200" dirty="0">
                <a:latin typeface="Huawei Sans" panose="020C0503030203020204" pitchFamily="34" charset="0"/>
                <a:ea typeface="方正兰亭黑简体" panose="02000000000000000000" pitchFamily="2" charset="-122"/>
              </a:rPr>
              <a:t>使用 </a:t>
            </a:r>
            <a:r>
              <a:rPr lang="en-US" altLang="zh-CN" sz="1200" dirty="0">
                <a:latin typeface="Huawei Sans" panose="020C0503030203020204" pitchFamily="34" charset="0"/>
                <a:ea typeface="方正兰亭黑简体" panose="02000000000000000000" pitchFamily="2" charset="-122"/>
              </a:rPr>
              <a:t>CACHE_LINE_SIZE</a:t>
            </a:r>
            <a:r>
              <a:rPr lang="zh-CN" altLang="en-US" sz="1200" dirty="0">
                <a:latin typeface="Huawei Sans" panose="020C0503030203020204" pitchFamily="34" charset="0"/>
                <a:ea typeface="方正兰亭黑简体" panose="02000000000000000000" pitchFamily="2" charset="-122"/>
              </a:rPr>
              <a:t>宏来表示目标平台的</a:t>
            </a:r>
            <a:r>
              <a:rPr lang="en-US" altLang="zh-CN" sz="1200" dirty="0">
                <a:latin typeface="Huawei Sans" panose="020C0503030203020204" pitchFamily="34" charset="0"/>
                <a:ea typeface="方正兰亭黑简体" panose="02000000000000000000" pitchFamily="2" charset="-122"/>
              </a:rPr>
              <a:t>Cacheline</a:t>
            </a:r>
            <a:r>
              <a:rPr lang="zh-CN" altLang="en-US" sz="1200" dirty="0">
                <a:latin typeface="Huawei Sans" panose="020C0503030203020204" pitchFamily="34" charset="0"/>
                <a:ea typeface="方正兰亭黑简体" panose="02000000000000000000" pitchFamily="2" charset="-122"/>
              </a:rPr>
              <a:t>大小。</a:t>
            </a:r>
          </a:p>
        </p:txBody>
      </p:sp>
      <p:sp>
        <p:nvSpPr>
          <p:cNvPr id="7" name="矩形 6"/>
          <p:cNvSpPr/>
          <p:nvPr/>
        </p:nvSpPr>
        <p:spPr>
          <a:xfrm>
            <a:off x="731837" y="2759675"/>
            <a:ext cx="4702644" cy="3260314"/>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endParaRPr>
          </a:p>
        </p:txBody>
      </p:sp>
      <p:sp>
        <p:nvSpPr>
          <p:cNvPr id="5" name="标题 4"/>
          <p:cNvSpPr>
            <a:spLocks noGrp="1"/>
          </p:cNvSpPr>
          <p:nvPr>
            <p:ph type="title"/>
          </p:nvPr>
        </p:nvSpPr>
        <p:spPr/>
        <p:txBody>
          <a:bodyPr/>
          <a:lstStyle/>
          <a:p>
            <a:r>
              <a:rPr lang="en-US" altLang="zh-CN" dirty="0"/>
              <a:t>Cache line</a:t>
            </a:r>
            <a:r>
              <a:rPr lang="zh-CN" altLang="en-US" dirty="0"/>
              <a:t>优化</a:t>
            </a:r>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1E77E2B9-110F-2EFF-BC95-77976107FADF}"/>
                  </a:ext>
                </a:extLst>
              </p14:cNvPr>
              <p14:cNvContentPartPr/>
              <p14:nvPr/>
            </p14:nvContentPartPr>
            <p14:xfrm>
              <a:off x="1085400" y="844560"/>
              <a:ext cx="9023760" cy="4580640"/>
            </p14:xfrm>
          </p:contentPart>
        </mc:Choice>
        <mc:Fallback>
          <p:pic>
            <p:nvPicPr>
              <p:cNvPr id="3" name="墨迹 2">
                <a:extLst>
                  <a:ext uri="{FF2B5EF4-FFF2-40B4-BE49-F238E27FC236}">
                    <a16:creationId xmlns:a16="http://schemas.microsoft.com/office/drawing/2014/main" id="{1E77E2B9-110F-2EFF-BC95-77976107FADF}"/>
                  </a:ext>
                </a:extLst>
              </p:cNvPr>
              <p:cNvPicPr/>
              <p:nvPr/>
            </p:nvPicPr>
            <p:blipFill>
              <a:blip r:embed="rId4"/>
              <a:stretch>
                <a:fillRect/>
              </a:stretch>
            </p:blipFill>
            <p:spPr>
              <a:xfrm>
                <a:off x="1076040" y="835200"/>
                <a:ext cx="9042480" cy="4599360"/>
              </a:xfrm>
              <a:prstGeom prst="rect">
                <a:avLst/>
              </a:prstGeom>
            </p:spPr>
          </p:pic>
        </mc:Fallback>
      </mc:AlternateContent>
    </p:spTree>
    <p:extLst>
      <p:ext uri="{BB962C8B-B14F-4D97-AF65-F5344CB8AC3E}">
        <p14:creationId xmlns:p14="http://schemas.microsoft.com/office/powerpoint/2010/main" val="15637015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sym typeface="+mn-lt"/>
              </a:rPr>
              <a:t>单选题</a:t>
            </a:r>
            <a:endParaRPr lang="en-US" altLang="zh-CN">
              <a:sym typeface="+mn-lt"/>
            </a:endParaRPr>
          </a:p>
          <a:p>
            <a:r>
              <a:rPr lang="zh-CN" altLang="en-US">
                <a:sym typeface="+mn-lt"/>
              </a:rPr>
              <a:t>以下哪个选项不是鲲鹏</a:t>
            </a:r>
            <a:r>
              <a:rPr lang="en-US" altLang="zh-CN">
                <a:sym typeface="+mn-lt"/>
              </a:rPr>
              <a:t>920</a:t>
            </a:r>
            <a:r>
              <a:rPr lang="zh-CN" altLang="en-US">
                <a:sym typeface="+mn-lt"/>
              </a:rPr>
              <a:t>处理器的特点（     ）。</a:t>
            </a:r>
            <a:endParaRPr lang="en-US" altLang="zh-CN">
              <a:sym typeface="+mn-lt"/>
            </a:endParaRPr>
          </a:p>
          <a:p>
            <a:pPr lvl="1"/>
            <a:r>
              <a:rPr lang="zh-CN" altLang="en-US">
                <a:sym typeface="+mn-lt"/>
              </a:rPr>
              <a:t>支持</a:t>
            </a:r>
            <a:r>
              <a:rPr lang="en-US" altLang="zh-CN">
                <a:sym typeface="+mn-lt"/>
              </a:rPr>
              <a:t>PCIe 4.0</a:t>
            </a:r>
            <a:r>
              <a:rPr lang="zh-CN" altLang="en-US">
                <a:sym typeface="+mn-lt"/>
              </a:rPr>
              <a:t>和</a:t>
            </a:r>
            <a:r>
              <a:rPr lang="en-US" altLang="zh-CN">
                <a:sym typeface="+mn-lt"/>
              </a:rPr>
              <a:t>CCIX</a:t>
            </a:r>
          </a:p>
          <a:p>
            <a:pPr lvl="1"/>
            <a:r>
              <a:rPr lang="zh-CN" altLang="en-US">
                <a:sym typeface="+mn-lt"/>
              </a:rPr>
              <a:t>只支持</a:t>
            </a:r>
            <a:r>
              <a:rPr lang="en-US" altLang="zh-CN">
                <a:sym typeface="+mn-lt"/>
              </a:rPr>
              <a:t>2</a:t>
            </a:r>
            <a:r>
              <a:rPr lang="zh-CN" altLang="en-US">
                <a:sym typeface="+mn-lt"/>
              </a:rPr>
              <a:t>路互连</a:t>
            </a:r>
            <a:endParaRPr lang="en-US" altLang="zh-CN">
              <a:sym typeface="+mn-lt"/>
            </a:endParaRPr>
          </a:p>
          <a:p>
            <a:pPr lvl="1"/>
            <a:r>
              <a:rPr lang="zh-CN" altLang="en-US">
                <a:sym typeface="+mn-lt"/>
              </a:rPr>
              <a:t>集成板载</a:t>
            </a:r>
            <a:r>
              <a:rPr lang="en-US" altLang="zh-CN">
                <a:sym typeface="+mn-lt"/>
              </a:rPr>
              <a:t>100 GE</a:t>
            </a:r>
            <a:r>
              <a:rPr lang="zh-CN" altLang="en-US">
                <a:sym typeface="+mn-lt"/>
              </a:rPr>
              <a:t>网络和加密、压缩等引擎</a:t>
            </a:r>
          </a:p>
          <a:p>
            <a:r>
              <a:rPr lang="zh-CN" altLang="en-US">
                <a:sym typeface="+mn-lt"/>
              </a:rPr>
              <a:t>判断题</a:t>
            </a:r>
            <a:endParaRPr lang="en-US" altLang="zh-CN">
              <a:sym typeface="+mn-lt"/>
            </a:endParaRPr>
          </a:p>
          <a:p>
            <a:r>
              <a:rPr lang="en-US" altLang="zh-CN">
                <a:sym typeface="+mn-lt"/>
              </a:rPr>
              <a:t> </a:t>
            </a:r>
            <a:r>
              <a:rPr lang="zh-CN" altLang="en-US">
                <a:sym typeface="+mn-lt"/>
              </a:rPr>
              <a:t>复杂指令集（</a:t>
            </a:r>
            <a:r>
              <a:rPr lang="en-US" altLang="zh-CN"/>
              <a:t>CISC</a:t>
            </a:r>
            <a:r>
              <a:rPr lang="zh-CN" altLang="en-US">
                <a:sym typeface="+mn-lt"/>
              </a:rPr>
              <a:t>）</a:t>
            </a:r>
            <a:r>
              <a:rPr lang="zh-CN" altLang="en-US"/>
              <a:t>面积小，功耗低</a:t>
            </a:r>
            <a:r>
              <a:rPr lang="zh-CN" altLang="en-US">
                <a:sym typeface="+mn-lt"/>
              </a:rPr>
              <a:t>。</a:t>
            </a:r>
            <a:endParaRPr lang="en-US" altLang="zh-CN">
              <a:sym typeface="+mn-lt"/>
            </a:endParaRPr>
          </a:p>
          <a:p>
            <a:br>
              <a:rPr lang="en-US" altLang="zh-CN">
                <a:sym typeface="+mn-lt"/>
              </a:rPr>
            </a:br>
            <a:endParaRPr lang="en-US" altLang="zh-CN">
              <a:sym typeface="+mn-lt"/>
            </a:endParaRPr>
          </a:p>
          <a:p>
            <a:pPr lvl="1"/>
            <a:endParaRPr lang="en-US" altLang="zh-CN">
              <a:sym typeface="+mn-lt"/>
            </a:endParaRPr>
          </a:p>
          <a:p>
            <a:pPr lvl="1"/>
            <a:endParaRPr lang="zh-CN" altLang="en-US" dirty="0">
              <a:sym typeface="+mn-lt"/>
            </a:endParaRPr>
          </a:p>
        </p:txBody>
      </p:sp>
    </p:spTree>
    <p:extLst>
      <p:ext uri="{BB962C8B-B14F-4D97-AF65-F5344CB8AC3E}">
        <p14:creationId xmlns:p14="http://schemas.microsoft.com/office/powerpoint/2010/main" val="25345160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19175" y="1844675"/>
            <a:ext cx="10153650" cy="4083050"/>
          </a:xfrm>
        </p:spPr>
        <p:txBody>
          <a:bodyPr/>
          <a:lstStyle/>
          <a:p>
            <a:r>
              <a:rPr lang="zh-CN" altLang="en-US"/>
              <a:t>学完本章之后，您将能够了解</a:t>
            </a:r>
            <a:endParaRPr lang="en-US" altLang="zh-CN"/>
          </a:p>
          <a:p>
            <a:r>
              <a:rPr lang="zh-CN" altLang="en-US"/>
              <a:t>华为鲲鹏处理器的技术原理；</a:t>
            </a:r>
            <a:endParaRPr lang="en-US" altLang="zh-CN"/>
          </a:p>
          <a:p>
            <a:r>
              <a:rPr lang="zh-CN" altLang="en-US"/>
              <a:t>华为</a:t>
            </a:r>
            <a:r>
              <a:rPr lang="en-US" altLang="zh-CN"/>
              <a:t>TaiShan</a:t>
            </a:r>
            <a:r>
              <a:rPr lang="zh-CN" altLang="en-US"/>
              <a:t>服务器的软硬件架构、加速部件及常用运维管理软件技术；</a:t>
            </a:r>
            <a:endParaRPr lang="en-US" altLang="zh-CN"/>
          </a:p>
          <a:p>
            <a:r>
              <a:rPr lang="zh-CN" altLang="en-US"/>
              <a:t>华为</a:t>
            </a:r>
            <a:r>
              <a:rPr lang="en-US" altLang="zh-CN"/>
              <a:t>TaiShan</a:t>
            </a:r>
            <a:r>
              <a:rPr lang="zh-CN" altLang="en-US"/>
              <a:t>服务器的典型应用案例。</a:t>
            </a:r>
            <a:endParaRPr lang="en-US" altLang="zh-CN" dirty="0"/>
          </a:p>
        </p:txBody>
      </p:sp>
    </p:spTree>
    <p:extLst>
      <p:ext uri="{BB962C8B-B14F-4D97-AF65-F5344CB8AC3E}">
        <p14:creationId xmlns:p14="http://schemas.microsoft.com/office/powerpoint/2010/main" val="8773277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a:t>更多信息请参考如下二维码</a:t>
            </a:r>
            <a:endParaRPr lang="zh-CN" altLang="en-US" dirty="0"/>
          </a:p>
        </p:txBody>
      </p:sp>
      <p:pic>
        <p:nvPicPr>
          <p:cNvPr id="3" name="图片 2"/>
          <p:cNvPicPr>
            <a:picLocks noChangeAspect="1"/>
          </p:cNvPicPr>
          <p:nvPr/>
        </p:nvPicPr>
        <p:blipFill>
          <a:blip r:embed="rId3"/>
          <a:stretch>
            <a:fillRect/>
          </a:stretch>
        </p:blipFill>
        <p:spPr>
          <a:xfrm>
            <a:off x="2676525" y="2943846"/>
            <a:ext cx="6838950" cy="2247900"/>
          </a:xfrm>
          <a:prstGeom prst="rect">
            <a:avLst/>
          </a:prstGeom>
        </p:spPr>
      </p:pic>
    </p:spTree>
    <p:extLst>
      <p:ext uri="{BB962C8B-B14F-4D97-AF65-F5344CB8AC3E}">
        <p14:creationId xmlns:p14="http://schemas.microsoft.com/office/powerpoint/2010/main" val="4240882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r>
              <a:rPr lang="zh-CN" altLang="en-US"/>
              <a:t>华为官方网站</a:t>
            </a:r>
            <a:endParaRPr lang="en-US" altLang="zh-CN"/>
          </a:p>
          <a:p>
            <a:pPr lvl="1"/>
            <a:r>
              <a:rPr lang="zh-CN" altLang="en-US"/>
              <a:t>在线学习：</a:t>
            </a:r>
            <a:r>
              <a:rPr lang="en-US" altLang="zh-CN">
                <a:hlinkClick r:id="rId3"/>
              </a:rPr>
              <a:t>https://e.huawei.com/cn/talent/#/home</a:t>
            </a:r>
            <a:endParaRPr lang="en-US" altLang="zh-CN"/>
          </a:p>
          <a:p>
            <a:pPr lvl="1"/>
            <a:r>
              <a:rPr lang="zh-CN" altLang="en-US"/>
              <a:t>企业业务：</a:t>
            </a:r>
            <a:r>
              <a:rPr lang="en-US" altLang="zh-CN">
                <a:hlinkClick r:id="rId4"/>
              </a:rPr>
              <a:t>http://enterprise.huawei.com/cn/</a:t>
            </a:r>
            <a:endParaRPr lang="en-US" altLang="zh-CN"/>
          </a:p>
          <a:p>
            <a:pPr lvl="1"/>
            <a:r>
              <a:rPr lang="zh-CN" altLang="en-US"/>
              <a:t>技术支持：</a:t>
            </a:r>
            <a:r>
              <a:rPr lang="en-US" altLang="zh-CN">
                <a:hlinkClick r:id="rId5"/>
              </a:rPr>
              <a:t>http://support.huawei.com/enterprise/</a:t>
            </a:r>
            <a:endParaRPr lang="en-US" altLang="zh-CN"/>
          </a:p>
          <a:p>
            <a:r>
              <a:rPr lang="zh-CN" altLang="en-US"/>
              <a:t>热门工具</a:t>
            </a:r>
            <a:endParaRPr lang="en-US" altLang="zh-CN"/>
          </a:p>
          <a:p>
            <a:pPr lvl="1"/>
            <a:r>
              <a:rPr lang="en-US" altLang="zh-CN"/>
              <a:t>HedEx Lite</a:t>
            </a:r>
            <a:endParaRPr lang="zh-CN" altLang="en-US"/>
          </a:p>
          <a:p>
            <a:pPr lvl="1"/>
            <a:r>
              <a:rPr lang="zh-CN" altLang="en-US"/>
              <a:t>网络资料工具中心</a:t>
            </a:r>
            <a:endParaRPr lang="en-US" altLang="zh-CN"/>
          </a:p>
          <a:p>
            <a:pPr lvl="1"/>
            <a:r>
              <a:rPr lang="zh-CN" altLang="en-US"/>
              <a:t>信息查询助手</a:t>
            </a:r>
            <a:endParaRPr lang="en-US" altLang="zh-CN"/>
          </a:p>
          <a:p>
            <a:endParaRPr lang="zh-CN" altLang="en-US" dirty="0">
              <a:sym typeface="+mn-lt"/>
            </a:endParaRPr>
          </a:p>
        </p:txBody>
      </p:sp>
      <p:grpSp>
        <p:nvGrpSpPr>
          <p:cNvPr id="3" name="组合 2">
            <a:extLst>
              <a:ext uri="{FF2B5EF4-FFF2-40B4-BE49-F238E27FC236}">
                <a16:creationId xmlns:a16="http://schemas.microsoft.com/office/drawing/2014/main" id="{83F91931-180B-4236-AD33-35A849652E5B}"/>
              </a:ext>
            </a:extLst>
          </p:cNvPr>
          <p:cNvGrpSpPr/>
          <p:nvPr/>
        </p:nvGrpSpPr>
        <p:grpSpPr>
          <a:xfrm>
            <a:off x="6708036" y="4041036"/>
            <a:ext cx="3932189" cy="2043920"/>
            <a:chOff x="4716250" y="3981255"/>
            <a:chExt cx="3932189" cy="1951766"/>
          </a:xfrm>
        </p:grpSpPr>
        <p:pic>
          <p:nvPicPr>
            <p:cNvPr id="4" name="图片 3">
              <a:extLst>
                <a:ext uri="{FF2B5EF4-FFF2-40B4-BE49-F238E27FC236}">
                  <a16:creationId xmlns:a16="http://schemas.microsoft.com/office/drawing/2014/main" id="{C31C79E5-356B-486A-A06C-79CBC65DB1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250" y="3981255"/>
              <a:ext cx="1944000" cy="1944000"/>
            </a:xfrm>
            <a:prstGeom prst="rect">
              <a:avLst/>
            </a:prstGeom>
          </p:spPr>
        </p:pic>
        <p:pic>
          <p:nvPicPr>
            <p:cNvPr id="5" name="图片 4">
              <a:extLst>
                <a:ext uri="{FF2B5EF4-FFF2-40B4-BE49-F238E27FC236}">
                  <a16:creationId xmlns:a16="http://schemas.microsoft.com/office/drawing/2014/main" id="{D6EE5A41-3B9D-4CD4-97FB-9B05DF878C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04439" y="3981255"/>
              <a:ext cx="1944000" cy="1944000"/>
            </a:xfrm>
            <a:prstGeom prst="rect">
              <a:avLst/>
            </a:prstGeom>
          </p:spPr>
        </p:pic>
        <p:sp>
          <p:nvSpPr>
            <p:cNvPr id="6" name="矩形 5">
              <a:extLst>
                <a:ext uri="{FF2B5EF4-FFF2-40B4-BE49-F238E27FC236}">
                  <a16:creationId xmlns:a16="http://schemas.microsoft.com/office/drawing/2014/main" id="{D4014635-1BE6-47BD-9315-EB3D51863A68}"/>
                </a:ext>
              </a:extLst>
            </p:cNvPr>
            <p:cNvSpPr/>
            <p:nvPr/>
          </p:nvSpPr>
          <p:spPr>
            <a:xfrm>
              <a:off x="7225034" y="5625244"/>
              <a:ext cx="902811" cy="307777"/>
            </a:xfrm>
            <a:prstGeom prst="rect">
              <a:avLst/>
            </a:prstGeom>
            <a:noFill/>
          </p:spPr>
          <p:txBody>
            <a:bodyPr wrap="none">
              <a:spAutoFit/>
            </a:bodyPr>
            <a:lstStyle/>
            <a:p>
              <a:pPr algn="ctr"/>
              <a:r>
                <a:rPr lang="zh-CN" altLang="en-US" sz="1400" b="1" dirty="0">
                  <a:latin typeface="Huawei Sans" panose="020C0503030203020204" pitchFamily="34" charset="0"/>
                  <a:ea typeface="方正兰亭黑简体" panose="02000000000000000000" pitchFamily="2" charset="-122"/>
                </a:rPr>
                <a:t>热门工具</a:t>
              </a:r>
              <a:endParaRPr lang="en-US" altLang="zh-CN" sz="1400" b="1" dirty="0">
                <a:latin typeface="Huawei Sans" panose="020C0503030203020204" pitchFamily="34" charset="0"/>
                <a:ea typeface="方正兰亭黑简体" panose="02000000000000000000" pitchFamily="2" charset="-122"/>
              </a:endParaRPr>
            </a:p>
          </p:txBody>
        </p:sp>
        <p:sp>
          <p:nvSpPr>
            <p:cNvPr id="7" name="矩形 6">
              <a:extLst>
                <a:ext uri="{FF2B5EF4-FFF2-40B4-BE49-F238E27FC236}">
                  <a16:creationId xmlns:a16="http://schemas.microsoft.com/office/drawing/2014/main" id="{F0C0DE57-B92C-4D21-8E4E-12F0C1781314}"/>
                </a:ext>
              </a:extLst>
            </p:cNvPr>
            <p:cNvSpPr/>
            <p:nvPr/>
          </p:nvSpPr>
          <p:spPr>
            <a:xfrm>
              <a:off x="5236845" y="5625244"/>
              <a:ext cx="902811" cy="307777"/>
            </a:xfrm>
            <a:prstGeom prst="rect">
              <a:avLst/>
            </a:prstGeom>
            <a:noFill/>
          </p:spPr>
          <p:txBody>
            <a:bodyPr wrap="none">
              <a:spAutoFit/>
            </a:bodyPr>
            <a:lstStyle/>
            <a:p>
              <a:pPr algn="ctr"/>
              <a:r>
                <a:rPr lang="zh-CN" altLang="en-US" sz="1400" b="1" dirty="0">
                  <a:latin typeface="Huawei Sans" panose="020C0503030203020204" pitchFamily="34" charset="0"/>
                  <a:ea typeface="方正兰亭黑简体" panose="02000000000000000000" pitchFamily="2" charset="-122"/>
                </a:rPr>
                <a:t>技术支持</a:t>
              </a:r>
              <a:endParaRPr lang="en-US" altLang="zh-CN" sz="1400" b="1" dirty="0">
                <a:latin typeface="Huawei Sans" panose="020C0503030203020204" pitchFamily="34" charset="0"/>
                <a:ea typeface="方正兰亭黑简体" panose="02000000000000000000" pitchFamily="2" charset="-122"/>
              </a:endParaRPr>
            </a:p>
          </p:txBody>
        </p:sp>
        <p:pic>
          <p:nvPicPr>
            <p:cNvPr id="9" name="图片 8" descr="屏幕剪辑">
              <a:extLst>
                <a:ext uri="{FF2B5EF4-FFF2-40B4-BE49-F238E27FC236}">
                  <a16:creationId xmlns:a16="http://schemas.microsoft.com/office/drawing/2014/main" id="{8ADE64A2-3505-4D98-A267-C2BC72C0782D}"/>
                </a:ext>
              </a:extLst>
            </p:cNvPr>
            <p:cNvPicPr/>
            <p:nvPr/>
          </p:nvPicPr>
          <p:blipFill>
            <a:blip r:embed="rId8">
              <a:extLst>
                <a:ext uri="{28A0092B-C50C-407E-A947-70E740481C1C}">
                  <a14:useLocalDpi xmlns:a14="http://schemas.microsoft.com/office/drawing/2010/main" val="0"/>
                </a:ext>
              </a:extLst>
            </a:blip>
            <a:stretch>
              <a:fillRect/>
            </a:stretch>
          </p:blipFill>
          <p:spPr>
            <a:xfrm>
              <a:off x="5004250" y="4269255"/>
              <a:ext cx="1368000" cy="1368000"/>
            </a:xfrm>
            <a:prstGeom prst="rect">
              <a:avLst/>
            </a:prstGeom>
          </p:spPr>
        </p:pic>
        <p:pic>
          <p:nvPicPr>
            <p:cNvPr id="10" name="图片 9" descr="屏幕剪辑">
              <a:extLst>
                <a:ext uri="{FF2B5EF4-FFF2-40B4-BE49-F238E27FC236}">
                  <a16:creationId xmlns:a16="http://schemas.microsoft.com/office/drawing/2014/main" id="{0748FCF0-A092-4999-A891-A8FB6592BDB5}"/>
                </a:ext>
              </a:extLst>
            </p:cNvPr>
            <p:cNvPicPr/>
            <p:nvPr/>
          </p:nvPicPr>
          <p:blipFill>
            <a:blip r:embed="rId9">
              <a:extLst>
                <a:ext uri="{28A0092B-C50C-407E-A947-70E740481C1C}">
                  <a14:useLocalDpi xmlns:a14="http://schemas.microsoft.com/office/drawing/2010/main" val="0"/>
                </a:ext>
              </a:extLst>
            </a:blip>
            <a:stretch>
              <a:fillRect/>
            </a:stretch>
          </p:blipFill>
          <p:spPr>
            <a:xfrm>
              <a:off x="6992439" y="4269255"/>
              <a:ext cx="1368000" cy="1368000"/>
            </a:xfrm>
            <a:prstGeom prst="rect">
              <a:avLst/>
            </a:prstGeom>
          </p:spPr>
        </p:pic>
        <p:pic>
          <p:nvPicPr>
            <p:cNvPr id="11" name="图片 10">
              <a:extLst>
                <a:ext uri="{FF2B5EF4-FFF2-40B4-BE49-F238E27FC236}">
                  <a16:creationId xmlns:a16="http://schemas.microsoft.com/office/drawing/2014/main" id="{AFCA7D09-9808-4602-A580-616FAED56F1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0746" t="40987" r="40734" b="40492"/>
            <a:stretch/>
          </p:blipFill>
          <p:spPr>
            <a:xfrm>
              <a:off x="5508230" y="4773235"/>
              <a:ext cx="360040" cy="360040"/>
            </a:xfrm>
            <a:prstGeom prst="rect">
              <a:avLst/>
            </a:prstGeom>
          </p:spPr>
        </p:pic>
        <p:pic>
          <p:nvPicPr>
            <p:cNvPr id="12" name="图片 11">
              <a:extLst>
                <a:ext uri="{FF2B5EF4-FFF2-40B4-BE49-F238E27FC236}">
                  <a16:creationId xmlns:a16="http://schemas.microsoft.com/office/drawing/2014/main" id="{464A7EA6-CF2D-42AD-98D5-1A176F468D6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0746" t="40987" r="40734" b="40492"/>
            <a:stretch/>
          </p:blipFill>
          <p:spPr>
            <a:xfrm>
              <a:off x="7496419" y="4773235"/>
              <a:ext cx="360040" cy="360040"/>
            </a:xfrm>
            <a:prstGeom prst="rect">
              <a:avLst/>
            </a:prstGeom>
          </p:spPr>
        </p:pic>
      </p:grpSp>
    </p:spTree>
    <p:extLst>
      <p:ext uri="{BB962C8B-B14F-4D97-AF65-F5344CB8AC3E}">
        <p14:creationId xmlns:p14="http://schemas.microsoft.com/office/powerpoint/2010/main" val="935717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0/xmlns/"/>
    <ds:schemaRef ds:uri="http://www.w3.org/2001/XMLSchema"/>
  </ds:schemaRefs>
</ds:datastoreItem>
</file>

<file path=customXml/itemProps2.xml><?xml version="1.0" encoding="utf-8"?>
<ds:datastoreItem xmlns:ds="http://schemas.openxmlformats.org/officeDocument/2006/customXml" ds:itemID="{A1A4E927-2E19-40DA-AC21-D3EBC4321306}">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E0C0B7D1-9D1B-4D75-900E-434169096B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7366</TotalTime>
  <Words>11210</Words>
  <Application>Microsoft Office PowerPoint</Application>
  <PresentationFormat>宽屏</PresentationFormat>
  <Paragraphs>1675</Paragraphs>
  <Slides>96</Slides>
  <Notes>43</Notes>
  <HiddenSlides>0</HiddenSlides>
  <MMClips>0</MMClips>
  <ScaleCrop>false</ScaleCrop>
  <HeadingPairs>
    <vt:vector size="4" baseType="variant">
      <vt:variant>
        <vt:lpstr>主题</vt:lpstr>
      </vt:variant>
      <vt:variant>
        <vt:i4>4</vt:i4>
      </vt:variant>
      <vt:variant>
        <vt:lpstr>幻灯片标题</vt:lpstr>
      </vt:variant>
      <vt:variant>
        <vt:i4>96</vt:i4>
      </vt:variant>
    </vt:vector>
  </HeadingPairs>
  <TitlesOfParts>
    <vt:vector size="100" baseType="lpstr">
      <vt:lpstr>1_标题页模板</vt:lpstr>
      <vt:lpstr>2_功能页模板</vt:lpstr>
      <vt:lpstr>3_内容页模板</vt:lpstr>
      <vt:lpstr>4_感谢页模板</vt:lpstr>
      <vt:lpstr>《计算机组成与结构》— 鲲鹏处理器</vt:lpstr>
      <vt:lpstr>PowerPoint 演示文稿</vt:lpstr>
      <vt:lpstr>PowerPoint 演示文稿</vt:lpstr>
      <vt:lpstr>PowerPoint 演示文稿</vt:lpstr>
      <vt:lpstr>PowerPoint 演示文稿</vt:lpstr>
      <vt:lpstr>冯诺依曼计算机模型</vt:lpstr>
      <vt:lpstr>什么是中央处理器</vt:lpstr>
      <vt:lpstr>什么是芯片</vt:lpstr>
      <vt:lpstr>芯片是信息社会的基石 </vt:lpstr>
      <vt:lpstr>芯片行业产业链</vt:lpstr>
      <vt:lpstr>指令集：RISC vs CISC</vt:lpstr>
      <vt:lpstr>处理器发展趋势</vt:lpstr>
      <vt:lpstr>主流CPU发展路径</vt:lpstr>
      <vt:lpstr>ARM提供更多计算核心</vt:lpstr>
      <vt:lpstr>ARM服务器级别处理器一览</vt:lpstr>
      <vt:lpstr>服务器内部视图</vt:lpstr>
      <vt:lpstr>TaiShan服务器物理结构</vt:lpstr>
      <vt:lpstr>TaiShan服务器逻辑结构</vt:lpstr>
      <vt:lpstr>TaiShan服务器物理结构</vt:lpstr>
      <vt:lpstr>TaiShan服务器逻辑结构</vt:lpstr>
      <vt:lpstr>PowerPoint 演示文稿</vt:lpstr>
      <vt:lpstr>ARM处理器体系结构</vt:lpstr>
      <vt:lpstr>ARM处理器体系结构</vt:lpstr>
      <vt:lpstr>ARM处理器体系结构</vt:lpstr>
      <vt:lpstr>ARM公司授权体系</vt:lpstr>
      <vt:lpstr>ARM处理器体系结构</vt:lpstr>
      <vt:lpstr>基于ARMv8的鲲鹏流水线技术</vt:lpstr>
      <vt:lpstr>ARM处理器体系结构</vt:lpstr>
      <vt:lpstr>ARM 处理器系列命名规则</vt:lpstr>
      <vt:lpstr>ARM架构发展史 (1)</vt:lpstr>
      <vt:lpstr>ARM架构发展史 (2)</vt:lpstr>
      <vt:lpstr>ARM架构发展史 (3)</vt:lpstr>
      <vt:lpstr>ARM架构发展史 (4)</vt:lpstr>
      <vt:lpstr>ARM服务器处理器的优势</vt:lpstr>
      <vt:lpstr>PowerPoint 演示文稿</vt:lpstr>
      <vt:lpstr>鲲鹏简介</vt:lpstr>
      <vt:lpstr>基于ARMv8的鲲鹏处理器微架构</vt:lpstr>
      <vt:lpstr>鲲鹏处理器</vt:lpstr>
      <vt:lpstr>基于鲲鹏主板的多样化计算产品</vt:lpstr>
      <vt:lpstr>基于鲲鹏920的华为TaiShan 200服务器</vt:lpstr>
      <vt:lpstr>PowerPoint 演示文稿</vt:lpstr>
      <vt:lpstr>鲲鹏920系列芯片概览</vt:lpstr>
      <vt:lpstr>鲲鹏920芯片概览：高性能、高集成、异构加速</vt:lpstr>
      <vt:lpstr>业界最高性能ARM-Based处理器</vt:lpstr>
      <vt:lpstr>高集成，高能效</vt:lpstr>
      <vt:lpstr>更高的链路带宽、更低的通信时延</vt:lpstr>
      <vt:lpstr>更安全：鲲鹏加速引擎，数据安全加解密</vt:lpstr>
      <vt:lpstr>PowerPoint 演示文稿</vt:lpstr>
      <vt:lpstr>鲲鹏920系列芯片规格</vt:lpstr>
      <vt:lpstr>Hi1620/Hi1620S/Hi1601规格</vt:lpstr>
      <vt:lpstr>PowerPoint 演示文稿</vt:lpstr>
      <vt:lpstr>鲲鹏920系列芯片架构 – 乐高架构 (1)</vt:lpstr>
      <vt:lpstr>鲲鹏920系列芯片架构 – 乐高架构 (2)</vt:lpstr>
      <vt:lpstr>芯片架构-乐高架构 (3) - 可支持多种封装形态</vt:lpstr>
      <vt:lpstr>鲲鹏920系列芯片架构</vt:lpstr>
      <vt:lpstr>鲲鹏920系列芯片架构 (2)</vt:lpstr>
      <vt:lpstr>鲲鹏920系列芯片架构 (3)</vt:lpstr>
      <vt:lpstr>鲲鹏920系列芯片架构——Cache模式</vt:lpstr>
      <vt:lpstr>芯片架构– Cache 时延</vt:lpstr>
      <vt:lpstr>鲲鹏920系列芯片架构——内存子系统</vt:lpstr>
      <vt:lpstr>鲲鹏920系列芯片架构—内存子系统</vt:lpstr>
      <vt:lpstr>鲲鹏920系列芯片架构——内存子系统 (2)</vt:lpstr>
      <vt:lpstr>芯片架构– IO子系统</vt:lpstr>
      <vt:lpstr>鲲鹏920系列芯片架构 (6)—网络子系统</vt:lpstr>
      <vt:lpstr>鲲鹏920系列芯片架构(6)—网络子系统</vt:lpstr>
      <vt:lpstr>鲲鹏920系列芯片架构(6)—网络子系统</vt:lpstr>
      <vt:lpstr>鲲鹏920系列芯片架构 (7)—SAS子系统</vt:lpstr>
      <vt:lpstr>鲲鹏920系列芯片架构 (7)—SAS子系统</vt:lpstr>
      <vt:lpstr>鲲鹏920系列芯片架构(8)—PCIe子系统</vt:lpstr>
      <vt:lpstr>鲲鹏920系列芯片架构(8)—PCIe子系统</vt:lpstr>
      <vt:lpstr>CPU流水线：ARM vs X86</vt:lpstr>
      <vt:lpstr>鲲鹏流水线技术亮点：CPU流水线主要阶段</vt:lpstr>
      <vt:lpstr>鲲鹏流水线技术：弱保序</vt:lpstr>
      <vt:lpstr>芯片架构– 系统安全&amp;IMU</vt:lpstr>
      <vt:lpstr>PowerPoint 演示文稿</vt:lpstr>
      <vt:lpstr>鲲鹏920系列芯片——加速器引擎功能 (1)</vt:lpstr>
      <vt:lpstr>鲲鹏920系列芯片——加速器引擎功能 (2)</vt:lpstr>
      <vt:lpstr>鲲鹏系列处理器 vs 业界主流产品的性能和效能对比</vt:lpstr>
      <vt:lpstr>鲲鹏整体性能对比-内存带宽和时延性能</vt:lpstr>
      <vt:lpstr>鲲鹏整体性能对比- IO性能</vt:lpstr>
      <vt:lpstr>鲲鹏整体性能对比- IO性能 (2)</vt:lpstr>
      <vt:lpstr>PowerPoint 演示文稿</vt:lpstr>
      <vt:lpstr>鲲鹏系列处理器发展历程</vt:lpstr>
      <vt:lpstr>鲲鹏计算的典型应用场景</vt:lpstr>
      <vt:lpstr>PowerPoint 演示文稿</vt:lpstr>
      <vt:lpstr>鲲鹏软件开发工具链</vt:lpstr>
      <vt:lpstr>性能优化工具 (Tuning Kit)</vt:lpstr>
      <vt:lpstr>Tuning Kit性能分析样例</vt:lpstr>
      <vt:lpstr>NUMA架构&amp;Numactl工具介绍</vt:lpstr>
      <vt:lpstr>网络NUMA亲和性</vt:lpstr>
      <vt:lpstr>Cache line优化</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胡 哲诚</cp:lastModifiedBy>
  <cp:revision>222</cp:revision>
  <cp:lastPrinted>2020-07-31T09:33:18Z</cp:lastPrinted>
  <dcterms:created xsi:type="dcterms:W3CDTF">2018-11-29T10:16:29Z</dcterms:created>
  <dcterms:modified xsi:type="dcterms:W3CDTF">2022-05-25T03:49:35Z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(3)HwCcYv7HBjqsJwtSK+YDyPHOoqoqF2nsXxSrRBkoBAyZyr4+61+SNGomHdsBPZxaFLJZKKtl
LYWIDqJSvRDDltHu61QnEJ1LBdbhLGxnJwTJIhV0bNpy8D4m6I52EA2SXy7KmLkYUmClRBVS
tyWmWOf5VXNTZEuuUF3ef3K3fgKOdBdRRhoUMNCiyxCB8s4PnJAnXU37LqkrP8v9rdi/oDT7
PLDM8U3PVJ0PND3gKV</vt:lpwstr>
  </property>
  <property fmtid="{D5CDD505-2E9C-101B-9397-08002B2CF9AE}" pid="3" name="_2015_ms_pID_7253431">
    <vt:lpwstr>6pslbani5kP1QaYTgK91OlTJ258mUpLarPxaJqIoZc+FjXAcUv5PUU
zfCgJUj+z59ryuFHq5rYyDbdbAduMYBpe0tpQW28byMK/BgmX9QKGdFcmzrFF6NgsYtZSJnm
+NdZrvkhkdE4Y9yDdDNUFsvT9YbNWTaS2DQBOw7NLwWO5thm0JdWCTxD80vAKV2UnYNz+xOW
9lRmVxRzc2Y5Rr6qtFFy+WKGRt9YLyguXZjh</vt:lpwstr>
  </property>
  <property fmtid="{D5CDD505-2E9C-101B-9397-08002B2CF9AE}" pid="4" name="_2015_ms_pID_7253432">
    <vt:lpwstr>+A==</vt:lpwstr>
  </property>
  <property fmtid="{D5CDD505-2E9C-101B-9397-08002B2CF9AE}" pid="5" name="ContentTypeId">
    <vt:lpwstr>0x010100CC226774B8D87F4D92D9D1F6859ED44E</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1597126700</vt:lpwstr>
  </property>
</Properties>
</file>